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33"/>
  </p:notesMasterIdLst>
  <p:sldIdLst>
    <p:sldId id="256" r:id="rId2"/>
    <p:sldId id="258" r:id="rId3"/>
    <p:sldId id="260" r:id="rId4"/>
    <p:sldId id="261" r:id="rId5"/>
    <p:sldId id="262" r:id="rId6"/>
    <p:sldId id="312" r:id="rId7"/>
    <p:sldId id="313" r:id="rId8"/>
    <p:sldId id="314" r:id="rId9"/>
    <p:sldId id="265" r:id="rId10"/>
    <p:sldId id="315" r:id="rId11"/>
    <p:sldId id="266" r:id="rId12"/>
    <p:sldId id="267" r:id="rId13"/>
    <p:sldId id="268" r:id="rId14"/>
    <p:sldId id="316" r:id="rId15"/>
    <p:sldId id="269" r:id="rId16"/>
    <p:sldId id="317" r:id="rId17"/>
    <p:sldId id="318" r:id="rId18"/>
    <p:sldId id="282" r:id="rId19"/>
    <p:sldId id="319" r:id="rId20"/>
    <p:sldId id="320" r:id="rId21"/>
    <p:sldId id="321" r:id="rId22"/>
    <p:sldId id="322" r:id="rId23"/>
    <p:sldId id="323" r:id="rId24"/>
    <p:sldId id="324" r:id="rId25"/>
    <p:sldId id="325" r:id="rId26"/>
    <p:sldId id="326" r:id="rId27"/>
    <p:sldId id="279" r:id="rId28"/>
    <p:sldId id="327" r:id="rId29"/>
    <p:sldId id="272" r:id="rId30"/>
    <p:sldId id="328" r:id="rId31"/>
    <p:sldId id="259" r:id="rId32"/>
  </p:sldIdLst>
  <p:sldSz cx="9144000" cy="5143500" type="screen16x9"/>
  <p:notesSz cx="6858000" cy="9144000"/>
  <p:embeddedFontLst>
    <p:embeddedFont>
      <p:font typeface="Barlow" panose="00000500000000000000" pitchFamily="2" charset="0"/>
      <p:regular r:id="rId34"/>
      <p:bold r:id="rId35"/>
      <p:italic r:id="rId36"/>
      <p:boldItalic r:id="rId37"/>
    </p:embeddedFont>
    <p:embeddedFont>
      <p:font typeface="Barlow SemiBold" panose="00000700000000000000" pitchFamily="2" charset="0"/>
      <p:regular r:id="rId38"/>
      <p:bold r:id="rId39"/>
      <p:italic r:id="rId40"/>
      <p:boldItalic r:id="rId41"/>
    </p:embeddedFont>
    <p:embeddedFont>
      <p:font typeface="Source Code Pro" panose="020B0509030403020204" pitchFamily="49" charset="0"/>
      <p:regular r:id="rId42"/>
      <p:bold r:id="rId43"/>
      <p:italic r:id="rId44"/>
      <p:boldItalic r:id="rId45"/>
    </p:embeddedFont>
    <p:embeddedFont>
      <p:font typeface="Source Code Pro Medium" panose="020B0509030403020204" pitchFamily="49" charset="0"/>
      <p:regular r:id="rId46"/>
      <p:bold r:id="rId47"/>
      <p:italic r:id="rId48"/>
      <p:boldItalic r:id="rId49"/>
    </p:embeddedFont>
    <p:embeddedFont>
      <p:font typeface="Source Code Pro SemiBold" panose="020B0609030403020204" pitchFamily="49"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C09E27D-2121-43B6-B29C-1D2001D1C5FD}">
  <a:tblStyle styleId="{3C09E27D-2121-43B6-B29C-1D2001D1C5F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73" autoAdjust="0"/>
    <p:restoredTop sz="94660"/>
  </p:normalViewPr>
  <p:slideViewPr>
    <p:cSldViewPr snapToGrid="0">
      <p:cViewPr varScale="1">
        <p:scale>
          <a:sx n="73" d="100"/>
          <a:sy n="73" d="100"/>
        </p:scale>
        <p:origin x="98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font" Target="fonts/font19.fntdata"/></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eg>
</file>

<file path=ppt/media/image21.jpeg>
</file>

<file path=ppt/media/image22.jpg>
</file>

<file path=ppt/media/image3.jpg>
</file>

<file path=ppt/media/image4.jpeg>
</file>

<file path=ppt/media/image5.jp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10"/>
        <p:cNvGrpSpPr/>
        <p:nvPr/>
      </p:nvGrpSpPr>
      <p:grpSpPr>
        <a:xfrm>
          <a:off x="0" y="0"/>
          <a:ext cx="0" cy="0"/>
          <a:chOff x="0" y="0"/>
          <a:chExt cx="0" cy="0"/>
        </a:xfrm>
      </p:grpSpPr>
      <p:sp>
        <p:nvSpPr>
          <p:cNvPr id="49111" name="Google Shape;49111;g24215d7082f_0_15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12" name="Google Shape;49112;g24215d7082f_0_15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8"/>
        <p:cNvGrpSpPr/>
        <p:nvPr/>
      </p:nvGrpSpPr>
      <p:grpSpPr>
        <a:xfrm>
          <a:off x="0" y="0"/>
          <a:ext cx="0" cy="0"/>
          <a:chOff x="0" y="0"/>
          <a:chExt cx="0" cy="0"/>
        </a:xfrm>
      </p:grpSpPr>
      <p:sp>
        <p:nvSpPr>
          <p:cNvPr id="49619" name="Google Shape;4961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0" name="Google Shape;4962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7495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34"/>
        <p:cNvGrpSpPr/>
        <p:nvPr/>
      </p:nvGrpSpPr>
      <p:grpSpPr>
        <a:xfrm>
          <a:off x="0" y="0"/>
          <a:ext cx="0" cy="0"/>
          <a:chOff x="0" y="0"/>
          <a:chExt cx="0" cy="0"/>
        </a:xfrm>
      </p:grpSpPr>
      <p:sp>
        <p:nvSpPr>
          <p:cNvPr id="49735" name="Google Shape;49735;g131ff7c0f5b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36" name="Google Shape;49736;g131ff7c0f5b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03"/>
        <p:cNvGrpSpPr/>
        <p:nvPr/>
      </p:nvGrpSpPr>
      <p:grpSpPr>
        <a:xfrm>
          <a:off x="0" y="0"/>
          <a:ext cx="0" cy="0"/>
          <a:chOff x="0" y="0"/>
          <a:chExt cx="0" cy="0"/>
        </a:xfrm>
      </p:grpSpPr>
      <p:sp>
        <p:nvSpPr>
          <p:cNvPr id="49804" name="Google Shape;49804;g243908ee0c4_5_17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5" name="Google Shape;49805;g243908ee0c4_5_17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9"/>
        <p:cNvGrpSpPr/>
        <p:nvPr/>
      </p:nvGrpSpPr>
      <p:grpSpPr>
        <a:xfrm>
          <a:off x="0" y="0"/>
          <a:ext cx="0" cy="0"/>
          <a:chOff x="0" y="0"/>
          <a:chExt cx="0" cy="0"/>
        </a:xfrm>
      </p:grpSpPr>
      <p:sp>
        <p:nvSpPr>
          <p:cNvPr id="49930" name="Google Shape;49930;g1336d459b97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31" name="Google Shape;49931;g1336d459b97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03"/>
        <p:cNvGrpSpPr/>
        <p:nvPr/>
      </p:nvGrpSpPr>
      <p:grpSpPr>
        <a:xfrm>
          <a:off x="0" y="0"/>
          <a:ext cx="0" cy="0"/>
          <a:chOff x="0" y="0"/>
          <a:chExt cx="0" cy="0"/>
        </a:xfrm>
      </p:grpSpPr>
      <p:sp>
        <p:nvSpPr>
          <p:cNvPr id="49804" name="Google Shape;49804;g243908ee0c4_5_17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5" name="Google Shape;49805;g243908ee0c4_5_17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12412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45"/>
        <p:cNvGrpSpPr/>
        <p:nvPr/>
      </p:nvGrpSpPr>
      <p:grpSpPr>
        <a:xfrm>
          <a:off x="0" y="0"/>
          <a:ext cx="0" cy="0"/>
          <a:chOff x="0" y="0"/>
          <a:chExt cx="0" cy="0"/>
        </a:xfrm>
      </p:grpSpPr>
      <p:sp>
        <p:nvSpPr>
          <p:cNvPr id="49946" name="Google Shape;49946;g11d2026ec69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7" name="Google Shape;49947;g11d2026ec69_0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8"/>
        <p:cNvGrpSpPr/>
        <p:nvPr/>
      </p:nvGrpSpPr>
      <p:grpSpPr>
        <a:xfrm>
          <a:off x="0" y="0"/>
          <a:ext cx="0" cy="0"/>
          <a:chOff x="0" y="0"/>
          <a:chExt cx="0" cy="0"/>
        </a:xfrm>
      </p:grpSpPr>
      <p:sp>
        <p:nvSpPr>
          <p:cNvPr id="49619" name="Google Shape;4961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0" name="Google Shape;4962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73771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8"/>
        <p:cNvGrpSpPr/>
        <p:nvPr/>
      </p:nvGrpSpPr>
      <p:grpSpPr>
        <a:xfrm>
          <a:off x="0" y="0"/>
          <a:ext cx="0" cy="0"/>
          <a:chOff x="0" y="0"/>
          <a:chExt cx="0" cy="0"/>
        </a:xfrm>
      </p:grpSpPr>
      <p:sp>
        <p:nvSpPr>
          <p:cNvPr id="49619" name="Google Shape;4961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0" name="Google Shape;4962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17160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27"/>
        <p:cNvGrpSpPr/>
        <p:nvPr/>
      </p:nvGrpSpPr>
      <p:grpSpPr>
        <a:xfrm>
          <a:off x="0" y="0"/>
          <a:ext cx="0" cy="0"/>
          <a:chOff x="0" y="0"/>
          <a:chExt cx="0" cy="0"/>
        </a:xfrm>
      </p:grpSpPr>
      <p:sp>
        <p:nvSpPr>
          <p:cNvPr id="50828" name="Google Shape;50828;g243908ee0c4_5_17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29" name="Google Shape;50829;g243908ee0c4_5_17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45"/>
        <p:cNvGrpSpPr/>
        <p:nvPr/>
      </p:nvGrpSpPr>
      <p:grpSpPr>
        <a:xfrm>
          <a:off x="0" y="0"/>
          <a:ext cx="0" cy="0"/>
          <a:chOff x="0" y="0"/>
          <a:chExt cx="0" cy="0"/>
        </a:xfrm>
      </p:grpSpPr>
      <p:sp>
        <p:nvSpPr>
          <p:cNvPr id="49946" name="Google Shape;49946;g11d2026ec69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7" name="Google Shape;49947;g11d2026ec69_0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4255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47"/>
        <p:cNvGrpSpPr/>
        <p:nvPr/>
      </p:nvGrpSpPr>
      <p:grpSpPr>
        <a:xfrm>
          <a:off x="0" y="0"/>
          <a:ext cx="0" cy="0"/>
          <a:chOff x="0" y="0"/>
          <a:chExt cx="0" cy="0"/>
        </a:xfrm>
      </p:grpSpPr>
      <p:sp>
        <p:nvSpPr>
          <p:cNvPr id="49148" name="Google Shape;49148;g24215d7082f_0_46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49" name="Google Shape;49149;g24215d7082f_0_4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45"/>
        <p:cNvGrpSpPr/>
        <p:nvPr/>
      </p:nvGrpSpPr>
      <p:grpSpPr>
        <a:xfrm>
          <a:off x="0" y="0"/>
          <a:ext cx="0" cy="0"/>
          <a:chOff x="0" y="0"/>
          <a:chExt cx="0" cy="0"/>
        </a:xfrm>
      </p:grpSpPr>
      <p:sp>
        <p:nvSpPr>
          <p:cNvPr id="49946" name="Google Shape;49946;g11d2026ec69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7" name="Google Shape;49947;g11d2026ec69_0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62121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1"/>
        <p:cNvGrpSpPr/>
        <p:nvPr/>
      </p:nvGrpSpPr>
      <p:grpSpPr>
        <a:xfrm>
          <a:off x="0" y="0"/>
          <a:ext cx="0" cy="0"/>
          <a:chOff x="0" y="0"/>
          <a:chExt cx="0" cy="0"/>
        </a:xfrm>
      </p:grpSpPr>
      <p:sp>
        <p:nvSpPr>
          <p:cNvPr id="49612" name="Google Shape;4961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13" name="Google Shape;4961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43773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1"/>
        <p:cNvGrpSpPr/>
        <p:nvPr/>
      </p:nvGrpSpPr>
      <p:grpSpPr>
        <a:xfrm>
          <a:off x="0" y="0"/>
          <a:ext cx="0" cy="0"/>
          <a:chOff x="0" y="0"/>
          <a:chExt cx="0" cy="0"/>
        </a:xfrm>
      </p:grpSpPr>
      <p:sp>
        <p:nvSpPr>
          <p:cNvPr id="49612" name="Google Shape;4961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13" name="Google Shape;4961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84461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45"/>
        <p:cNvGrpSpPr/>
        <p:nvPr/>
      </p:nvGrpSpPr>
      <p:grpSpPr>
        <a:xfrm>
          <a:off x="0" y="0"/>
          <a:ext cx="0" cy="0"/>
          <a:chOff x="0" y="0"/>
          <a:chExt cx="0" cy="0"/>
        </a:xfrm>
      </p:grpSpPr>
      <p:sp>
        <p:nvSpPr>
          <p:cNvPr id="49946" name="Google Shape;49946;g11d2026ec69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7" name="Google Shape;49947;g11d2026ec69_0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3866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8"/>
        <p:cNvGrpSpPr/>
        <p:nvPr/>
      </p:nvGrpSpPr>
      <p:grpSpPr>
        <a:xfrm>
          <a:off x="0" y="0"/>
          <a:ext cx="0" cy="0"/>
          <a:chOff x="0" y="0"/>
          <a:chExt cx="0" cy="0"/>
        </a:xfrm>
      </p:grpSpPr>
      <p:sp>
        <p:nvSpPr>
          <p:cNvPr id="49619" name="Google Shape;4961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0" name="Google Shape;4962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05031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8"/>
        <p:cNvGrpSpPr/>
        <p:nvPr/>
      </p:nvGrpSpPr>
      <p:grpSpPr>
        <a:xfrm>
          <a:off x="0" y="0"/>
          <a:ext cx="0" cy="0"/>
          <a:chOff x="0" y="0"/>
          <a:chExt cx="0" cy="0"/>
        </a:xfrm>
      </p:grpSpPr>
      <p:sp>
        <p:nvSpPr>
          <p:cNvPr id="49619" name="Google Shape;4961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0" name="Google Shape;4962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88848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52"/>
        <p:cNvGrpSpPr/>
        <p:nvPr/>
      </p:nvGrpSpPr>
      <p:grpSpPr>
        <a:xfrm>
          <a:off x="0" y="0"/>
          <a:ext cx="0" cy="0"/>
          <a:chOff x="0" y="0"/>
          <a:chExt cx="0" cy="0"/>
        </a:xfrm>
      </p:grpSpPr>
      <p:sp>
        <p:nvSpPr>
          <p:cNvPr id="50753" name="Google Shape;50753;g131ff7c0f5b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54" name="Google Shape;50754;g131ff7c0f5b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33327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86"/>
        <p:cNvGrpSpPr/>
        <p:nvPr/>
      </p:nvGrpSpPr>
      <p:grpSpPr>
        <a:xfrm>
          <a:off x="0" y="0"/>
          <a:ext cx="0" cy="0"/>
          <a:chOff x="0" y="0"/>
          <a:chExt cx="0" cy="0"/>
        </a:xfrm>
      </p:grpSpPr>
      <p:sp>
        <p:nvSpPr>
          <p:cNvPr id="50687" name="Google Shape;50687;g1336d459b97_0_3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88" name="Google Shape;50688;g1336d459b97_0_3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27"/>
        <p:cNvGrpSpPr/>
        <p:nvPr/>
      </p:nvGrpSpPr>
      <p:grpSpPr>
        <a:xfrm>
          <a:off x="0" y="0"/>
          <a:ext cx="0" cy="0"/>
          <a:chOff x="0" y="0"/>
          <a:chExt cx="0" cy="0"/>
        </a:xfrm>
      </p:grpSpPr>
      <p:sp>
        <p:nvSpPr>
          <p:cNvPr id="50828" name="Google Shape;50828;g243908ee0c4_5_17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29" name="Google Shape;50829;g243908ee0c4_5_17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10867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59"/>
        <p:cNvGrpSpPr/>
        <p:nvPr/>
      </p:nvGrpSpPr>
      <p:grpSpPr>
        <a:xfrm>
          <a:off x="0" y="0"/>
          <a:ext cx="0" cy="0"/>
          <a:chOff x="0" y="0"/>
          <a:chExt cx="0" cy="0"/>
        </a:xfrm>
      </p:grpSpPr>
      <p:sp>
        <p:nvSpPr>
          <p:cNvPr id="50260" name="Google Shape;50260;g13e1fc50fc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61" name="Google Shape;50261;g13e1fc50fc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57"/>
        <p:cNvGrpSpPr/>
        <p:nvPr/>
      </p:nvGrpSpPr>
      <p:grpSpPr>
        <a:xfrm>
          <a:off x="0" y="0"/>
          <a:ext cx="0" cy="0"/>
          <a:chOff x="0" y="0"/>
          <a:chExt cx="0" cy="0"/>
        </a:xfrm>
      </p:grpSpPr>
      <p:sp>
        <p:nvSpPr>
          <p:cNvPr id="49358" name="Google Shape;49358;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59" name="Google Shape;49359;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15"/>
        <p:cNvGrpSpPr/>
        <p:nvPr/>
      </p:nvGrpSpPr>
      <p:grpSpPr>
        <a:xfrm>
          <a:off x="0" y="0"/>
          <a:ext cx="0" cy="0"/>
          <a:chOff x="0" y="0"/>
          <a:chExt cx="0" cy="0"/>
        </a:xfrm>
      </p:grpSpPr>
      <p:sp>
        <p:nvSpPr>
          <p:cNvPr id="49416" name="Google Shape;49416;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17" name="Google Shape;49417;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06063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00"/>
        <p:cNvGrpSpPr/>
        <p:nvPr/>
      </p:nvGrpSpPr>
      <p:grpSpPr>
        <a:xfrm>
          <a:off x="0" y="0"/>
          <a:ext cx="0" cy="0"/>
          <a:chOff x="0" y="0"/>
          <a:chExt cx="0" cy="0"/>
        </a:xfrm>
      </p:grpSpPr>
      <p:sp>
        <p:nvSpPr>
          <p:cNvPr id="49201" name="Google Shape;49201;g132b9ccab91_0_2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02" name="Google Shape;49202;g132b9ccab91_0_2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15"/>
        <p:cNvGrpSpPr/>
        <p:nvPr/>
      </p:nvGrpSpPr>
      <p:grpSpPr>
        <a:xfrm>
          <a:off x="0" y="0"/>
          <a:ext cx="0" cy="0"/>
          <a:chOff x="0" y="0"/>
          <a:chExt cx="0" cy="0"/>
        </a:xfrm>
      </p:grpSpPr>
      <p:sp>
        <p:nvSpPr>
          <p:cNvPr id="49416" name="Google Shape;49416;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17" name="Google Shape;49417;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1"/>
        <p:cNvGrpSpPr/>
        <p:nvPr/>
      </p:nvGrpSpPr>
      <p:grpSpPr>
        <a:xfrm>
          <a:off x="0" y="0"/>
          <a:ext cx="0" cy="0"/>
          <a:chOff x="0" y="0"/>
          <a:chExt cx="0" cy="0"/>
        </a:xfrm>
      </p:grpSpPr>
      <p:sp>
        <p:nvSpPr>
          <p:cNvPr id="49612" name="Google Shape;4961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13" name="Google Shape;4961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57"/>
        <p:cNvGrpSpPr/>
        <p:nvPr/>
      </p:nvGrpSpPr>
      <p:grpSpPr>
        <a:xfrm>
          <a:off x="0" y="0"/>
          <a:ext cx="0" cy="0"/>
          <a:chOff x="0" y="0"/>
          <a:chExt cx="0" cy="0"/>
        </a:xfrm>
      </p:grpSpPr>
      <p:sp>
        <p:nvSpPr>
          <p:cNvPr id="49358" name="Google Shape;49358;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59" name="Google Shape;49359;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7200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8"/>
        <p:cNvGrpSpPr/>
        <p:nvPr/>
      </p:nvGrpSpPr>
      <p:grpSpPr>
        <a:xfrm>
          <a:off x="0" y="0"/>
          <a:ext cx="0" cy="0"/>
          <a:chOff x="0" y="0"/>
          <a:chExt cx="0" cy="0"/>
        </a:xfrm>
      </p:grpSpPr>
      <p:sp>
        <p:nvSpPr>
          <p:cNvPr id="49619" name="Google Shape;4961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0" name="Google Shape;4962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6978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8"/>
        <p:cNvGrpSpPr/>
        <p:nvPr/>
      </p:nvGrpSpPr>
      <p:grpSpPr>
        <a:xfrm>
          <a:off x="0" y="0"/>
          <a:ext cx="0" cy="0"/>
          <a:chOff x="0" y="0"/>
          <a:chExt cx="0" cy="0"/>
        </a:xfrm>
      </p:grpSpPr>
      <p:sp>
        <p:nvSpPr>
          <p:cNvPr id="49619" name="Google Shape;4961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0" name="Google Shape;4962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3583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78"/>
        <p:cNvGrpSpPr/>
        <p:nvPr/>
      </p:nvGrpSpPr>
      <p:grpSpPr>
        <a:xfrm>
          <a:off x="0" y="0"/>
          <a:ext cx="0" cy="0"/>
          <a:chOff x="0" y="0"/>
          <a:chExt cx="0" cy="0"/>
        </a:xfrm>
      </p:grpSpPr>
      <p:sp>
        <p:nvSpPr>
          <p:cNvPr id="49679" name="Google Shape;49679;g11d0e38a952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80" name="Google Shape;49680;g11d0e38a952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0735" y="70796"/>
            <a:ext cx="9002530" cy="5001909"/>
            <a:chOff x="70735" y="70796"/>
            <a:chExt cx="9002530" cy="5001909"/>
          </a:xfrm>
        </p:grpSpPr>
        <p:grpSp>
          <p:nvGrpSpPr>
            <p:cNvPr id="10" name="Google Shape;10;p2"/>
            <p:cNvGrpSpPr/>
            <p:nvPr/>
          </p:nvGrpSpPr>
          <p:grpSpPr>
            <a:xfrm>
              <a:off x="70735" y="70796"/>
              <a:ext cx="9002530" cy="22993"/>
              <a:chOff x="79447" y="96297"/>
              <a:chExt cx="9002530" cy="22993"/>
            </a:xfrm>
          </p:grpSpPr>
          <p:sp>
            <p:nvSpPr>
              <p:cNvPr id="11" name="Google Shape;11;p2"/>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2"/>
            <p:cNvGrpSpPr/>
            <p:nvPr/>
          </p:nvGrpSpPr>
          <p:grpSpPr>
            <a:xfrm>
              <a:off x="70735" y="243203"/>
              <a:ext cx="9002530" cy="21952"/>
              <a:chOff x="79447" y="266897"/>
              <a:chExt cx="9002530" cy="21952"/>
            </a:xfrm>
          </p:grpSpPr>
          <p:sp>
            <p:nvSpPr>
              <p:cNvPr id="62" name="Google Shape;62;p2"/>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2"/>
            <p:cNvGrpSpPr/>
            <p:nvPr/>
          </p:nvGrpSpPr>
          <p:grpSpPr>
            <a:xfrm>
              <a:off x="70735" y="414570"/>
              <a:ext cx="9002530" cy="21952"/>
              <a:chOff x="79447" y="437592"/>
              <a:chExt cx="9002530" cy="21952"/>
            </a:xfrm>
          </p:grpSpPr>
          <p:sp>
            <p:nvSpPr>
              <p:cNvPr id="113" name="Google Shape;113;p2"/>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2"/>
            <p:cNvGrpSpPr/>
            <p:nvPr/>
          </p:nvGrpSpPr>
          <p:grpSpPr>
            <a:xfrm>
              <a:off x="70735" y="585937"/>
              <a:ext cx="9002530" cy="22993"/>
              <a:chOff x="79447" y="607151"/>
              <a:chExt cx="9002530" cy="22993"/>
            </a:xfrm>
          </p:grpSpPr>
          <p:sp>
            <p:nvSpPr>
              <p:cNvPr id="164" name="Google Shape;164;p2"/>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2"/>
            <p:cNvGrpSpPr/>
            <p:nvPr/>
          </p:nvGrpSpPr>
          <p:grpSpPr>
            <a:xfrm>
              <a:off x="70735" y="758345"/>
              <a:ext cx="9002530" cy="21952"/>
              <a:chOff x="79447" y="777845"/>
              <a:chExt cx="9002530" cy="21952"/>
            </a:xfrm>
          </p:grpSpPr>
          <p:sp>
            <p:nvSpPr>
              <p:cNvPr id="215" name="Google Shape;215;p2"/>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2"/>
            <p:cNvGrpSpPr/>
            <p:nvPr/>
          </p:nvGrpSpPr>
          <p:grpSpPr>
            <a:xfrm>
              <a:off x="70735" y="929712"/>
              <a:ext cx="9002530" cy="21952"/>
              <a:chOff x="79447" y="948445"/>
              <a:chExt cx="9002530" cy="21952"/>
            </a:xfrm>
          </p:grpSpPr>
          <p:sp>
            <p:nvSpPr>
              <p:cNvPr id="266" name="Google Shape;266;p2"/>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2"/>
            <p:cNvGrpSpPr/>
            <p:nvPr/>
          </p:nvGrpSpPr>
          <p:grpSpPr>
            <a:xfrm>
              <a:off x="70735" y="1101079"/>
              <a:ext cx="9002530" cy="22993"/>
              <a:chOff x="79447" y="1118099"/>
              <a:chExt cx="9002530" cy="22993"/>
            </a:xfrm>
          </p:grpSpPr>
          <p:sp>
            <p:nvSpPr>
              <p:cNvPr id="317" name="Google Shape;317;p2"/>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 name="Google Shape;367;p2"/>
            <p:cNvGrpSpPr/>
            <p:nvPr/>
          </p:nvGrpSpPr>
          <p:grpSpPr>
            <a:xfrm>
              <a:off x="70735" y="1273487"/>
              <a:ext cx="9002530" cy="21952"/>
              <a:chOff x="79447" y="1287658"/>
              <a:chExt cx="9002530" cy="21952"/>
            </a:xfrm>
          </p:grpSpPr>
          <p:sp>
            <p:nvSpPr>
              <p:cNvPr id="368" name="Google Shape;368;p2"/>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2"/>
            <p:cNvGrpSpPr/>
            <p:nvPr/>
          </p:nvGrpSpPr>
          <p:grpSpPr>
            <a:xfrm>
              <a:off x="70735" y="1444854"/>
              <a:ext cx="9002530" cy="21952"/>
              <a:chOff x="79447" y="1458352"/>
              <a:chExt cx="9002530" cy="21952"/>
            </a:xfrm>
          </p:grpSpPr>
          <p:sp>
            <p:nvSpPr>
              <p:cNvPr id="419" name="Google Shape;419;p2"/>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 name="Google Shape;469;p2"/>
            <p:cNvGrpSpPr/>
            <p:nvPr/>
          </p:nvGrpSpPr>
          <p:grpSpPr>
            <a:xfrm>
              <a:off x="70735" y="1616221"/>
              <a:ext cx="9002530" cy="22993"/>
              <a:chOff x="79447" y="1627911"/>
              <a:chExt cx="9002530" cy="22993"/>
            </a:xfrm>
          </p:grpSpPr>
          <p:sp>
            <p:nvSpPr>
              <p:cNvPr id="470" name="Google Shape;470;p2"/>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2"/>
            <p:cNvGrpSpPr/>
            <p:nvPr/>
          </p:nvGrpSpPr>
          <p:grpSpPr>
            <a:xfrm>
              <a:off x="70735" y="1788629"/>
              <a:ext cx="9002530" cy="21952"/>
              <a:chOff x="79447" y="1798606"/>
              <a:chExt cx="9002530" cy="21952"/>
            </a:xfrm>
          </p:grpSpPr>
          <p:sp>
            <p:nvSpPr>
              <p:cNvPr id="521" name="Google Shape;521;p2"/>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2"/>
            <p:cNvGrpSpPr/>
            <p:nvPr/>
          </p:nvGrpSpPr>
          <p:grpSpPr>
            <a:xfrm>
              <a:off x="70735" y="1959996"/>
              <a:ext cx="9002530" cy="21952"/>
              <a:chOff x="79447" y="1969206"/>
              <a:chExt cx="9002530" cy="21952"/>
            </a:xfrm>
          </p:grpSpPr>
          <p:sp>
            <p:nvSpPr>
              <p:cNvPr id="572" name="Google Shape;572;p2"/>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2"/>
            <p:cNvGrpSpPr/>
            <p:nvPr/>
          </p:nvGrpSpPr>
          <p:grpSpPr>
            <a:xfrm>
              <a:off x="70735" y="2131363"/>
              <a:ext cx="9002530" cy="22993"/>
              <a:chOff x="79447" y="2138859"/>
              <a:chExt cx="9002530" cy="22993"/>
            </a:xfrm>
          </p:grpSpPr>
          <p:sp>
            <p:nvSpPr>
              <p:cNvPr id="623" name="Google Shape;623;p2"/>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2"/>
            <p:cNvGrpSpPr/>
            <p:nvPr/>
          </p:nvGrpSpPr>
          <p:grpSpPr>
            <a:xfrm>
              <a:off x="70735" y="2303771"/>
              <a:ext cx="9002530" cy="21952"/>
              <a:chOff x="79447" y="2309459"/>
              <a:chExt cx="9002530" cy="21952"/>
            </a:xfrm>
          </p:grpSpPr>
          <p:sp>
            <p:nvSpPr>
              <p:cNvPr id="674" name="Google Shape;674;p2"/>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2"/>
            <p:cNvGrpSpPr/>
            <p:nvPr/>
          </p:nvGrpSpPr>
          <p:grpSpPr>
            <a:xfrm>
              <a:off x="70735" y="2475138"/>
              <a:ext cx="9002530" cy="21952"/>
              <a:chOff x="79447" y="2480154"/>
              <a:chExt cx="9002530" cy="21952"/>
            </a:xfrm>
          </p:grpSpPr>
          <p:sp>
            <p:nvSpPr>
              <p:cNvPr id="725" name="Google Shape;725;p2"/>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2"/>
            <p:cNvGrpSpPr/>
            <p:nvPr/>
          </p:nvGrpSpPr>
          <p:grpSpPr>
            <a:xfrm>
              <a:off x="70735" y="2646505"/>
              <a:ext cx="9002530" cy="21952"/>
              <a:chOff x="79447" y="2650753"/>
              <a:chExt cx="9002530" cy="21952"/>
            </a:xfrm>
          </p:grpSpPr>
          <p:sp>
            <p:nvSpPr>
              <p:cNvPr id="776" name="Google Shape;776;p2"/>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2"/>
            <p:cNvGrpSpPr/>
            <p:nvPr/>
          </p:nvGrpSpPr>
          <p:grpSpPr>
            <a:xfrm>
              <a:off x="70735" y="2817872"/>
              <a:ext cx="9002530" cy="21952"/>
              <a:chOff x="79447" y="2821448"/>
              <a:chExt cx="9002530" cy="21952"/>
            </a:xfrm>
          </p:grpSpPr>
          <p:sp>
            <p:nvSpPr>
              <p:cNvPr id="827" name="Google Shape;827;p2"/>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2"/>
            <p:cNvGrpSpPr/>
            <p:nvPr/>
          </p:nvGrpSpPr>
          <p:grpSpPr>
            <a:xfrm>
              <a:off x="70735" y="2989239"/>
              <a:ext cx="9002530" cy="22898"/>
              <a:chOff x="79447" y="2991102"/>
              <a:chExt cx="9002530" cy="22898"/>
            </a:xfrm>
          </p:grpSpPr>
          <p:sp>
            <p:nvSpPr>
              <p:cNvPr id="878" name="Google Shape;878;p2"/>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2"/>
            <p:cNvGrpSpPr/>
            <p:nvPr/>
          </p:nvGrpSpPr>
          <p:grpSpPr>
            <a:xfrm>
              <a:off x="70735" y="3161552"/>
              <a:ext cx="9002530" cy="21952"/>
              <a:chOff x="79447" y="3161701"/>
              <a:chExt cx="9002530" cy="21952"/>
            </a:xfrm>
          </p:grpSpPr>
          <p:sp>
            <p:nvSpPr>
              <p:cNvPr id="929" name="Google Shape;929;p2"/>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2"/>
            <p:cNvGrpSpPr/>
            <p:nvPr/>
          </p:nvGrpSpPr>
          <p:grpSpPr>
            <a:xfrm>
              <a:off x="70735" y="3332919"/>
              <a:ext cx="9002530" cy="21952"/>
              <a:chOff x="79447" y="3332396"/>
              <a:chExt cx="9002530" cy="21952"/>
            </a:xfrm>
          </p:grpSpPr>
          <p:sp>
            <p:nvSpPr>
              <p:cNvPr id="980" name="Google Shape;980;p2"/>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2"/>
            <p:cNvGrpSpPr/>
            <p:nvPr/>
          </p:nvGrpSpPr>
          <p:grpSpPr>
            <a:xfrm>
              <a:off x="70735" y="3504286"/>
              <a:ext cx="9002530" cy="22993"/>
              <a:chOff x="79447" y="3501955"/>
              <a:chExt cx="9002530" cy="22993"/>
            </a:xfrm>
          </p:grpSpPr>
          <p:sp>
            <p:nvSpPr>
              <p:cNvPr id="1031" name="Google Shape;1031;p2"/>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2"/>
            <p:cNvGrpSpPr/>
            <p:nvPr/>
          </p:nvGrpSpPr>
          <p:grpSpPr>
            <a:xfrm>
              <a:off x="70735" y="3676694"/>
              <a:ext cx="9002530" cy="21952"/>
              <a:chOff x="79447" y="3672649"/>
              <a:chExt cx="9002530" cy="21952"/>
            </a:xfrm>
          </p:grpSpPr>
          <p:sp>
            <p:nvSpPr>
              <p:cNvPr id="1082" name="Google Shape;1082;p2"/>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2"/>
            <p:cNvGrpSpPr/>
            <p:nvPr/>
          </p:nvGrpSpPr>
          <p:grpSpPr>
            <a:xfrm>
              <a:off x="70735" y="3848061"/>
              <a:ext cx="9002530" cy="21952"/>
              <a:chOff x="79447" y="3843249"/>
              <a:chExt cx="9002530" cy="21952"/>
            </a:xfrm>
          </p:grpSpPr>
          <p:sp>
            <p:nvSpPr>
              <p:cNvPr id="1133" name="Google Shape;1133;p2"/>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2"/>
            <p:cNvGrpSpPr/>
            <p:nvPr/>
          </p:nvGrpSpPr>
          <p:grpSpPr>
            <a:xfrm>
              <a:off x="70735" y="4019428"/>
              <a:ext cx="9002530" cy="22993"/>
              <a:chOff x="79447" y="4012903"/>
              <a:chExt cx="9002530" cy="22993"/>
            </a:xfrm>
          </p:grpSpPr>
          <p:sp>
            <p:nvSpPr>
              <p:cNvPr id="1184" name="Google Shape;1184;p2"/>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2"/>
            <p:cNvGrpSpPr/>
            <p:nvPr/>
          </p:nvGrpSpPr>
          <p:grpSpPr>
            <a:xfrm>
              <a:off x="70735" y="4191836"/>
              <a:ext cx="9002530" cy="21952"/>
              <a:chOff x="79447" y="4182462"/>
              <a:chExt cx="9002530" cy="21952"/>
            </a:xfrm>
          </p:grpSpPr>
          <p:sp>
            <p:nvSpPr>
              <p:cNvPr id="1235" name="Google Shape;1235;p2"/>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2"/>
            <p:cNvGrpSpPr/>
            <p:nvPr/>
          </p:nvGrpSpPr>
          <p:grpSpPr>
            <a:xfrm>
              <a:off x="70735" y="4363203"/>
              <a:ext cx="9002530" cy="21952"/>
              <a:chOff x="79447" y="4353157"/>
              <a:chExt cx="9002530" cy="21952"/>
            </a:xfrm>
          </p:grpSpPr>
          <p:sp>
            <p:nvSpPr>
              <p:cNvPr id="1286" name="Google Shape;1286;p2"/>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2"/>
            <p:cNvGrpSpPr/>
            <p:nvPr/>
          </p:nvGrpSpPr>
          <p:grpSpPr>
            <a:xfrm>
              <a:off x="70735" y="4534570"/>
              <a:ext cx="9002530" cy="22993"/>
              <a:chOff x="79447" y="4522716"/>
              <a:chExt cx="9002530" cy="22993"/>
            </a:xfrm>
          </p:grpSpPr>
          <p:sp>
            <p:nvSpPr>
              <p:cNvPr id="1337" name="Google Shape;1337;p2"/>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2"/>
            <p:cNvGrpSpPr/>
            <p:nvPr/>
          </p:nvGrpSpPr>
          <p:grpSpPr>
            <a:xfrm>
              <a:off x="70735" y="4706978"/>
              <a:ext cx="9002530" cy="21952"/>
              <a:chOff x="79447" y="4693410"/>
              <a:chExt cx="9002530" cy="21952"/>
            </a:xfrm>
          </p:grpSpPr>
          <p:sp>
            <p:nvSpPr>
              <p:cNvPr id="1388" name="Google Shape;1388;p2"/>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2"/>
            <p:cNvGrpSpPr/>
            <p:nvPr/>
          </p:nvGrpSpPr>
          <p:grpSpPr>
            <a:xfrm>
              <a:off x="70735" y="4878345"/>
              <a:ext cx="9002530" cy="21952"/>
              <a:chOff x="79447" y="4864010"/>
              <a:chExt cx="9002530" cy="21952"/>
            </a:xfrm>
          </p:grpSpPr>
          <p:sp>
            <p:nvSpPr>
              <p:cNvPr id="1439" name="Google Shape;1439;p2"/>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2"/>
            <p:cNvGrpSpPr/>
            <p:nvPr/>
          </p:nvGrpSpPr>
          <p:grpSpPr>
            <a:xfrm>
              <a:off x="70735" y="5049712"/>
              <a:ext cx="9002530" cy="22993"/>
              <a:chOff x="79447" y="5033664"/>
              <a:chExt cx="9002530" cy="22993"/>
            </a:xfrm>
          </p:grpSpPr>
          <p:sp>
            <p:nvSpPr>
              <p:cNvPr id="1490" name="Google Shape;1490;p2"/>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40" name="Google Shape;1540;p2"/>
          <p:cNvSpPr txBox="1">
            <a:spLocks noGrp="1"/>
          </p:cNvSpPr>
          <p:nvPr>
            <p:ph type="ctrTitle"/>
          </p:nvPr>
        </p:nvSpPr>
        <p:spPr>
          <a:xfrm>
            <a:off x="1875300" y="1493550"/>
            <a:ext cx="5393400" cy="14175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4700"/>
              <a:buFont typeface="Source Code Pro"/>
              <a:buNone/>
              <a:defRPr sz="4700">
                <a:latin typeface="Source Code Pro"/>
                <a:ea typeface="Source Code Pro"/>
                <a:cs typeface="Source Code Pro"/>
                <a:sym typeface="Source Code Pro"/>
              </a:defRPr>
            </a:lvl1pPr>
            <a:lvl2pPr lvl="1" algn="l">
              <a:spcBef>
                <a:spcPts val="0"/>
              </a:spcBef>
              <a:spcAft>
                <a:spcPts val="0"/>
              </a:spcAft>
              <a:buSzPts val="4700"/>
              <a:buFont typeface="Source Code Pro"/>
              <a:buNone/>
              <a:defRPr sz="4700">
                <a:latin typeface="Source Code Pro"/>
                <a:ea typeface="Source Code Pro"/>
                <a:cs typeface="Source Code Pro"/>
                <a:sym typeface="Source Code Pro"/>
              </a:defRPr>
            </a:lvl2pPr>
            <a:lvl3pPr lvl="2" algn="l">
              <a:spcBef>
                <a:spcPts val="0"/>
              </a:spcBef>
              <a:spcAft>
                <a:spcPts val="0"/>
              </a:spcAft>
              <a:buSzPts val="4700"/>
              <a:buFont typeface="Source Code Pro"/>
              <a:buNone/>
              <a:defRPr sz="4700">
                <a:latin typeface="Source Code Pro"/>
                <a:ea typeface="Source Code Pro"/>
                <a:cs typeface="Source Code Pro"/>
                <a:sym typeface="Source Code Pro"/>
              </a:defRPr>
            </a:lvl3pPr>
            <a:lvl4pPr lvl="3" algn="l">
              <a:spcBef>
                <a:spcPts val="0"/>
              </a:spcBef>
              <a:spcAft>
                <a:spcPts val="0"/>
              </a:spcAft>
              <a:buSzPts val="4700"/>
              <a:buFont typeface="Source Code Pro"/>
              <a:buNone/>
              <a:defRPr sz="4700">
                <a:latin typeface="Source Code Pro"/>
                <a:ea typeface="Source Code Pro"/>
                <a:cs typeface="Source Code Pro"/>
                <a:sym typeface="Source Code Pro"/>
              </a:defRPr>
            </a:lvl4pPr>
            <a:lvl5pPr lvl="4" algn="l">
              <a:spcBef>
                <a:spcPts val="0"/>
              </a:spcBef>
              <a:spcAft>
                <a:spcPts val="0"/>
              </a:spcAft>
              <a:buSzPts val="4700"/>
              <a:buFont typeface="Source Code Pro"/>
              <a:buNone/>
              <a:defRPr sz="4700">
                <a:latin typeface="Source Code Pro"/>
                <a:ea typeface="Source Code Pro"/>
                <a:cs typeface="Source Code Pro"/>
                <a:sym typeface="Source Code Pro"/>
              </a:defRPr>
            </a:lvl5pPr>
            <a:lvl6pPr lvl="5" algn="l">
              <a:spcBef>
                <a:spcPts val="0"/>
              </a:spcBef>
              <a:spcAft>
                <a:spcPts val="0"/>
              </a:spcAft>
              <a:buSzPts val="4700"/>
              <a:buFont typeface="Source Code Pro"/>
              <a:buNone/>
              <a:defRPr sz="4700">
                <a:latin typeface="Source Code Pro"/>
                <a:ea typeface="Source Code Pro"/>
                <a:cs typeface="Source Code Pro"/>
                <a:sym typeface="Source Code Pro"/>
              </a:defRPr>
            </a:lvl6pPr>
            <a:lvl7pPr lvl="6" algn="l">
              <a:spcBef>
                <a:spcPts val="0"/>
              </a:spcBef>
              <a:spcAft>
                <a:spcPts val="0"/>
              </a:spcAft>
              <a:buSzPts val="4700"/>
              <a:buFont typeface="Source Code Pro"/>
              <a:buNone/>
              <a:defRPr sz="4700">
                <a:latin typeface="Source Code Pro"/>
                <a:ea typeface="Source Code Pro"/>
                <a:cs typeface="Source Code Pro"/>
                <a:sym typeface="Source Code Pro"/>
              </a:defRPr>
            </a:lvl7pPr>
            <a:lvl8pPr lvl="7" algn="l">
              <a:spcBef>
                <a:spcPts val="0"/>
              </a:spcBef>
              <a:spcAft>
                <a:spcPts val="0"/>
              </a:spcAft>
              <a:buSzPts val="4700"/>
              <a:buFont typeface="Source Code Pro"/>
              <a:buNone/>
              <a:defRPr sz="4700">
                <a:latin typeface="Source Code Pro"/>
                <a:ea typeface="Source Code Pro"/>
                <a:cs typeface="Source Code Pro"/>
                <a:sym typeface="Source Code Pro"/>
              </a:defRPr>
            </a:lvl8pPr>
            <a:lvl9pPr lvl="8" algn="l">
              <a:spcBef>
                <a:spcPts val="0"/>
              </a:spcBef>
              <a:spcAft>
                <a:spcPts val="0"/>
              </a:spcAft>
              <a:buSzPts val="4700"/>
              <a:buFont typeface="Source Code Pro"/>
              <a:buNone/>
              <a:defRPr sz="4700">
                <a:latin typeface="Source Code Pro"/>
                <a:ea typeface="Source Code Pro"/>
                <a:cs typeface="Source Code Pro"/>
                <a:sym typeface="Source Code Pro"/>
              </a:defRPr>
            </a:lvl9pPr>
          </a:lstStyle>
          <a:p>
            <a:endParaRPr/>
          </a:p>
        </p:txBody>
      </p:sp>
      <p:sp>
        <p:nvSpPr>
          <p:cNvPr id="1541" name="Google Shape;1541;p2"/>
          <p:cNvSpPr txBox="1">
            <a:spLocks noGrp="1"/>
          </p:cNvSpPr>
          <p:nvPr>
            <p:ph type="subTitle" idx="1"/>
          </p:nvPr>
        </p:nvSpPr>
        <p:spPr>
          <a:xfrm>
            <a:off x="2085300" y="3181700"/>
            <a:ext cx="4985700" cy="438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50"/>
              <a:buNone/>
              <a:defRPr sz="1650"/>
            </a:lvl1pPr>
            <a:lvl2pPr lvl="1">
              <a:lnSpc>
                <a:spcPct val="100000"/>
              </a:lnSpc>
              <a:spcBef>
                <a:spcPts val="0"/>
              </a:spcBef>
              <a:spcAft>
                <a:spcPts val="0"/>
              </a:spcAft>
              <a:buSzPts val="1850"/>
              <a:buNone/>
              <a:defRPr sz="1850"/>
            </a:lvl2pPr>
            <a:lvl3pPr lvl="2">
              <a:lnSpc>
                <a:spcPct val="100000"/>
              </a:lnSpc>
              <a:spcBef>
                <a:spcPts val="0"/>
              </a:spcBef>
              <a:spcAft>
                <a:spcPts val="0"/>
              </a:spcAft>
              <a:buSzPts val="1850"/>
              <a:buNone/>
              <a:defRPr sz="1850"/>
            </a:lvl3pPr>
            <a:lvl4pPr lvl="3">
              <a:lnSpc>
                <a:spcPct val="100000"/>
              </a:lnSpc>
              <a:spcBef>
                <a:spcPts val="0"/>
              </a:spcBef>
              <a:spcAft>
                <a:spcPts val="0"/>
              </a:spcAft>
              <a:buSzPts val="1850"/>
              <a:buNone/>
              <a:defRPr sz="1850"/>
            </a:lvl4pPr>
            <a:lvl5pPr lvl="4">
              <a:lnSpc>
                <a:spcPct val="100000"/>
              </a:lnSpc>
              <a:spcBef>
                <a:spcPts val="0"/>
              </a:spcBef>
              <a:spcAft>
                <a:spcPts val="0"/>
              </a:spcAft>
              <a:buSzPts val="1850"/>
              <a:buNone/>
              <a:defRPr sz="1850"/>
            </a:lvl5pPr>
            <a:lvl6pPr lvl="5">
              <a:lnSpc>
                <a:spcPct val="100000"/>
              </a:lnSpc>
              <a:spcBef>
                <a:spcPts val="0"/>
              </a:spcBef>
              <a:spcAft>
                <a:spcPts val="0"/>
              </a:spcAft>
              <a:buSzPts val="1850"/>
              <a:buNone/>
              <a:defRPr sz="1850"/>
            </a:lvl6pPr>
            <a:lvl7pPr lvl="6">
              <a:lnSpc>
                <a:spcPct val="100000"/>
              </a:lnSpc>
              <a:spcBef>
                <a:spcPts val="0"/>
              </a:spcBef>
              <a:spcAft>
                <a:spcPts val="0"/>
              </a:spcAft>
              <a:buSzPts val="1850"/>
              <a:buNone/>
              <a:defRPr sz="1850"/>
            </a:lvl7pPr>
            <a:lvl8pPr lvl="7">
              <a:lnSpc>
                <a:spcPct val="100000"/>
              </a:lnSpc>
              <a:spcBef>
                <a:spcPts val="0"/>
              </a:spcBef>
              <a:spcAft>
                <a:spcPts val="0"/>
              </a:spcAft>
              <a:buSzPts val="1850"/>
              <a:buNone/>
              <a:defRPr sz="1850"/>
            </a:lvl8pPr>
            <a:lvl9pPr lvl="8">
              <a:lnSpc>
                <a:spcPct val="100000"/>
              </a:lnSpc>
              <a:spcBef>
                <a:spcPts val="0"/>
              </a:spcBef>
              <a:spcAft>
                <a:spcPts val="0"/>
              </a:spcAft>
              <a:buSzPts val="1850"/>
              <a:buNone/>
              <a:defRPr sz="1850"/>
            </a:lvl9pPr>
          </a:lstStyle>
          <a:p>
            <a:endParaRPr/>
          </a:p>
        </p:txBody>
      </p:sp>
      <p:grpSp>
        <p:nvGrpSpPr>
          <p:cNvPr id="1542" name="Google Shape;1542;p2"/>
          <p:cNvGrpSpPr/>
          <p:nvPr/>
        </p:nvGrpSpPr>
        <p:grpSpPr>
          <a:xfrm>
            <a:off x="-1951454" y="-527931"/>
            <a:ext cx="4840164" cy="1762096"/>
            <a:chOff x="-1951454" y="-527931"/>
            <a:chExt cx="4840164" cy="1762096"/>
          </a:xfrm>
        </p:grpSpPr>
        <p:sp>
          <p:nvSpPr>
            <p:cNvPr id="1543" name="Google Shape;1543;p2"/>
            <p:cNvSpPr/>
            <p:nvPr/>
          </p:nvSpPr>
          <p:spPr>
            <a:xfrm rot="10800000">
              <a:off x="-1196876" y="494662"/>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rot="10800000">
              <a:off x="-322568" y="-527931"/>
              <a:ext cx="3211278" cy="85626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rot="10800000">
              <a:off x="-1725147" y="-17818"/>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rot="10800000">
              <a:off x="-673502" y="474084"/>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rot="10800000">
              <a:off x="-1951454" y="886752"/>
              <a:ext cx="2197764" cy="347412"/>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rot="10800000">
              <a:off x="-755816" y="-523089"/>
              <a:ext cx="1552735" cy="883496"/>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rot="10800000">
              <a:off x="31446" y="-359727"/>
              <a:ext cx="824182" cy="42422"/>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rot="10800000">
              <a:off x="-330437" y="636290"/>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rot="10800000">
              <a:off x="-1196876" y="494662"/>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rot="10800000">
              <a:off x="-322568" y="-527931"/>
              <a:ext cx="3211278" cy="85626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rot="10800000">
              <a:off x="-1725147" y="-17818"/>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rot="10800000">
              <a:off x="-673502" y="474084"/>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rot="10800000">
              <a:off x="-1951454" y="886752"/>
              <a:ext cx="2197764" cy="347412"/>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rot="10800000">
              <a:off x="-755816" y="-523089"/>
              <a:ext cx="1552735" cy="883496"/>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rot="10800000">
              <a:off x="31446" y="-359727"/>
              <a:ext cx="824182" cy="42422"/>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rot="10800000">
              <a:off x="-330437" y="636290"/>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2"/>
          <p:cNvGrpSpPr/>
          <p:nvPr/>
        </p:nvGrpSpPr>
        <p:grpSpPr>
          <a:xfrm>
            <a:off x="4704142" y="4309022"/>
            <a:ext cx="4810263" cy="537379"/>
            <a:chOff x="2765878" y="4436723"/>
            <a:chExt cx="7690269" cy="1225772"/>
          </a:xfrm>
        </p:grpSpPr>
        <p:grpSp>
          <p:nvGrpSpPr>
            <p:cNvPr id="1560" name="Google Shape;1560;p2"/>
            <p:cNvGrpSpPr/>
            <p:nvPr/>
          </p:nvGrpSpPr>
          <p:grpSpPr>
            <a:xfrm flipH="1">
              <a:off x="2765878" y="4436723"/>
              <a:ext cx="7690269" cy="1225772"/>
              <a:chOff x="2763020" y="4436723"/>
              <a:chExt cx="7690269" cy="1225772"/>
            </a:xfrm>
          </p:grpSpPr>
          <p:sp>
            <p:nvSpPr>
              <p:cNvPr id="1561" name="Google Shape;1561;p2"/>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2"/>
            <p:cNvGrpSpPr/>
            <p:nvPr/>
          </p:nvGrpSpPr>
          <p:grpSpPr>
            <a:xfrm flipH="1">
              <a:off x="2765878" y="4436723"/>
              <a:ext cx="7690269" cy="1225772"/>
              <a:chOff x="2763020" y="4436723"/>
              <a:chExt cx="7690269" cy="1225772"/>
            </a:xfrm>
          </p:grpSpPr>
          <p:sp>
            <p:nvSpPr>
              <p:cNvPr id="1566" name="Google Shape;1566;p2"/>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0" name="Google Shape;1570;p2"/>
          <p:cNvGrpSpPr/>
          <p:nvPr/>
        </p:nvGrpSpPr>
        <p:grpSpPr>
          <a:xfrm>
            <a:off x="-969933" y="2588077"/>
            <a:ext cx="1914693" cy="3661095"/>
            <a:chOff x="-969933" y="2588077"/>
            <a:chExt cx="1914693" cy="3661095"/>
          </a:xfrm>
        </p:grpSpPr>
        <p:sp>
          <p:nvSpPr>
            <p:cNvPr id="1571" name="Google Shape;1571;p2"/>
            <p:cNvSpPr/>
            <p:nvPr/>
          </p:nvSpPr>
          <p:spPr>
            <a:xfrm>
              <a:off x="-969933" y="2588077"/>
              <a:ext cx="1914693" cy="3661095"/>
            </a:xfrm>
            <a:custGeom>
              <a:avLst/>
              <a:gdLst/>
              <a:ahLst/>
              <a:cxnLst/>
              <a:rect l="l" t="t" r="r" b="b"/>
              <a:pathLst>
                <a:path w="19785" h="37831" extrusionOk="0">
                  <a:moveTo>
                    <a:pt x="19696" y="9139"/>
                  </a:moveTo>
                  <a:lnTo>
                    <a:pt x="19696" y="9139"/>
                  </a:lnTo>
                  <a:lnTo>
                    <a:pt x="19696" y="9128"/>
                  </a:lnTo>
                  <a:lnTo>
                    <a:pt x="18949" y="5719"/>
                  </a:lnTo>
                  <a:lnTo>
                    <a:pt x="18949" y="5719"/>
                  </a:lnTo>
                  <a:lnTo>
                    <a:pt x="18311" y="4432"/>
                  </a:lnTo>
                  <a:lnTo>
                    <a:pt x="17387" y="3079"/>
                  </a:lnTo>
                  <a:lnTo>
                    <a:pt x="17387" y="3079"/>
                  </a:lnTo>
                  <a:lnTo>
                    <a:pt x="16243" y="1925"/>
                  </a:lnTo>
                  <a:lnTo>
                    <a:pt x="16243" y="1925"/>
                  </a:lnTo>
                  <a:lnTo>
                    <a:pt x="16243" y="1925"/>
                  </a:lnTo>
                  <a:lnTo>
                    <a:pt x="14616" y="792"/>
                  </a:lnTo>
                  <a:cubicBezTo>
                    <a:pt x="14616" y="792"/>
                    <a:pt x="14616" y="792"/>
                    <a:pt x="14616" y="792"/>
                  </a:cubicBezTo>
                  <a:lnTo>
                    <a:pt x="12515" y="121"/>
                  </a:lnTo>
                  <a:lnTo>
                    <a:pt x="10976" y="11"/>
                  </a:lnTo>
                  <a:lnTo>
                    <a:pt x="10976" y="11"/>
                  </a:lnTo>
                  <a:lnTo>
                    <a:pt x="9898" y="0"/>
                  </a:lnTo>
                  <a:lnTo>
                    <a:pt x="9898" y="0"/>
                  </a:lnTo>
                  <a:lnTo>
                    <a:pt x="9898" y="0"/>
                  </a:lnTo>
                  <a:lnTo>
                    <a:pt x="9898" y="0"/>
                  </a:lnTo>
                  <a:lnTo>
                    <a:pt x="9898" y="0"/>
                  </a:lnTo>
                  <a:lnTo>
                    <a:pt x="8809" y="11"/>
                  </a:lnTo>
                  <a:lnTo>
                    <a:pt x="8809" y="11"/>
                  </a:lnTo>
                  <a:lnTo>
                    <a:pt x="8809" y="11"/>
                  </a:lnTo>
                  <a:lnTo>
                    <a:pt x="8809" y="11"/>
                  </a:lnTo>
                  <a:lnTo>
                    <a:pt x="7270" y="121"/>
                  </a:lnTo>
                  <a:lnTo>
                    <a:pt x="7270" y="121"/>
                  </a:lnTo>
                  <a:lnTo>
                    <a:pt x="7270" y="121"/>
                  </a:lnTo>
                  <a:lnTo>
                    <a:pt x="7270" y="121"/>
                  </a:lnTo>
                  <a:lnTo>
                    <a:pt x="5169" y="792"/>
                  </a:lnTo>
                  <a:cubicBezTo>
                    <a:pt x="5169" y="792"/>
                    <a:pt x="5169" y="792"/>
                    <a:pt x="5169" y="792"/>
                  </a:cubicBezTo>
                  <a:lnTo>
                    <a:pt x="3542" y="1925"/>
                  </a:lnTo>
                  <a:lnTo>
                    <a:pt x="3542" y="1925"/>
                  </a:lnTo>
                  <a:lnTo>
                    <a:pt x="3542" y="1925"/>
                  </a:lnTo>
                  <a:lnTo>
                    <a:pt x="2409" y="3079"/>
                  </a:lnTo>
                  <a:lnTo>
                    <a:pt x="2409" y="3079"/>
                  </a:lnTo>
                  <a:lnTo>
                    <a:pt x="2398" y="3079"/>
                  </a:lnTo>
                  <a:lnTo>
                    <a:pt x="1485" y="4432"/>
                  </a:lnTo>
                  <a:lnTo>
                    <a:pt x="836" y="5719"/>
                  </a:lnTo>
                  <a:lnTo>
                    <a:pt x="836" y="5719"/>
                  </a:lnTo>
                  <a:lnTo>
                    <a:pt x="88" y="9128"/>
                  </a:lnTo>
                  <a:lnTo>
                    <a:pt x="1" y="12537"/>
                  </a:lnTo>
                  <a:lnTo>
                    <a:pt x="1" y="12537"/>
                  </a:lnTo>
                  <a:lnTo>
                    <a:pt x="1" y="12537"/>
                  </a:lnTo>
                  <a:lnTo>
                    <a:pt x="176" y="13483"/>
                  </a:lnTo>
                  <a:lnTo>
                    <a:pt x="341" y="14198"/>
                  </a:lnTo>
                  <a:lnTo>
                    <a:pt x="374" y="14384"/>
                  </a:lnTo>
                  <a:lnTo>
                    <a:pt x="693" y="15638"/>
                  </a:lnTo>
                  <a:lnTo>
                    <a:pt x="660" y="16364"/>
                  </a:lnTo>
                  <a:lnTo>
                    <a:pt x="693" y="17541"/>
                  </a:lnTo>
                  <a:lnTo>
                    <a:pt x="836" y="18563"/>
                  </a:lnTo>
                  <a:lnTo>
                    <a:pt x="1155" y="20565"/>
                  </a:lnTo>
                  <a:lnTo>
                    <a:pt x="1617" y="22368"/>
                  </a:lnTo>
                  <a:lnTo>
                    <a:pt x="1859" y="23424"/>
                  </a:lnTo>
                  <a:lnTo>
                    <a:pt x="2420" y="25195"/>
                  </a:lnTo>
                  <a:lnTo>
                    <a:pt x="2970" y="26393"/>
                  </a:lnTo>
                  <a:lnTo>
                    <a:pt x="3311" y="28230"/>
                  </a:lnTo>
                  <a:cubicBezTo>
                    <a:pt x="3608" y="29945"/>
                    <a:pt x="3652" y="31694"/>
                    <a:pt x="3432" y="33420"/>
                  </a:cubicBezTo>
                  <a:lnTo>
                    <a:pt x="2893" y="37819"/>
                  </a:lnTo>
                  <a:lnTo>
                    <a:pt x="2926" y="37830"/>
                  </a:lnTo>
                  <a:lnTo>
                    <a:pt x="3476" y="33431"/>
                  </a:lnTo>
                  <a:cubicBezTo>
                    <a:pt x="3685" y="31694"/>
                    <a:pt x="3652" y="29945"/>
                    <a:pt x="3355" y="28230"/>
                  </a:cubicBezTo>
                  <a:lnTo>
                    <a:pt x="3036" y="26503"/>
                  </a:lnTo>
                  <a:lnTo>
                    <a:pt x="3828" y="27757"/>
                  </a:lnTo>
                  <a:lnTo>
                    <a:pt x="3828" y="27757"/>
                  </a:lnTo>
                  <a:lnTo>
                    <a:pt x="3828" y="27757"/>
                  </a:lnTo>
                  <a:lnTo>
                    <a:pt x="4982" y="28912"/>
                  </a:lnTo>
                  <a:lnTo>
                    <a:pt x="6071" y="29945"/>
                  </a:lnTo>
                  <a:lnTo>
                    <a:pt x="7149" y="30803"/>
                  </a:lnTo>
                  <a:lnTo>
                    <a:pt x="8061" y="31419"/>
                  </a:lnTo>
                  <a:lnTo>
                    <a:pt x="8061" y="31419"/>
                  </a:lnTo>
                  <a:lnTo>
                    <a:pt x="8061" y="31419"/>
                  </a:lnTo>
                  <a:lnTo>
                    <a:pt x="9051" y="31826"/>
                  </a:lnTo>
                  <a:lnTo>
                    <a:pt x="9051" y="31826"/>
                  </a:lnTo>
                  <a:lnTo>
                    <a:pt x="9898" y="31903"/>
                  </a:lnTo>
                  <a:lnTo>
                    <a:pt x="9898" y="31903"/>
                  </a:lnTo>
                  <a:lnTo>
                    <a:pt x="9898" y="31903"/>
                  </a:lnTo>
                  <a:lnTo>
                    <a:pt x="9898" y="31903"/>
                  </a:lnTo>
                  <a:lnTo>
                    <a:pt x="9898" y="31903"/>
                  </a:lnTo>
                  <a:lnTo>
                    <a:pt x="10734" y="31826"/>
                  </a:lnTo>
                  <a:lnTo>
                    <a:pt x="10734" y="31826"/>
                  </a:lnTo>
                  <a:lnTo>
                    <a:pt x="11723" y="31419"/>
                  </a:lnTo>
                  <a:lnTo>
                    <a:pt x="12636" y="30803"/>
                  </a:lnTo>
                  <a:lnTo>
                    <a:pt x="13725" y="29945"/>
                  </a:lnTo>
                  <a:lnTo>
                    <a:pt x="14814" y="28912"/>
                  </a:lnTo>
                  <a:lnTo>
                    <a:pt x="15957" y="27757"/>
                  </a:lnTo>
                  <a:lnTo>
                    <a:pt x="15957" y="27757"/>
                  </a:lnTo>
                  <a:lnTo>
                    <a:pt x="15968" y="27757"/>
                  </a:lnTo>
                  <a:lnTo>
                    <a:pt x="16738" y="26525"/>
                  </a:lnTo>
                  <a:lnTo>
                    <a:pt x="16419" y="28230"/>
                  </a:lnTo>
                  <a:cubicBezTo>
                    <a:pt x="16133" y="29945"/>
                    <a:pt x="16089" y="31705"/>
                    <a:pt x="16298" y="33431"/>
                  </a:cubicBezTo>
                  <a:lnTo>
                    <a:pt x="16848" y="37830"/>
                  </a:lnTo>
                  <a:lnTo>
                    <a:pt x="16892" y="37830"/>
                  </a:lnTo>
                  <a:lnTo>
                    <a:pt x="16342" y="33431"/>
                  </a:lnTo>
                  <a:cubicBezTo>
                    <a:pt x="16133" y="31694"/>
                    <a:pt x="16166" y="29956"/>
                    <a:pt x="16463" y="28230"/>
                  </a:cubicBezTo>
                  <a:lnTo>
                    <a:pt x="16804" y="26426"/>
                  </a:lnTo>
                  <a:lnTo>
                    <a:pt x="17365" y="25195"/>
                  </a:lnTo>
                  <a:lnTo>
                    <a:pt x="17926" y="23424"/>
                  </a:lnTo>
                  <a:lnTo>
                    <a:pt x="18168" y="22368"/>
                  </a:lnTo>
                  <a:lnTo>
                    <a:pt x="18630" y="20565"/>
                  </a:lnTo>
                  <a:lnTo>
                    <a:pt x="18949" y="18563"/>
                  </a:lnTo>
                  <a:lnTo>
                    <a:pt x="19092" y="17541"/>
                  </a:lnTo>
                  <a:lnTo>
                    <a:pt x="19125" y="16364"/>
                  </a:lnTo>
                  <a:lnTo>
                    <a:pt x="19092" y="15638"/>
                  </a:lnTo>
                  <a:lnTo>
                    <a:pt x="19410" y="14384"/>
                  </a:lnTo>
                  <a:lnTo>
                    <a:pt x="19454" y="14198"/>
                  </a:lnTo>
                  <a:lnTo>
                    <a:pt x="19608" y="13494"/>
                  </a:lnTo>
                  <a:lnTo>
                    <a:pt x="19784" y="12537"/>
                  </a:lnTo>
                  <a:lnTo>
                    <a:pt x="19696" y="9139"/>
                  </a:lnTo>
                  <a:close/>
                  <a:moveTo>
                    <a:pt x="7281" y="154"/>
                  </a:moveTo>
                  <a:lnTo>
                    <a:pt x="8787" y="44"/>
                  </a:lnTo>
                  <a:lnTo>
                    <a:pt x="8842" y="1892"/>
                  </a:lnTo>
                  <a:lnTo>
                    <a:pt x="7006" y="2068"/>
                  </a:lnTo>
                  <a:close/>
                  <a:moveTo>
                    <a:pt x="5697" y="6016"/>
                  </a:moveTo>
                  <a:lnTo>
                    <a:pt x="7336" y="5565"/>
                  </a:lnTo>
                  <a:lnTo>
                    <a:pt x="7094" y="7731"/>
                  </a:lnTo>
                  <a:lnTo>
                    <a:pt x="5466" y="8094"/>
                  </a:lnTo>
                  <a:lnTo>
                    <a:pt x="5697" y="6016"/>
                  </a:lnTo>
                  <a:close/>
                  <a:moveTo>
                    <a:pt x="5697" y="5983"/>
                  </a:moveTo>
                  <a:lnTo>
                    <a:pt x="5169" y="2772"/>
                  </a:lnTo>
                  <a:lnTo>
                    <a:pt x="6973" y="2101"/>
                  </a:lnTo>
                  <a:lnTo>
                    <a:pt x="7336" y="5532"/>
                  </a:lnTo>
                  <a:lnTo>
                    <a:pt x="5697" y="5983"/>
                  </a:lnTo>
                  <a:close/>
                  <a:moveTo>
                    <a:pt x="6258" y="26074"/>
                  </a:moveTo>
                  <a:lnTo>
                    <a:pt x="7523" y="26052"/>
                  </a:lnTo>
                  <a:lnTo>
                    <a:pt x="7424" y="26569"/>
                  </a:lnTo>
                  <a:close/>
                  <a:moveTo>
                    <a:pt x="7578" y="27284"/>
                  </a:moveTo>
                  <a:lnTo>
                    <a:pt x="6269" y="26107"/>
                  </a:lnTo>
                  <a:lnTo>
                    <a:pt x="7424" y="26602"/>
                  </a:lnTo>
                  <a:close/>
                  <a:moveTo>
                    <a:pt x="6280" y="26041"/>
                  </a:moveTo>
                  <a:lnTo>
                    <a:pt x="7314" y="25689"/>
                  </a:lnTo>
                  <a:lnTo>
                    <a:pt x="8116" y="25327"/>
                  </a:lnTo>
                  <a:lnTo>
                    <a:pt x="7534" y="26019"/>
                  </a:lnTo>
                  <a:lnTo>
                    <a:pt x="6280" y="26041"/>
                  </a:lnTo>
                  <a:close/>
                  <a:moveTo>
                    <a:pt x="7303" y="25656"/>
                  </a:moveTo>
                  <a:lnTo>
                    <a:pt x="6203" y="26041"/>
                  </a:lnTo>
                  <a:lnTo>
                    <a:pt x="6434" y="24579"/>
                  </a:lnTo>
                  <a:lnTo>
                    <a:pt x="7369" y="24172"/>
                  </a:lnTo>
                  <a:lnTo>
                    <a:pt x="8215" y="23732"/>
                  </a:lnTo>
                  <a:lnTo>
                    <a:pt x="8149" y="25283"/>
                  </a:lnTo>
                  <a:lnTo>
                    <a:pt x="7303" y="25656"/>
                  </a:lnTo>
                  <a:close/>
                  <a:moveTo>
                    <a:pt x="2321" y="15077"/>
                  </a:moveTo>
                  <a:lnTo>
                    <a:pt x="2618" y="15275"/>
                  </a:lnTo>
                  <a:lnTo>
                    <a:pt x="2618" y="15616"/>
                  </a:lnTo>
                  <a:lnTo>
                    <a:pt x="2156" y="15550"/>
                  </a:lnTo>
                  <a:close/>
                  <a:moveTo>
                    <a:pt x="2310" y="15033"/>
                  </a:moveTo>
                  <a:lnTo>
                    <a:pt x="2057" y="14758"/>
                  </a:lnTo>
                  <a:lnTo>
                    <a:pt x="3190" y="14417"/>
                  </a:lnTo>
                  <a:lnTo>
                    <a:pt x="2321" y="15033"/>
                  </a:lnTo>
                  <a:close/>
                  <a:moveTo>
                    <a:pt x="2343" y="15055"/>
                  </a:moveTo>
                  <a:lnTo>
                    <a:pt x="3267" y="14406"/>
                  </a:lnTo>
                  <a:lnTo>
                    <a:pt x="3377" y="14637"/>
                  </a:lnTo>
                  <a:lnTo>
                    <a:pt x="2629" y="15253"/>
                  </a:lnTo>
                  <a:lnTo>
                    <a:pt x="2343" y="15055"/>
                  </a:lnTo>
                  <a:close/>
                  <a:moveTo>
                    <a:pt x="4245" y="11756"/>
                  </a:moveTo>
                  <a:lnTo>
                    <a:pt x="4245" y="11756"/>
                  </a:lnTo>
                  <a:lnTo>
                    <a:pt x="4322" y="12845"/>
                  </a:lnTo>
                  <a:lnTo>
                    <a:pt x="2805" y="12933"/>
                  </a:lnTo>
                  <a:lnTo>
                    <a:pt x="2772" y="12284"/>
                  </a:lnTo>
                  <a:lnTo>
                    <a:pt x="4245" y="11756"/>
                  </a:lnTo>
                  <a:close/>
                  <a:moveTo>
                    <a:pt x="2772" y="12251"/>
                  </a:moveTo>
                  <a:lnTo>
                    <a:pt x="2695" y="11063"/>
                  </a:lnTo>
                  <a:lnTo>
                    <a:pt x="4168" y="10568"/>
                  </a:lnTo>
                  <a:lnTo>
                    <a:pt x="4245" y="11723"/>
                  </a:lnTo>
                  <a:lnTo>
                    <a:pt x="4245" y="11723"/>
                  </a:lnTo>
                  <a:lnTo>
                    <a:pt x="4234" y="11723"/>
                  </a:lnTo>
                  <a:lnTo>
                    <a:pt x="2772" y="12251"/>
                  </a:lnTo>
                  <a:close/>
                  <a:moveTo>
                    <a:pt x="4322" y="12878"/>
                  </a:moveTo>
                  <a:lnTo>
                    <a:pt x="4355" y="13285"/>
                  </a:lnTo>
                  <a:lnTo>
                    <a:pt x="2893" y="13340"/>
                  </a:lnTo>
                  <a:lnTo>
                    <a:pt x="2816" y="12966"/>
                  </a:lnTo>
                  <a:lnTo>
                    <a:pt x="4322" y="12878"/>
                  </a:lnTo>
                  <a:close/>
                  <a:moveTo>
                    <a:pt x="6082" y="21643"/>
                  </a:moveTo>
                  <a:lnTo>
                    <a:pt x="6621" y="21082"/>
                  </a:lnTo>
                  <a:lnTo>
                    <a:pt x="7303" y="21434"/>
                  </a:lnTo>
                  <a:lnTo>
                    <a:pt x="6797" y="21764"/>
                  </a:lnTo>
                  <a:lnTo>
                    <a:pt x="6082" y="21643"/>
                  </a:lnTo>
                  <a:close/>
                  <a:moveTo>
                    <a:pt x="6764" y="21786"/>
                  </a:moveTo>
                  <a:lnTo>
                    <a:pt x="5873" y="22335"/>
                  </a:lnTo>
                  <a:lnTo>
                    <a:pt x="6060" y="21665"/>
                  </a:lnTo>
                  <a:lnTo>
                    <a:pt x="6764" y="21786"/>
                  </a:lnTo>
                  <a:close/>
                  <a:moveTo>
                    <a:pt x="6445" y="19542"/>
                  </a:moveTo>
                  <a:lnTo>
                    <a:pt x="6973" y="20653"/>
                  </a:lnTo>
                  <a:lnTo>
                    <a:pt x="6621" y="21038"/>
                  </a:lnTo>
                  <a:lnTo>
                    <a:pt x="5565" y="19993"/>
                  </a:lnTo>
                  <a:lnTo>
                    <a:pt x="6456" y="19542"/>
                  </a:lnTo>
                  <a:close/>
                  <a:moveTo>
                    <a:pt x="5543" y="19971"/>
                  </a:moveTo>
                  <a:lnTo>
                    <a:pt x="4740" y="19190"/>
                  </a:lnTo>
                  <a:lnTo>
                    <a:pt x="5961" y="18497"/>
                  </a:lnTo>
                  <a:lnTo>
                    <a:pt x="6434" y="19520"/>
                  </a:lnTo>
                  <a:close/>
                  <a:moveTo>
                    <a:pt x="6995" y="20686"/>
                  </a:moveTo>
                  <a:lnTo>
                    <a:pt x="7336" y="21038"/>
                  </a:lnTo>
                  <a:lnTo>
                    <a:pt x="7325" y="21412"/>
                  </a:lnTo>
                  <a:lnTo>
                    <a:pt x="6643" y="21060"/>
                  </a:lnTo>
                  <a:lnTo>
                    <a:pt x="6995" y="20686"/>
                  </a:lnTo>
                  <a:close/>
                  <a:moveTo>
                    <a:pt x="7325" y="21456"/>
                  </a:moveTo>
                  <a:lnTo>
                    <a:pt x="7534" y="21895"/>
                  </a:lnTo>
                  <a:lnTo>
                    <a:pt x="6841" y="21775"/>
                  </a:lnTo>
                  <a:lnTo>
                    <a:pt x="7325" y="21456"/>
                  </a:lnTo>
                  <a:close/>
                  <a:moveTo>
                    <a:pt x="7017" y="20664"/>
                  </a:moveTo>
                  <a:lnTo>
                    <a:pt x="7402" y="20532"/>
                  </a:lnTo>
                  <a:lnTo>
                    <a:pt x="7336" y="21005"/>
                  </a:lnTo>
                  <a:close/>
                  <a:moveTo>
                    <a:pt x="7006" y="20642"/>
                  </a:moveTo>
                  <a:lnTo>
                    <a:pt x="6478" y="19531"/>
                  </a:lnTo>
                  <a:lnTo>
                    <a:pt x="7182" y="19179"/>
                  </a:lnTo>
                  <a:lnTo>
                    <a:pt x="7402" y="20499"/>
                  </a:lnTo>
                  <a:close/>
                  <a:moveTo>
                    <a:pt x="7006" y="17926"/>
                  </a:moveTo>
                  <a:lnTo>
                    <a:pt x="7775" y="17618"/>
                  </a:lnTo>
                  <a:lnTo>
                    <a:pt x="7797" y="18838"/>
                  </a:lnTo>
                  <a:lnTo>
                    <a:pt x="7204" y="19135"/>
                  </a:lnTo>
                  <a:lnTo>
                    <a:pt x="7006" y="17926"/>
                  </a:lnTo>
                  <a:close/>
                  <a:moveTo>
                    <a:pt x="7182" y="19146"/>
                  </a:moveTo>
                  <a:lnTo>
                    <a:pt x="6467" y="19509"/>
                  </a:lnTo>
                  <a:lnTo>
                    <a:pt x="5983" y="18486"/>
                  </a:lnTo>
                  <a:lnTo>
                    <a:pt x="6984" y="17937"/>
                  </a:lnTo>
                  <a:lnTo>
                    <a:pt x="7182" y="19146"/>
                  </a:lnTo>
                  <a:close/>
                  <a:moveTo>
                    <a:pt x="6984" y="17904"/>
                  </a:moveTo>
                  <a:lnTo>
                    <a:pt x="5983" y="18453"/>
                  </a:lnTo>
                  <a:lnTo>
                    <a:pt x="6016" y="17948"/>
                  </a:lnTo>
                  <a:lnTo>
                    <a:pt x="6984" y="17497"/>
                  </a:lnTo>
                  <a:lnTo>
                    <a:pt x="6984" y="17904"/>
                  </a:lnTo>
                  <a:close/>
                  <a:moveTo>
                    <a:pt x="5059" y="16243"/>
                  </a:moveTo>
                  <a:lnTo>
                    <a:pt x="5796" y="16265"/>
                  </a:lnTo>
                  <a:lnTo>
                    <a:pt x="5906" y="16485"/>
                  </a:lnTo>
                  <a:lnTo>
                    <a:pt x="5004" y="16518"/>
                  </a:lnTo>
                  <a:close/>
                  <a:moveTo>
                    <a:pt x="4971" y="16518"/>
                  </a:moveTo>
                  <a:lnTo>
                    <a:pt x="3795" y="16254"/>
                  </a:lnTo>
                  <a:lnTo>
                    <a:pt x="4014" y="16012"/>
                  </a:lnTo>
                  <a:lnTo>
                    <a:pt x="5026" y="16232"/>
                  </a:lnTo>
                  <a:lnTo>
                    <a:pt x="4971" y="16518"/>
                  </a:lnTo>
                  <a:close/>
                  <a:moveTo>
                    <a:pt x="5829" y="16265"/>
                  </a:moveTo>
                  <a:lnTo>
                    <a:pt x="6500" y="16133"/>
                  </a:lnTo>
                  <a:lnTo>
                    <a:pt x="6621" y="16287"/>
                  </a:lnTo>
                  <a:lnTo>
                    <a:pt x="5939" y="16485"/>
                  </a:lnTo>
                  <a:lnTo>
                    <a:pt x="5829" y="16265"/>
                  </a:lnTo>
                  <a:close/>
                  <a:moveTo>
                    <a:pt x="6533" y="16122"/>
                  </a:moveTo>
                  <a:lnTo>
                    <a:pt x="6896" y="15836"/>
                  </a:lnTo>
                  <a:lnTo>
                    <a:pt x="7017" y="15902"/>
                  </a:lnTo>
                  <a:lnTo>
                    <a:pt x="6643" y="16276"/>
                  </a:lnTo>
                  <a:lnTo>
                    <a:pt x="6533" y="16122"/>
                  </a:lnTo>
                  <a:close/>
                  <a:moveTo>
                    <a:pt x="6907" y="15803"/>
                  </a:moveTo>
                  <a:lnTo>
                    <a:pt x="6764" y="15484"/>
                  </a:lnTo>
                  <a:lnTo>
                    <a:pt x="7006" y="15814"/>
                  </a:lnTo>
                  <a:lnTo>
                    <a:pt x="6907" y="15803"/>
                  </a:lnTo>
                  <a:close/>
                  <a:moveTo>
                    <a:pt x="7017" y="15836"/>
                  </a:moveTo>
                  <a:lnTo>
                    <a:pt x="7028" y="15869"/>
                  </a:lnTo>
                  <a:lnTo>
                    <a:pt x="6962" y="15836"/>
                  </a:lnTo>
                  <a:lnTo>
                    <a:pt x="7028" y="15836"/>
                  </a:lnTo>
                  <a:close/>
                  <a:moveTo>
                    <a:pt x="7050" y="15913"/>
                  </a:moveTo>
                  <a:lnTo>
                    <a:pt x="7226" y="16001"/>
                  </a:lnTo>
                  <a:lnTo>
                    <a:pt x="6786" y="16485"/>
                  </a:lnTo>
                  <a:lnTo>
                    <a:pt x="6654" y="16298"/>
                  </a:lnTo>
                  <a:close/>
                  <a:moveTo>
                    <a:pt x="6874" y="16760"/>
                  </a:moveTo>
                  <a:lnTo>
                    <a:pt x="6038" y="17200"/>
                  </a:lnTo>
                  <a:lnTo>
                    <a:pt x="6016" y="16837"/>
                  </a:lnTo>
                  <a:lnTo>
                    <a:pt x="6775" y="16529"/>
                  </a:lnTo>
                  <a:lnTo>
                    <a:pt x="6874" y="16760"/>
                  </a:lnTo>
                  <a:close/>
                  <a:moveTo>
                    <a:pt x="6885" y="16793"/>
                  </a:moveTo>
                  <a:lnTo>
                    <a:pt x="6940" y="17046"/>
                  </a:lnTo>
                  <a:lnTo>
                    <a:pt x="6049" y="17486"/>
                  </a:lnTo>
                  <a:lnTo>
                    <a:pt x="6038" y="17233"/>
                  </a:lnTo>
                  <a:lnTo>
                    <a:pt x="6885" y="16793"/>
                  </a:lnTo>
                  <a:close/>
                  <a:moveTo>
                    <a:pt x="6797" y="16507"/>
                  </a:moveTo>
                  <a:lnTo>
                    <a:pt x="7248" y="16012"/>
                  </a:lnTo>
                  <a:lnTo>
                    <a:pt x="7413" y="16166"/>
                  </a:lnTo>
                  <a:lnTo>
                    <a:pt x="6896" y="16738"/>
                  </a:lnTo>
                  <a:close/>
                  <a:moveTo>
                    <a:pt x="7061" y="15880"/>
                  </a:moveTo>
                  <a:lnTo>
                    <a:pt x="7050" y="15836"/>
                  </a:lnTo>
                  <a:lnTo>
                    <a:pt x="7204" y="15847"/>
                  </a:lnTo>
                  <a:lnTo>
                    <a:pt x="7226" y="15847"/>
                  </a:lnTo>
                  <a:lnTo>
                    <a:pt x="7226" y="15968"/>
                  </a:lnTo>
                  <a:lnTo>
                    <a:pt x="7061" y="15880"/>
                  </a:lnTo>
                  <a:close/>
                  <a:moveTo>
                    <a:pt x="7204" y="15814"/>
                  </a:moveTo>
                  <a:lnTo>
                    <a:pt x="7039" y="15814"/>
                  </a:lnTo>
                  <a:lnTo>
                    <a:pt x="6720" y="15363"/>
                  </a:lnTo>
                  <a:lnTo>
                    <a:pt x="6797" y="15286"/>
                  </a:lnTo>
                  <a:lnTo>
                    <a:pt x="7215" y="15814"/>
                  </a:lnTo>
                  <a:lnTo>
                    <a:pt x="7204" y="15814"/>
                  </a:lnTo>
                  <a:close/>
                  <a:moveTo>
                    <a:pt x="6698" y="15341"/>
                  </a:moveTo>
                  <a:lnTo>
                    <a:pt x="5818" y="14989"/>
                  </a:lnTo>
                  <a:lnTo>
                    <a:pt x="5873" y="14835"/>
                  </a:lnTo>
                  <a:lnTo>
                    <a:pt x="5873" y="14824"/>
                  </a:lnTo>
                  <a:lnTo>
                    <a:pt x="6775" y="15275"/>
                  </a:lnTo>
                  <a:close/>
                  <a:moveTo>
                    <a:pt x="5851" y="14824"/>
                  </a:moveTo>
                  <a:lnTo>
                    <a:pt x="5796" y="14978"/>
                  </a:lnTo>
                  <a:lnTo>
                    <a:pt x="5114" y="14846"/>
                  </a:lnTo>
                  <a:lnTo>
                    <a:pt x="5114" y="14626"/>
                  </a:lnTo>
                  <a:lnTo>
                    <a:pt x="5851" y="14813"/>
                  </a:lnTo>
                  <a:lnTo>
                    <a:pt x="5840" y="14824"/>
                  </a:lnTo>
                  <a:close/>
                  <a:moveTo>
                    <a:pt x="5796" y="15011"/>
                  </a:moveTo>
                  <a:lnTo>
                    <a:pt x="5796" y="15011"/>
                  </a:lnTo>
                  <a:lnTo>
                    <a:pt x="5796" y="15011"/>
                  </a:lnTo>
                  <a:lnTo>
                    <a:pt x="6687" y="15374"/>
                  </a:lnTo>
                  <a:lnTo>
                    <a:pt x="6874" y="15814"/>
                  </a:lnTo>
                  <a:lnTo>
                    <a:pt x="6500" y="16100"/>
                  </a:lnTo>
                  <a:lnTo>
                    <a:pt x="5796" y="16243"/>
                  </a:lnTo>
                  <a:lnTo>
                    <a:pt x="5048" y="16210"/>
                  </a:lnTo>
                  <a:lnTo>
                    <a:pt x="4014" y="15990"/>
                  </a:lnTo>
                  <a:lnTo>
                    <a:pt x="3355" y="15528"/>
                  </a:lnTo>
                  <a:lnTo>
                    <a:pt x="3729" y="15143"/>
                  </a:lnTo>
                  <a:lnTo>
                    <a:pt x="4454" y="14846"/>
                  </a:lnTo>
                  <a:lnTo>
                    <a:pt x="5092" y="14879"/>
                  </a:lnTo>
                  <a:lnTo>
                    <a:pt x="5796" y="15011"/>
                  </a:lnTo>
                  <a:close/>
                  <a:moveTo>
                    <a:pt x="3718" y="15110"/>
                  </a:moveTo>
                  <a:lnTo>
                    <a:pt x="3597" y="14923"/>
                  </a:lnTo>
                  <a:lnTo>
                    <a:pt x="4421" y="14582"/>
                  </a:lnTo>
                  <a:lnTo>
                    <a:pt x="4443" y="14824"/>
                  </a:lnTo>
                  <a:lnTo>
                    <a:pt x="3718" y="15110"/>
                  </a:lnTo>
                  <a:close/>
                  <a:moveTo>
                    <a:pt x="4443" y="14582"/>
                  </a:moveTo>
                  <a:lnTo>
                    <a:pt x="5081" y="14626"/>
                  </a:lnTo>
                  <a:lnTo>
                    <a:pt x="5081" y="14846"/>
                  </a:lnTo>
                  <a:lnTo>
                    <a:pt x="4465" y="14824"/>
                  </a:lnTo>
                  <a:lnTo>
                    <a:pt x="4443" y="14582"/>
                  </a:lnTo>
                  <a:close/>
                  <a:moveTo>
                    <a:pt x="5081" y="14593"/>
                  </a:moveTo>
                  <a:lnTo>
                    <a:pt x="4443" y="14549"/>
                  </a:lnTo>
                  <a:lnTo>
                    <a:pt x="4366" y="14274"/>
                  </a:lnTo>
                  <a:lnTo>
                    <a:pt x="5103" y="14362"/>
                  </a:lnTo>
                  <a:close/>
                  <a:moveTo>
                    <a:pt x="4410" y="14560"/>
                  </a:moveTo>
                  <a:lnTo>
                    <a:pt x="3575" y="14901"/>
                  </a:lnTo>
                  <a:lnTo>
                    <a:pt x="3421" y="14637"/>
                  </a:lnTo>
                  <a:lnTo>
                    <a:pt x="4333" y="14274"/>
                  </a:lnTo>
                  <a:lnTo>
                    <a:pt x="4410" y="14560"/>
                  </a:lnTo>
                  <a:close/>
                  <a:moveTo>
                    <a:pt x="3696" y="15121"/>
                  </a:moveTo>
                  <a:lnTo>
                    <a:pt x="3322" y="15506"/>
                  </a:lnTo>
                  <a:lnTo>
                    <a:pt x="3014" y="15341"/>
                  </a:lnTo>
                  <a:lnTo>
                    <a:pt x="3575" y="14945"/>
                  </a:lnTo>
                  <a:lnTo>
                    <a:pt x="3696" y="15132"/>
                  </a:lnTo>
                  <a:close/>
                  <a:moveTo>
                    <a:pt x="3289" y="15517"/>
                  </a:moveTo>
                  <a:lnTo>
                    <a:pt x="3003" y="15627"/>
                  </a:lnTo>
                  <a:lnTo>
                    <a:pt x="3003" y="15363"/>
                  </a:lnTo>
                  <a:close/>
                  <a:moveTo>
                    <a:pt x="3333" y="15539"/>
                  </a:moveTo>
                  <a:lnTo>
                    <a:pt x="3992" y="16001"/>
                  </a:lnTo>
                  <a:lnTo>
                    <a:pt x="3773" y="16232"/>
                  </a:lnTo>
                  <a:lnTo>
                    <a:pt x="3025" y="15649"/>
                  </a:lnTo>
                  <a:close/>
                  <a:moveTo>
                    <a:pt x="4971" y="16540"/>
                  </a:moveTo>
                  <a:lnTo>
                    <a:pt x="5026" y="16936"/>
                  </a:lnTo>
                  <a:lnTo>
                    <a:pt x="3850" y="16727"/>
                  </a:lnTo>
                  <a:lnTo>
                    <a:pt x="3795" y="16276"/>
                  </a:lnTo>
                  <a:close/>
                  <a:moveTo>
                    <a:pt x="5004" y="16540"/>
                  </a:moveTo>
                  <a:lnTo>
                    <a:pt x="5917" y="16507"/>
                  </a:lnTo>
                  <a:lnTo>
                    <a:pt x="5994" y="16804"/>
                  </a:lnTo>
                  <a:lnTo>
                    <a:pt x="5059" y="16936"/>
                  </a:lnTo>
                  <a:close/>
                  <a:moveTo>
                    <a:pt x="5059" y="16969"/>
                  </a:moveTo>
                  <a:lnTo>
                    <a:pt x="5994" y="16837"/>
                  </a:lnTo>
                  <a:lnTo>
                    <a:pt x="6005" y="17222"/>
                  </a:lnTo>
                  <a:lnTo>
                    <a:pt x="5994" y="17222"/>
                  </a:lnTo>
                  <a:lnTo>
                    <a:pt x="4982" y="17420"/>
                  </a:lnTo>
                  <a:close/>
                  <a:moveTo>
                    <a:pt x="6005" y="17255"/>
                  </a:moveTo>
                  <a:lnTo>
                    <a:pt x="6005" y="17255"/>
                  </a:lnTo>
                  <a:lnTo>
                    <a:pt x="6005" y="17255"/>
                  </a:lnTo>
                  <a:lnTo>
                    <a:pt x="6016" y="17497"/>
                  </a:lnTo>
                  <a:lnTo>
                    <a:pt x="4927" y="17838"/>
                  </a:lnTo>
                  <a:lnTo>
                    <a:pt x="4982" y="17453"/>
                  </a:lnTo>
                  <a:lnTo>
                    <a:pt x="6005" y="17255"/>
                  </a:lnTo>
                  <a:close/>
                  <a:moveTo>
                    <a:pt x="6016" y="16804"/>
                  </a:moveTo>
                  <a:lnTo>
                    <a:pt x="5950" y="16507"/>
                  </a:lnTo>
                  <a:lnTo>
                    <a:pt x="6632" y="16309"/>
                  </a:lnTo>
                  <a:lnTo>
                    <a:pt x="6753" y="16496"/>
                  </a:lnTo>
                  <a:lnTo>
                    <a:pt x="6016" y="16804"/>
                  </a:lnTo>
                  <a:close/>
                  <a:moveTo>
                    <a:pt x="6049" y="17519"/>
                  </a:moveTo>
                  <a:lnTo>
                    <a:pt x="6940" y="17079"/>
                  </a:lnTo>
                  <a:lnTo>
                    <a:pt x="6984" y="17453"/>
                  </a:lnTo>
                  <a:lnTo>
                    <a:pt x="6016" y="17915"/>
                  </a:lnTo>
                  <a:close/>
                  <a:moveTo>
                    <a:pt x="6907" y="16771"/>
                  </a:moveTo>
                  <a:lnTo>
                    <a:pt x="7435" y="16188"/>
                  </a:lnTo>
                  <a:lnTo>
                    <a:pt x="7600" y="16331"/>
                  </a:lnTo>
                  <a:lnTo>
                    <a:pt x="6962" y="17024"/>
                  </a:lnTo>
                  <a:close/>
                  <a:moveTo>
                    <a:pt x="7424" y="16133"/>
                  </a:moveTo>
                  <a:lnTo>
                    <a:pt x="7259" y="15979"/>
                  </a:lnTo>
                  <a:lnTo>
                    <a:pt x="7259" y="15847"/>
                  </a:lnTo>
                  <a:lnTo>
                    <a:pt x="7446" y="15847"/>
                  </a:lnTo>
                  <a:lnTo>
                    <a:pt x="7424" y="16133"/>
                  </a:lnTo>
                  <a:close/>
                  <a:moveTo>
                    <a:pt x="7248" y="15814"/>
                  </a:moveTo>
                  <a:lnTo>
                    <a:pt x="6819" y="15264"/>
                  </a:lnTo>
                  <a:lnTo>
                    <a:pt x="6973" y="15154"/>
                  </a:lnTo>
                  <a:lnTo>
                    <a:pt x="7446" y="15814"/>
                  </a:lnTo>
                  <a:lnTo>
                    <a:pt x="7248" y="15814"/>
                  </a:lnTo>
                  <a:close/>
                  <a:moveTo>
                    <a:pt x="6797" y="15253"/>
                  </a:moveTo>
                  <a:lnTo>
                    <a:pt x="5884" y="14802"/>
                  </a:lnTo>
                  <a:lnTo>
                    <a:pt x="5961" y="14615"/>
                  </a:lnTo>
                  <a:lnTo>
                    <a:pt x="6951" y="15132"/>
                  </a:lnTo>
                  <a:lnTo>
                    <a:pt x="6797" y="15242"/>
                  </a:lnTo>
                  <a:close/>
                  <a:moveTo>
                    <a:pt x="5950" y="14582"/>
                  </a:moveTo>
                  <a:lnTo>
                    <a:pt x="5125" y="14340"/>
                  </a:lnTo>
                  <a:lnTo>
                    <a:pt x="5147" y="14110"/>
                  </a:lnTo>
                  <a:lnTo>
                    <a:pt x="6049" y="14406"/>
                  </a:lnTo>
                  <a:lnTo>
                    <a:pt x="5950" y="14571"/>
                  </a:lnTo>
                  <a:close/>
                  <a:moveTo>
                    <a:pt x="5939" y="14604"/>
                  </a:moveTo>
                  <a:lnTo>
                    <a:pt x="5862" y="14791"/>
                  </a:lnTo>
                  <a:lnTo>
                    <a:pt x="5114" y="14604"/>
                  </a:lnTo>
                  <a:lnTo>
                    <a:pt x="5125" y="14373"/>
                  </a:lnTo>
                  <a:close/>
                  <a:moveTo>
                    <a:pt x="5103" y="14340"/>
                  </a:moveTo>
                  <a:lnTo>
                    <a:pt x="4355" y="14253"/>
                  </a:lnTo>
                  <a:lnTo>
                    <a:pt x="4267" y="14011"/>
                  </a:lnTo>
                  <a:lnTo>
                    <a:pt x="5114" y="14099"/>
                  </a:lnTo>
                  <a:close/>
                  <a:moveTo>
                    <a:pt x="4322" y="14253"/>
                  </a:moveTo>
                  <a:lnTo>
                    <a:pt x="3399" y="14615"/>
                  </a:lnTo>
                  <a:lnTo>
                    <a:pt x="3289" y="14384"/>
                  </a:lnTo>
                  <a:lnTo>
                    <a:pt x="3388" y="14351"/>
                  </a:lnTo>
                  <a:lnTo>
                    <a:pt x="4234" y="14011"/>
                  </a:lnTo>
                  <a:close/>
                  <a:moveTo>
                    <a:pt x="3553" y="14912"/>
                  </a:moveTo>
                  <a:lnTo>
                    <a:pt x="2981" y="15330"/>
                  </a:lnTo>
                  <a:lnTo>
                    <a:pt x="2662" y="15253"/>
                  </a:lnTo>
                  <a:lnTo>
                    <a:pt x="3388" y="14659"/>
                  </a:lnTo>
                  <a:lnTo>
                    <a:pt x="3553" y="14923"/>
                  </a:lnTo>
                  <a:close/>
                  <a:moveTo>
                    <a:pt x="2992" y="15671"/>
                  </a:moveTo>
                  <a:lnTo>
                    <a:pt x="3762" y="16265"/>
                  </a:lnTo>
                  <a:lnTo>
                    <a:pt x="3806" y="16716"/>
                  </a:lnTo>
                  <a:lnTo>
                    <a:pt x="2926" y="15869"/>
                  </a:lnTo>
                  <a:close/>
                  <a:moveTo>
                    <a:pt x="3839" y="16760"/>
                  </a:moveTo>
                  <a:lnTo>
                    <a:pt x="5026" y="16969"/>
                  </a:lnTo>
                  <a:lnTo>
                    <a:pt x="4949" y="17420"/>
                  </a:lnTo>
                  <a:lnTo>
                    <a:pt x="3619" y="17266"/>
                  </a:lnTo>
                  <a:close/>
                  <a:moveTo>
                    <a:pt x="4949" y="17453"/>
                  </a:moveTo>
                  <a:lnTo>
                    <a:pt x="4894" y="17838"/>
                  </a:lnTo>
                  <a:lnTo>
                    <a:pt x="3355" y="17651"/>
                  </a:lnTo>
                  <a:lnTo>
                    <a:pt x="3608" y="17288"/>
                  </a:lnTo>
                  <a:close/>
                  <a:moveTo>
                    <a:pt x="4916" y="17871"/>
                  </a:moveTo>
                  <a:lnTo>
                    <a:pt x="6016" y="17530"/>
                  </a:lnTo>
                  <a:lnTo>
                    <a:pt x="5983" y="17926"/>
                  </a:lnTo>
                  <a:lnTo>
                    <a:pt x="4850" y="18387"/>
                  </a:lnTo>
                  <a:close/>
                  <a:moveTo>
                    <a:pt x="6973" y="17057"/>
                  </a:moveTo>
                  <a:lnTo>
                    <a:pt x="7622" y="16342"/>
                  </a:lnTo>
                  <a:lnTo>
                    <a:pt x="7841" y="16540"/>
                  </a:lnTo>
                  <a:lnTo>
                    <a:pt x="7006" y="17431"/>
                  </a:lnTo>
                  <a:close/>
                  <a:moveTo>
                    <a:pt x="7611" y="16298"/>
                  </a:moveTo>
                  <a:lnTo>
                    <a:pt x="7457" y="16155"/>
                  </a:lnTo>
                  <a:lnTo>
                    <a:pt x="7479" y="15847"/>
                  </a:lnTo>
                  <a:lnTo>
                    <a:pt x="7710" y="15847"/>
                  </a:lnTo>
                  <a:close/>
                  <a:moveTo>
                    <a:pt x="7479" y="15814"/>
                  </a:moveTo>
                  <a:lnTo>
                    <a:pt x="6995" y="15143"/>
                  </a:lnTo>
                  <a:lnTo>
                    <a:pt x="7193" y="15077"/>
                  </a:lnTo>
                  <a:lnTo>
                    <a:pt x="7699" y="15814"/>
                  </a:lnTo>
                  <a:lnTo>
                    <a:pt x="7479" y="15814"/>
                  </a:lnTo>
                  <a:close/>
                  <a:moveTo>
                    <a:pt x="6973" y="15121"/>
                  </a:moveTo>
                  <a:lnTo>
                    <a:pt x="5972" y="14593"/>
                  </a:lnTo>
                  <a:lnTo>
                    <a:pt x="6071" y="14428"/>
                  </a:lnTo>
                  <a:lnTo>
                    <a:pt x="7160" y="15055"/>
                  </a:lnTo>
                  <a:lnTo>
                    <a:pt x="6973" y="15110"/>
                  </a:lnTo>
                  <a:close/>
                  <a:moveTo>
                    <a:pt x="5147" y="14077"/>
                  </a:moveTo>
                  <a:lnTo>
                    <a:pt x="5213" y="13450"/>
                  </a:lnTo>
                  <a:lnTo>
                    <a:pt x="6038" y="13670"/>
                  </a:lnTo>
                  <a:lnTo>
                    <a:pt x="6049" y="14384"/>
                  </a:lnTo>
                  <a:lnTo>
                    <a:pt x="5147" y="14077"/>
                  </a:lnTo>
                  <a:close/>
                  <a:moveTo>
                    <a:pt x="5191" y="13406"/>
                  </a:moveTo>
                  <a:lnTo>
                    <a:pt x="4377" y="13285"/>
                  </a:lnTo>
                  <a:lnTo>
                    <a:pt x="4355" y="12878"/>
                  </a:lnTo>
                  <a:lnTo>
                    <a:pt x="5246" y="12933"/>
                  </a:lnTo>
                  <a:lnTo>
                    <a:pt x="5191" y="13406"/>
                  </a:lnTo>
                  <a:close/>
                  <a:moveTo>
                    <a:pt x="4377" y="13307"/>
                  </a:moveTo>
                  <a:lnTo>
                    <a:pt x="5180" y="13439"/>
                  </a:lnTo>
                  <a:lnTo>
                    <a:pt x="5114" y="14077"/>
                  </a:lnTo>
                  <a:lnTo>
                    <a:pt x="4256" y="13978"/>
                  </a:lnTo>
                  <a:lnTo>
                    <a:pt x="4377" y="13318"/>
                  </a:lnTo>
                  <a:close/>
                  <a:moveTo>
                    <a:pt x="4344" y="13307"/>
                  </a:moveTo>
                  <a:lnTo>
                    <a:pt x="4223" y="13978"/>
                  </a:lnTo>
                  <a:lnTo>
                    <a:pt x="3377" y="14329"/>
                  </a:lnTo>
                  <a:lnTo>
                    <a:pt x="3278" y="14362"/>
                  </a:lnTo>
                  <a:lnTo>
                    <a:pt x="2904" y="13373"/>
                  </a:lnTo>
                  <a:lnTo>
                    <a:pt x="4355" y="13307"/>
                  </a:lnTo>
                  <a:close/>
                  <a:moveTo>
                    <a:pt x="2970" y="15352"/>
                  </a:moveTo>
                  <a:lnTo>
                    <a:pt x="2970" y="15627"/>
                  </a:lnTo>
                  <a:lnTo>
                    <a:pt x="2651" y="15616"/>
                  </a:lnTo>
                  <a:lnTo>
                    <a:pt x="2640" y="15286"/>
                  </a:lnTo>
                  <a:lnTo>
                    <a:pt x="2981" y="15352"/>
                  </a:lnTo>
                  <a:close/>
                  <a:moveTo>
                    <a:pt x="2970" y="15660"/>
                  </a:moveTo>
                  <a:lnTo>
                    <a:pt x="2904" y="15847"/>
                  </a:lnTo>
                  <a:lnTo>
                    <a:pt x="2673" y="15649"/>
                  </a:lnTo>
                  <a:close/>
                  <a:moveTo>
                    <a:pt x="3806" y="16749"/>
                  </a:moveTo>
                  <a:cubicBezTo>
                    <a:pt x="3806" y="16749"/>
                    <a:pt x="3806" y="16749"/>
                    <a:pt x="3806" y="16749"/>
                  </a:cubicBezTo>
                  <a:lnTo>
                    <a:pt x="3597" y="17244"/>
                  </a:lnTo>
                  <a:lnTo>
                    <a:pt x="2486" y="16210"/>
                  </a:lnTo>
                  <a:lnTo>
                    <a:pt x="2904" y="15880"/>
                  </a:lnTo>
                  <a:lnTo>
                    <a:pt x="3806" y="16749"/>
                  </a:lnTo>
                  <a:close/>
                  <a:moveTo>
                    <a:pt x="2464" y="16188"/>
                  </a:moveTo>
                  <a:lnTo>
                    <a:pt x="2200" y="15935"/>
                  </a:lnTo>
                  <a:lnTo>
                    <a:pt x="2849" y="15880"/>
                  </a:lnTo>
                  <a:close/>
                  <a:moveTo>
                    <a:pt x="3575" y="17277"/>
                  </a:moveTo>
                  <a:lnTo>
                    <a:pt x="3322" y="17640"/>
                  </a:lnTo>
                  <a:lnTo>
                    <a:pt x="2112" y="16507"/>
                  </a:lnTo>
                  <a:lnTo>
                    <a:pt x="2464" y="16232"/>
                  </a:lnTo>
                  <a:lnTo>
                    <a:pt x="3575" y="17277"/>
                  </a:lnTo>
                  <a:close/>
                  <a:moveTo>
                    <a:pt x="3333" y="17673"/>
                  </a:moveTo>
                  <a:lnTo>
                    <a:pt x="4894" y="17871"/>
                  </a:lnTo>
                  <a:lnTo>
                    <a:pt x="4817" y="18387"/>
                  </a:lnTo>
                  <a:lnTo>
                    <a:pt x="3036" y="18123"/>
                  </a:lnTo>
                  <a:close/>
                  <a:moveTo>
                    <a:pt x="4839" y="18420"/>
                  </a:moveTo>
                  <a:lnTo>
                    <a:pt x="4839" y="18420"/>
                  </a:lnTo>
                  <a:lnTo>
                    <a:pt x="5983" y="17959"/>
                  </a:lnTo>
                  <a:lnTo>
                    <a:pt x="5950" y="18475"/>
                  </a:lnTo>
                  <a:lnTo>
                    <a:pt x="4729" y="19157"/>
                  </a:lnTo>
                  <a:lnTo>
                    <a:pt x="4839" y="18420"/>
                  </a:lnTo>
                  <a:close/>
                  <a:moveTo>
                    <a:pt x="5499" y="19982"/>
                  </a:moveTo>
                  <a:lnTo>
                    <a:pt x="4520" y="20147"/>
                  </a:lnTo>
                  <a:lnTo>
                    <a:pt x="4707" y="19300"/>
                  </a:lnTo>
                  <a:lnTo>
                    <a:pt x="4718" y="19212"/>
                  </a:lnTo>
                  <a:close/>
                  <a:moveTo>
                    <a:pt x="5532" y="20004"/>
                  </a:moveTo>
                  <a:lnTo>
                    <a:pt x="6599" y="21060"/>
                  </a:lnTo>
                  <a:lnTo>
                    <a:pt x="6049" y="21632"/>
                  </a:lnTo>
                  <a:lnTo>
                    <a:pt x="4355" y="20906"/>
                  </a:lnTo>
                  <a:lnTo>
                    <a:pt x="4520" y="20180"/>
                  </a:lnTo>
                  <a:lnTo>
                    <a:pt x="5521" y="20004"/>
                  </a:lnTo>
                  <a:close/>
                  <a:moveTo>
                    <a:pt x="6038" y="21665"/>
                  </a:moveTo>
                  <a:lnTo>
                    <a:pt x="5840" y="22346"/>
                  </a:lnTo>
                  <a:lnTo>
                    <a:pt x="4355" y="21994"/>
                  </a:lnTo>
                  <a:lnTo>
                    <a:pt x="4355" y="20939"/>
                  </a:lnTo>
                  <a:close/>
                  <a:moveTo>
                    <a:pt x="5829" y="22379"/>
                  </a:moveTo>
                  <a:lnTo>
                    <a:pt x="5521" y="23446"/>
                  </a:lnTo>
                  <a:lnTo>
                    <a:pt x="4355" y="23105"/>
                  </a:lnTo>
                  <a:lnTo>
                    <a:pt x="4355" y="22027"/>
                  </a:lnTo>
                  <a:close/>
                  <a:moveTo>
                    <a:pt x="5521" y="23479"/>
                  </a:moveTo>
                  <a:lnTo>
                    <a:pt x="5477" y="24898"/>
                  </a:lnTo>
                  <a:lnTo>
                    <a:pt x="4498" y="24810"/>
                  </a:lnTo>
                  <a:lnTo>
                    <a:pt x="4355" y="23138"/>
                  </a:lnTo>
                  <a:close/>
                  <a:moveTo>
                    <a:pt x="5543" y="23479"/>
                  </a:moveTo>
                  <a:lnTo>
                    <a:pt x="6489" y="23226"/>
                  </a:lnTo>
                  <a:lnTo>
                    <a:pt x="6412" y="24557"/>
                  </a:lnTo>
                  <a:lnTo>
                    <a:pt x="5499" y="24887"/>
                  </a:lnTo>
                  <a:lnTo>
                    <a:pt x="5543" y="23479"/>
                  </a:lnTo>
                  <a:close/>
                  <a:moveTo>
                    <a:pt x="5554" y="23446"/>
                  </a:moveTo>
                  <a:lnTo>
                    <a:pt x="5862" y="22368"/>
                  </a:lnTo>
                  <a:lnTo>
                    <a:pt x="6775" y="21808"/>
                  </a:lnTo>
                  <a:lnTo>
                    <a:pt x="6489" y="23204"/>
                  </a:lnTo>
                  <a:close/>
                  <a:moveTo>
                    <a:pt x="6808" y="21797"/>
                  </a:moveTo>
                  <a:lnTo>
                    <a:pt x="7545" y="21928"/>
                  </a:lnTo>
                  <a:lnTo>
                    <a:pt x="8303" y="22588"/>
                  </a:lnTo>
                  <a:lnTo>
                    <a:pt x="7380" y="22885"/>
                  </a:lnTo>
                  <a:lnTo>
                    <a:pt x="6522" y="23193"/>
                  </a:lnTo>
                  <a:lnTo>
                    <a:pt x="6808" y="21797"/>
                  </a:lnTo>
                  <a:close/>
                  <a:moveTo>
                    <a:pt x="7358" y="21445"/>
                  </a:moveTo>
                  <a:lnTo>
                    <a:pt x="7721" y="21445"/>
                  </a:lnTo>
                  <a:lnTo>
                    <a:pt x="7940" y="21862"/>
                  </a:lnTo>
                  <a:lnTo>
                    <a:pt x="8336" y="22313"/>
                  </a:lnTo>
                  <a:lnTo>
                    <a:pt x="7567" y="21906"/>
                  </a:lnTo>
                  <a:lnTo>
                    <a:pt x="7358" y="21445"/>
                  </a:lnTo>
                  <a:close/>
                  <a:moveTo>
                    <a:pt x="7347" y="21412"/>
                  </a:moveTo>
                  <a:lnTo>
                    <a:pt x="7358" y="21049"/>
                  </a:lnTo>
                  <a:lnTo>
                    <a:pt x="7611" y="20851"/>
                  </a:lnTo>
                  <a:lnTo>
                    <a:pt x="7710" y="21412"/>
                  </a:lnTo>
                  <a:lnTo>
                    <a:pt x="7347" y="21412"/>
                  </a:lnTo>
                  <a:close/>
                  <a:moveTo>
                    <a:pt x="7611" y="20807"/>
                  </a:moveTo>
                  <a:lnTo>
                    <a:pt x="7369" y="21005"/>
                  </a:lnTo>
                  <a:lnTo>
                    <a:pt x="7424" y="20510"/>
                  </a:lnTo>
                  <a:lnTo>
                    <a:pt x="7754" y="20081"/>
                  </a:lnTo>
                  <a:lnTo>
                    <a:pt x="7611" y="20807"/>
                  </a:lnTo>
                  <a:close/>
                  <a:moveTo>
                    <a:pt x="7424" y="20477"/>
                  </a:moveTo>
                  <a:lnTo>
                    <a:pt x="7204" y="19157"/>
                  </a:lnTo>
                  <a:lnTo>
                    <a:pt x="7786" y="18871"/>
                  </a:lnTo>
                  <a:lnTo>
                    <a:pt x="7797" y="19069"/>
                  </a:lnTo>
                  <a:lnTo>
                    <a:pt x="7765" y="20015"/>
                  </a:lnTo>
                  <a:lnTo>
                    <a:pt x="7424" y="20477"/>
                  </a:lnTo>
                  <a:close/>
                  <a:moveTo>
                    <a:pt x="7765" y="17585"/>
                  </a:moveTo>
                  <a:lnTo>
                    <a:pt x="7006" y="17893"/>
                  </a:lnTo>
                  <a:lnTo>
                    <a:pt x="7006" y="17475"/>
                  </a:lnTo>
                  <a:lnTo>
                    <a:pt x="7841" y="16584"/>
                  </a:lnTo>
                  <a:close/>
                  <a:moveTo>
                    <a:pt x="7633" y="16320"/>
                  </a:moveTo>
                  <a:lnTo>
                    <a:pt x="7743" y="15847"/>
                  </a:lnTo>
                  <a:lnTo>
                    <a:pt x="8061" y="15847"/>
                  </a:lnTo>
                  <a:lnTo>
                    <a:pt x="7852" y="16518"/>
                  </a:lnTo>
                  <a:close/>
                  <a:moveTo>
                    <a:pt x="7732" y="15814"/>
                  </a:moveTo>
                  <a:lnTo>
                    <a:pt x="7215" y="15077"/>
                  </a:lnTo>
                  <a:lnTo>
                    <a:pt x="7523" y="15011"/>
                  </a:lnTo>
                  <a:lnTo>
                    <a:pt x="8050" y="15814"/>
                  </a:lnTo>
                  <a:lnTo>
                    <a:pt x="7743" y="15814"/>
                  </a:lnTo>
                  <a:close/>
                  <a:moveTo>
                    <a:pt x="7193" y="15044"/>
                  </a:moveTo>
                  <a:lnTo>
                    <a:pt x="6071" y="14395"/>
                  </a:lnTo>
                  <a:lnTo>
                    <a:pt x="6071" y="13692"/>
                  </a:lnTo>
                  <a:lnTo>
                    <a:pt x="7490" y="14978"/>
                  </a:lnTo>
                  <a:close/>
                  <a:moveTo>
                    <a:pt x="6038" y="13637"/>
                  </a:moveTo>
                  <a:lnTo>
                    <a:pt x="5213" y="13417"/>
                  </a:lnTo>
                  <a:lnTo>
                    <a:pt x="5268" y="12944"/>
                  </a:lnTo>
                  <a:lnTo>
                    <a:pt x="6181" y="13197"/>
                  </a:lnTo>
                  <a:close/>
                  <a:moveTo>
                    <a:pt x="5246" y="12900"/>
                  </a:moveTo>
                  <a:lnTo>
                    <a:pt x="4344" y="12845"/>
                  </a:lnTo>
                  <a:lnTo>
                    <a:pt x="4278" y="11756"/>
                  </a:lnTo>
                  <a:lnTo>
                    <a:pt x="5367" y="11877"/>
                  </a:lnTo>
                  <a:lnTo>
                    <a:pt x="5246" y="12900"/>
                  </a:lnTo>
                  <a:close/>
                  <a:moveTo>
                    <a:pt x="4278" y="11723"/>
                  </a:moveTo>
                  <a:lnTo>
                    <a:pt x="4190" y="10568"/>
                  </a:lnTo>
                  <a:lnTo>
                    <a:pt x="5521" y="10579"/>
                  </a:lnTo>
                  <a:lnTo>
                    <a:pt x="5367" y="11844"/>
                  </a:lnTo>
                  <a:close/>
                  <a:moveTo>
                    <a:pt x="4190" y="10535"/>
                  </a:moveTo>
                  <a:lnTo>
                    <a:pt x="4014" y="8391"/>
                  </a:lnTo>
                  <a:lnTo>
                    <a:pt x="5356" y="8149"/>
                  </a:lnTo>
                  <a:lnTo>
                    <a:pt x="5433" y="8127"/>
                  </a:lnTo>
                  <a:lnTo>
                    <a:pt x="5521" y="10557"/>
                  </a:lnTo>
                  <a:close/>
                  <a:moveTo>
                    <a:pt x="4168" y="10535"/>
                  </a:moveTo>
                  <a:lnTo>
                    <a:pt x="2695" y="11030"/>
                  </a:lnTo>
                  <a:lnTo>
                    <a:pt x="2684" y="10887"/>
                  </a:lnTo>
                  <a:lnTo>
                    <a:pt x="2596" y="8974"/>
                  </a:lnTo>
                  <a:lnTo>
                    <a:pt x="2607" y="8952"/>
                  </a:lnTo>
                  <a:lnTo>
                    <a:pt x="3981" y="8402"/>
                  </a:lnTo>
                  <a:close/>
                  <a:moveTo>
                    <a:pt x="2651" y="10898"/>
                  </a:moveTo>
                  <a:lnTo>
                    <a:pt x="2662" y="11041"/>
                  </a:lnTo>
                  <a:lnTo>
                    <a:pt x="1551" y="11415"/>
                  </a:lnTo>
                  <a:lnTo>
                    <a:pt x="1419" y="9711"/>
                  </a:lnTo>
                  <a:lnTo>
                    <a:pt x="2563" y="8985"/>
                  </a:lnTo>
                  <a:lnTo>
                    <a:pt x="2651" y="10887"/>
                  </a:lnTo>
                  <a:close/>
                  <a:moveTo>
                    <a:pt x="2662" y="11074"/>
                  </a:moveTo>
                  <a:lnTo>
                    <a:pt x="2739" y="12262"/>
                  </a:lnTo>
                  <a:lnTo>
                    <a:pt x="1683" y="12636"/>
                  </a:lnTo>
                  <a:lnTo>
                    <a:pt x="1562" y="11437"/>
                  </a:lnTo>
                  <a:lnTo>
                    <a:pt x="2662" y="11074"/>
                  </a:lnTo>
                  <a:close/>
                  <a:moveTo>
                    <a:pt x="2739" y="12295"/>
                  </a:moveTo>
                  <a:lnTo>
                    <a:pt x="2772" y="12944"/>
                  </a:lnTo>
                  <a:lnTo>
                    <a:pt x="1771" y="13516"/>
                  </a:lnTo>
                  <a:lnTo>
                    <a:pt x="1683" y="12669"/>
                  </a:lnTo>
                  <a:lnTo>
                    <a:pt x="2739" y="12295"/>
                  </a:lnTo>
                  <a:close/>
                  <a:moveTo>
                    <a:pt x="2783" y="12977"/>
                  </a:moveTo>
                  <a:lnTo>
                    <a:pt x="2860" y="13351"/>
                  </a:lnTo>
                  <a:lnTo>
                    <a:pt x="1914" y="14121"/>
                  </a:lnTo>
                  <a:lnTo>
                    <a:pt x="1782" y="13549"/>
                  </a:lnTo>
                  <a:close/>
                  <a:moveTo>
                    <a:pt x="2871" y="13384"/>
                  </a:moveTo>
                  <a:lnTo>
                    <a:pt x="3245" y="14373"/>
                  </a:lnTo>
                  <a:lnTo>
                    <a:pt x="2035" y="14736"/>
                  </a:lnTo>
                  <a:lnTo>
                    <a:pt x="1925" y="14154"/>
                  </a:lnTo>
                  <a:lnTo>
                    <a:pt x="2871" y="13384"/>
                  </a:lnTo>
                  <a:close/>
                  <a:moveTo>
                    <a:pt x="2288" y="15055"/>
                  </a:moveTo>
                  <a:lnTo>
                    <a:pt x="2123" y="15539"/>
                  </a:lnTo>
                  <a:lnTo>
                    <a:pt x="1584" y="15209"/>
                  </a:lnTo>
                  <a:lnTo>
                    <a:pt x="2024" y="14769"/>
                  </a:lnTo>
                  <a:lnTo>
                    <a:pt x="2288" y="15055"/>
                  </a:lnTo>
                  <a:close/>
                  <a:moveTo>
                    <a:pt x="2618" y="15649"/>
                  </a:moveTo>
                  <a:lnTo>
                    <a:pt x="2860" y="15858"/>
                  </a:lnTo>
                  <a:lnTo>
                    <a:pt x="2178" y="15913"/>
                  </a:lnTo>
                  <a:lnTo>
                    <a:pt x="2156" y="15572"/>
                  </a:lnTo>
                  <a:lnTo>
                    <a:pt x="2618" y="15649"/>
                  </a:lnTo>
                  <a:close/>
                  <a:moveTo>
                    <a:pt x="2156" y="15935"/>
                  </a:moveTo>
                  <a:lnTo>
                    <a:pt x="2442" y="16210"/>
                  </a:lnTo>
                  <a:lnTo>
                    <a:pt x="2090" y="16485"/>
                  </a:lnTo>
                  <a:lnTo>
                    <a:pt x="1408" y="15836"/>
                  </a:lnTo>
                  <a:lnTo>
                    <a:pt x="2156" y="15935"/>
                  </a:lnTo>
                  <a:close/>
                  <a:moveTo>
                    <a:pt x="2090" y="16518"/>
                  </a:moveTo>
                  <a:lnTo>
                    <a:pt x="3311" y="17662"/>
                  </a:lnTo>
                  <a:lnTo>
                    <a:pt x="3003" y="18112"/>
                  </a:lnTo>
                  <a:lnTo>
                    <a:pt x="1760" y="17013"/>
                  </a:lnTo>
                  <a:lnTo>
                    <a:pt x="2090" y="16518"/>
                  </a:lnTo>
                  <a:lnTo>
                    <a:pt x="2090" y="16518"/>
                  </a:lnTo>
                  <a:close/>
                  <a:moveTo>
                    <a:pt x="3014" y="18145"/>
                  </a:moveTo>
                  <a:lnTo>
                    <a:pt x="4806" y="18420"/>
                  </a:lnTo>
                  <a:lnTo>
                    <a:pt x="4696" y="19157"/>
                  </a:lnTo>
                  <a:lnTo>
                    <a:pt x="2695" y="18607"/>
                  </a:lnTo>
                  <a:lnTo>
                    <a:pt x="3014" y="18145"/>
                  </a:lnTo>
                  <a:close/>
                  <a:moveTo>
                    <a:pt x="4696" y="19190"/>
                  </a:moveTo>
                  <a:lnTo>
                    <a:pt x="4674" y="19289"/>
                  </a:lnTo>
                  <a:lnTo>
                    <a:pt x="4487" y="20147"/>
                  </a:lnTo>
                  <a:lnTo>
                    <a:pt x="2618" y="19355"/>
                  </a:lnTo>
                  <a:lnTo>
                    <a:pt x="2607" y="19355"/>
                  </a:lnTo>
                  <a:lnTo>
                    <a:pt x="2684" y="18640"/>
                  </a:lnTo>
                  <a:close/>
                  <a:moveTo>
                    <a:pt x="4487" y="20180"/>
                  </a:moveTo>
                  <a:lnTo>
                    <a:pt x="4333" y="20895"/>
                  </a:lnTo>
                  <a:lnTo>
                    <a:pt x="2530" y="20114"/>
                  </a:lnTo>
                  <a:lnTo>
                    <a:pt x="2607" y="19388"/>
                  </a:lnTo>
                  <a:close/>
                  <a:moveTo>
                    <a:pt x="4322" y="20928"/>
                  </a:moveTo>
                  <a:lnTo>
                    <a:pt x="4322" y="21983"/>
                  </a:lnTo>
                  <a:lnTo>
                    <a:pt x="2783" y="21291"/>
                  </a:lnTo>
                  <a:lnTo>
                    <a:pt x="2541" y="20158"/>
                  </a:lnTo>
                  <a:close/>
                  <a:moveTo>
                    <a:pt x="4322" y="22016"/>
                  </a:moveTo>
                  <a:lnTo>
                    <a:pt x="4322" y="23094"/>
                  </a:lnTo>
                  <a:lnTo>
                    <a:pt x="3058" y="22577"/>
                  </a:lnTo>
                  <a:lnTo>
                    <a:pt x="2794" y="21335"/>
                  </a:lnTo>
                  <a:lnTo>
                    <a:pt x="4322" y="22016"/>
                  </a:lnTo>
                  <a:close/>
                  <a:moveTo>
                    <a:pt x="4322" y="23127"/>
                  </a:moveTo>
                  <a:lnTo>
                    <a:pt x="4465" y="24799"/>
                  </a:lnTo>
                  <a:lnTo>
                    <a:pt x="3509" y="24656"/>
                  </a:lnTo>
                  <a:lnTo>
                    <a:pt x="3080" y="22676"/>
                  </a:lnTo>
                  <a:lnTo>
                    <a:pt x="3058" y="22621"/>
                  </a:lnTo>
                  <a:lnTo>
                    <a:pt x="4322" y="23127"/>
                  </a:lnTo>
                  <a:close/>
                  <a:moveTo>
                    <a:pt x="4465" y="24832"/>
                  </a:moveTo>
                  <a:lnTo>
                    <a:pt x="4674" y="26371"/>
                  </a:lnTo>
                  <a:lnTo>
                    <a:pt x="3839" y="25920"/>
                  </a:lnTo>
                  <a:lnTo>
                    <a:pt x="3520" y="24689"/>
                  </a:lnTo>
                  <a:lnTo>
                    <a:pt x="4465" y="24832"/>
                  </a:lnTo>
                  <a:close/>
                  <a:moveTo>
                    <a:pt x="4498" y="24832"/>
                  </a:moveTo>
                  <a:lnTo>
                    <a:pt x="5466" y="24931"/>
                  </a:lnTo>
                  <a:lnTo>
                    <a:pt x="5279" y="26470"/>
                  </a:lnTo>
                  <a:lnTo>
                    <a:pt x="4707" y="26393"/>
                  </a:lnTo>
                  <a:lnTo>
                    <a:pt x="4498" y="24832"/>
                  </a:lnTo>
                  <a:close/>
                  <a:moveTo>
                    <a:pt x="5499" y="24920"/>
                  </a:moveTo>
                  <a:lnTo>
                    <a:pt x="6401" y="24590"/>
                  </a:lnTo>
                  <a:lnTo>
                    <a:pt x="6170" y="26052"/>
                  </a:lnTo>
                  <a:lnTo>
                    <a:pt x="5312" y="26470"/>
                  </a:lnTo>
                  <a:close/>
                  <a:moveTo>
                    <a:pt x="7358" y="24139"/>
                  </a:moveTo>
                  <a:lnTo>
                    <a:pt x="6434" y="24546"/>
                  </a:lnTo>
                  <a:lnTo>
                    <a:pt x="6522" y="23226"/>
                  </a:lnTo>
                  <a:lnTo>
                    <a:pt x="7380" y="22907"/>
                  </a:lnTo>
                  <a:lnTo>
                    <a:pt x="8314" y="22621"/>
                  </a:lnTo>
                  <a:lnTo>
                    <a:pt x="8215" y="23699"/>
                  </a:lnTo>
                  <a:close/>
                  <a:moveTo>
                    <a:pt x="8347" y="22610"/>
                  </a:moveTo>
                  <a:lnTo>
                    <a:pt x="8501" y="22555"/>
                  </a:lnTo>
                  <a:lnTo>
                    <a:pt x="8259" y="23523"/>
                  </a:lnTo>
                  <a:close/>
                  <a:moveTo>
                    <a:pt x="8336" y="22577"/>
                  </a:moveTo>
                  <a:lnTo>
                    <a:pt x="7655" y="21983"/>
                  </a:lnTo>
                  <a:lnTo>
                    <a:pt x="8391" y="22379"/>
                  </a:lnTo>
                  <a:lnTo>
                    <a:pt x="8490" y="22533"/>
                  </a:lnTo>
                  <a:close/>
                  <a:moveTo>
                    <a:pt x="7962" y="21841"/>
                  </a:moveTo>
                  <a:lnTo>
                    <a:pt x="7743" y="21445"/>
                  </a:lnTo>
                  <a:lnTo>
                    <a:pt x="8061" y="21280"/>
                  </a:lnTo>
                  <a:lnTo>
                    <a:pt x="8457" y="21709"/>
                  </a:lnTo>
                  <a:cubicBezTo>
                    <a:pt x="8457" y="21709"/>
                    <a:pt x="8457" y="21709"/>
                    <a:pt x="8468" y="21709"/>
                  </a:cubicBezTo>
                  <a:lnTo>
                    <a:pt x="9260" y="22181"/>
                  </a:lnTo>
                  <a:lnTo>
                    <a:pt x="8402" y="22346"/>
                  </a:lnTo>
                  <a:lnTo>
                    <a:pt x="7962" y="21841"/>
                  </a:lnTo>
                  <a:close/>
                  <a:moveTo>
                    <a:pt x="7732" y="21412"/>
                  </a:moveTo>
                  <a:lnTo>
                    <a:pt x="7644" y="20829"/>
                  </a:lnTo>
                  <a:lnTo>
                    <a:pt x="7962" y="20653"/>
                  </a:lnTo>
                  <a:lnTo>
                    <a:pt x="8050" y="21247"/>
                  </a:lnTo>
                  <a:lnTo>
                    <a:pt x="7732" y="21412"/>
                  </a:lnTo>
                  <a:close/>
                  <a:moveTo>
                    <a:pt x="7962" y="20620"/>
                  </a:moveTo>
                  <a:lnTo>
                    <a:pt x="7644" y="20796"/>
                  </a:lnTo>
                  <a:lnTo>
                    <a:pt x="7797" y="20037"/>
                  </a:lnTo>
                  <a:cubicBezTo>
                    <a:pt x="7907" y="19960"/>
                    <a:pt x="8061" y="19861"/>
                    <a:pt x="8127" y="19828"/>
                  </a:cubicBezTo>
                  <a:close/>
                  <a:moveTo>
                    <a:pt x="7797" y="19993"/>
                  </a:moveTo>
                  <a:lnTo>
                    <a:pt x="7819" y="19069"/>
                  </a:lnTo>
                  <a:lnTo>
                    <a:pt x="7819" y="18860"/>
                  </a:lnTo>
                  <a:lnTo>
                    <a:pt x="8325" y="18706"/>
                  </a:lnTo>
                  <a:lnTo>
                    <a:pt x="8127" y="19784"/>
                  </a:lnTo>
                  <a:cubicBezTo>
                    <a:pt x="8094" y="19806"/>
                    <a:pt x="7984" y="19872"/>
                    <a:pt x="7797" y="20004"/>
                  </a:cubicBezTo>
                  <a:close/>
                  <a:moveTo>
                    <a:pt x="7819" y="18827"/>
                  </a:moveTo>
                  <a:lnTo>
                    <a:pt x="7797" y="17607"/>
                  </a:lnTo>
                  <a:lnTo>
                    <a:pt x="8215" y="17222"/>
                  </a:lnTo>
                  <a:lnTo>
                    <a:pt x="8325" y="18673"/>
                  </a:lnTo>
                  <a:close/>
                  <a:moveTo>
                    <a:pt x="8215" y="17189"/>
                  </a:moveTo>
                  <a:lnTo>
                    <a:pt x="7797" y="17563"/>
                  </a:lnTo>
                  <a:lnTo>
                    <a:pt x="7874" y="16562"/>
                  </a:lnTo>
                  <a:lnTo>
                    <a:pt x="8281" y="16397"/>
                  </a:lnTo>
                  <a:lnTo>
                    <a:pt x="8215" y="17189"/>
                  </a:lnTo>
                  <a:close/>
                  <a:moveTo>
                    <a:pt x="7885" y="16518"/>
                  </a:moveTo>
                  <a:lnTo>
                    <a:pt x="8094" y="15836"/>
                  </a:lnTo>
                  <a:lnTo>
                    <a:pt x="8402" y="15616"/>
                  </a:lnTo>
                  <a:lnTo>
                    <a:pt x="8281" y="16364"/>
                  </a:lnTo>
                  <a:lnTo>
                    <a:pt x="7885" y="16529"/>
                  </a:lnTo>
                  <a:close/>
                  <a:moveTo>
                    <a:pt x="8083" y="15814"/>
                  </a:moveTo>
                  <a:lnTo>
                    <a:pt x="7545" y="14989"/>
                  </a:lnTo>
                  <a:lnTo>
                    <a:pt x="7896" y="14527"/>
                  </a:lnTo>
                  <a:lnTo>
                    <a:pt x="8402" y="15583"/>
                  </a:lnTo>
                  <a:close/>
                  <a:moveTo>
                    <a:pt x="7523" y="14967"/>
                  </a:moveTo>
                  <a:lnTo>
                    <a:pt x="6071" y="13659"/>
                  </a:lnTo>
                  <a:lnTo>
                    <a:pt x="6203" y="13208"/>
                  </a:lnTo>
                  <a:lnTo>
                    <a:pt x="7874" y="14505"/>
                  </a:lnTo>
                  <a:lnTo>
                    <a:pt x="7523" y="14967"/>
                  </a:lnTo>
                  <a:close/>
                  <a:moveTo>
                    <a:pt x="6181" y="13164"/>
                  </a:moveTo>
                  <a:lnTo>
                    <a:pt x="5268" y="12911"/>
                  </a:lnTo>
                  <a:lnTo>
                    <a:pt x="5400" y="11877"/>
                  </a:lnTo>
                  <a:lnTo>
                    <a:pt x="6522" y="12009"/>
                  </a:lnTo>
                  <a:lnTo>
                    <a:pt x="6181" y="13164"/>
                  </a:lnTo>
                  <a:close/>
                  <a:moveTo>
                    <a:pt x="5400" y="11855"/>
                  </a:moveTo>
                  <a:lnTo>
                    <a:pt x="5554" y="10590"/>
                  </a:lnTo>
                  <a:lnTo>
                    <a:pt x="6775" y="10645"/>
                  </a:lnTo>
                  <a:lnTo>
                    <a:pt x="6533" y="11976"/>
                  </a:lnTo>
                  <a:lnTo>
                    <a:pt x="5400" y="11855"/>
                  </a:lnTo>
                  <a:close/>
                  <a:moveTo>
                    <a:pt x="5554" y="10557"/>
                  </a:moveTo>
                  <a:lnTo>
                    <a:pt x="5455" y="8127"/>
                  </a:lnTo>
                  <a:lnTo>
                    <a:pt x="7094" y="7764"/>
                  </a:lnTo>
                  <a:lnTo>
                    <a:pt x="6786" y="10623"/>
                  </a:lnTo>
                  <a:lnTo>
                    <a:pt x="5554" y="10557"/>
                  </a:lnTo>
                  <a:close/>
                  <a:moveTo>
                    <a:pt x="5433" y="8105"/>
                  </a:moveTo>
                  <a:lnTo>
                    <a:pt x="5345" y="8127"/>
                  </a:lnTo>
                  <a:lnTo>
                    <a:pt x="4014" y="8369"/>
                  </a:lnTo>
                  <a:lnTo>
                    <a:pt x="3905" y="6489"/>
                  </a:lnTo>
                  <a:lnTo>
                    <a:pt x="5664" y="6027"/>
                  </a:lnTo>
                  <a:close/>
                  <a:moveTo>
                    <a:pt x="3981" y="8369"/>
                  </a:moveTo>
                  <a:lnTo>
                    <a:pt x="2596" y="8930"/>
                  </a:lnTo>
                  <a:lnTo>
                    <a:pt x="2596" y="8941"/>
                  </a:lnTo>
                  <a:lnTo>
                    <a:pt x="2497" y="7027"/>
                  </a:lnTo>
                  <a:lnTo>
                    <a:pt x="3872" y="6500"/>
                  </a:lnTo>
                  <a:close/>
                  <a:moveTo>
                    <a:pt x="2497" y="6994"/>
                  </a:moveTo>
                  <a:lnTo>
                    <a:pt x="2420" y="4278"/>
                  </a:lnTo>
                  <a:lnTo>
                    <a:pt x="3597" y="3563"/>
                  </a:lnTo>
                  <a:lnTo>
                    <a:pt x="3872" y="6478"/>
                  </a:lnTo>
                  <a:close/>
                  <a:moveTo>
                    <a:pt x="2563" y="8952"/>
                  </a:moveTo>
                  <a:lnTo>
                    <a:pt x="1419" y="9678"/>
                  </a:lnTo>
                  <a:lnTo>
                    <a:pt x="1320" y="7841"/>
                  </a:lnTo>
                  <a:lnTo>
                    <a:pt x="2475" y="7038"/>
                  </a:lnTo>
                  <a:lnTo>
                    <a:pt x="2563" y="8952"/>
                  </a:lnTo>
                  <a:close/>
                  <a:moveTo>
                    <a:pt x="1386" y="9700"/>
                  </a:moveTo>
                  <a:lnTo>
                    <a:pt x="572" y="10349"/>
                  </a:lnTo>
                  <a:lnTo>
                    <a:pt x="572" y="8512"/>
                  </a:lnTo>
                  <a:lnTo>
                    <a:pt x="1287" y="7863"/>
                  </a:lnTo>
                  <a:close/>
                  <a:moveTo>
                    <a:pt x="1386" y="9733"/>
                  </a:moveTo>
                  <a:lnTo>
                    <a:pt x="1529" y="11426"/>
                  </a:lnTo>
                  <a:lnTo>
                    <a:pt x="704" y="11932"/>
                  </a:lnTo>
                  <a:lnTo>
                    <a:pt x="572" y="10393"/>
                  </a:lnTo>
                  <a:lnTo>
                    <a:pt x="1386" y="9733"/>
                  </a:lnTo>
                  <a:close/>
                  <a:moveTo>
                    <a:pt x="726" y="11965"/>
                  </a:moveTo>
                  <a:lnTo>
                    <a:pt x="1529" y="11459"/>
                  </a:lnTo>
                  <a:lnTo>
                    <a:pt x="1650" y="12658"/>
                  </a:lnTo>
                  <a:lnTo>
                    <a:pt x="814" y="13274"/>
                  </a:lnTo>
                  <a:lnTo>
                    <a:pt x="726" y="12174"/>
                  </a:lnTo>
                  <a:lnTo>
                    <a:pt x="715" y="11976"/>
                  </a:lnTo>
                  <a:close/>
                  <a:moveTo>
                    <a:pt x="1661" y="12691"/>
                  </a:moveTo>
                  <a:lnTo>
                    <a:pt x="1749" y="13527"/>
                  </a:lnTo>
                  <a:lnTo>
                    <a:pt x="880" y="14231"/>
                  </a:lnTo>
                  <a:lnTo>
                    <a:pt x="814" y="13307"/>
                  </a:lnTo>
                  <a:close/>
                  <a:moveTo>
                    <a:pt x="1749" y="13560"/>
                  </a:moveTo>
                  <a:lnTo>
                    <a:pt x="1892" y="14143"/>
                  </a:lnTo>
                  <a:lnTo>
                    <a:pt x="1188" y="14813"/>
                  </a:lnTo>
                  <a:lnTo>
                    <a:pt x="891" y="14264"/>
                  </a:lnTo>
                  <a:close/>
                  <a:moveTo>
                    <a:pt x="1903" y="14176"/>
                  </a:moveTo>
                  <a:lnTo>
                    <a:pt x="2013" y="14747"/>
                  </a:lnTo>
                  <a:lnTo>
                    <a:pt x="1562" y="15198"/>
                  </a:lnTo>
                  <a:lnTo>
                    <a:pt x="1199" y="14835"/>
                  </a:lnTo>
                  <a:close/>
                  <a:moveTo>
                    <a:pt x="2123" y="15572"/>
                  </a:moveTo>
                  <a:lnTo>
                    <a:pt x="2145" y="15913"/>
                  </a:lnTo>
                  <a:lnTo>
                    <a:pt x="1375" y="15803"/>
                  </a:lnTo>
                  <a:lnTo>
                    <a:pt x="737" y="15627"/>
                  </a:lnTo>
                  <a:lnTo>
                    <a:pt x="1562" y="15231"/>
                  </a:lnTo>
                  <a:close/>
                  <a:moveTo>
                    <a:pt x="1364" y="15836"/>
                  </a:moveTo>
                  <a:lnTo>
                    <a:pt x="1364" y="15836"/>
                  </a:lnTo>
                  <a:lnTo>
                    <a:pt x="2068" y="16507"/>
                  </a:lnTo>
                  <a:lnTo>
                    <a:pt x="2068" y="16507"/>
                  </a:lnTo>
                  <a:lnTo>
                    <a:pt x="1738" y="16991"/>
                  </a:lnTo>
                  <a:lnTo>
                    <a:pt x="737" y="15660"/>
                  </a:lnTo>
                  <a:lnTo>
                    <a:pt x="1364" y="15836"/>
                  </a:lnTo>
                  <a:close/>
                  <a:moveTo>
                    <a:pt x="1738" y="17046"/>
                  </a:moveTo>
                  <a:lnTo>
                    <a:pt x="2981" y="18145"/>
                  </a:lnTo>
                  <a:lnTo>
                    <a:pt x="2673" y="18596"/>
                  </a:lnTo>
                  <a:lnTo>
                    <a:pt x="1441" y="17486"/>
                  </a:lnTo>
                  <a:close/>
                  <a:moveTo>
                    <a:pt x="2651" y="18629"/>
                  </a:moveTo>
                  <a:lnTo>
                    <a:pt x="2585" y="19333"/>
                  </a:lnTo>
                  <a:lnTo>
                    <a:pt x="1551" y="18464"/>
                  </a:lnTo>
                  <a:lnTo>
                    <a:pt x="1441" y="17530"/>
                  </a:lnTo>
                  <a:close/>
                  <a:moveTo>
                    <a:pt x="2585" y="19366"/>
                  </a:moveTo>
                  <a:lnTo>
                    <a:pt x="2508" y="20103"/>
                  </a:lnTo>
                  <a:lnTo>
                    <a:pt x="1672" y="19322"/>
                  </a:lnTo>
                  <a:lnTo>
                    <a:pt x="1562" y="18508"/>
                  </a:lnTo>
                  <a:close/>
                  <a:moveTo>
                    <a:pt x="2508" y="20136"/>
                  </a:moveTo>
                  <a:lnTo>
                    <a:pt x="2750" y="21269"/>
                  </a:lnTo>
                  <a:lnTo>
                    <a:pt x="1815" y="20312"/>
                  </a:lnTo>
                  <a:lnTo>
                    <a:pt x="1815" y="20312"/>
                  </a:lnTo>
                  <a:lnTo>
                    <a:pt x="1683" y="19366"/>
                  </a:lnTo>
                  <a:close/>
                  <a:moveTo>
                    <a:pt x="2750" y="21313"/>
                  </a:moveTo>
                  <a:cubicBezTo>
                    <a:pt x="2750" y="21313"/>
                    <a:pt x="2761" y="21313"/>
                    <a:pt x="2761" y="21324"/>
                  </a:cubicBezTo>
                  <a:lnTo>
                    <a:pt x="3014" y="22544"/>
                  </a:lnTo>
                  <a:lnTo>
                    <a:pt x="2068" y="21511"/>
                  </a:lnTo>
                  <a:lnTo>
                    <a:pt x="1826" y="20367"/>
                  </a:lnTo>
                  <a:close/>
                  <a:moveTo>
                    <a:pt x="3036" y="22599"/>
                  </a:moveTo>
                  <a:lnTo>
                    <a:pt x="3047" y="22687"/>
                  </a:lnTo>
                  <a:lnTo>
                    <a:pt x="3476" y="24623"/>
                  </a:lnTo>
                  <a:lnTo>
                    <a:pt x="2497" y="23567"/>
                  </a:lnTo>
                  <a:lnTo>
                    <a:pt x="2079" y="21577"/>
                  </a:lnTo>
                  <a:lnTo>
                    <a:pt x="3025" y="22599"/>
                  </a:lnTo>
                  <a:close/>
                  <a:moveTo>
                    <a:pt x="3487" y="24678"/>
                  </a:moveTo>
                  <a:lnTo>
                    <a:pt x="3795" y="25887"/>
                  </a:lnTo>
                  <a:lnTo>
                    <a:pt x="2530" y="24656"/>
                  </a:lnTo>
                  <a:lnTo>
                    <a:pt x="2497" y="23622"/>
                  </a:lnTo>
                  <a:lnTo>
                    <a:pt x="3487" y="24678"/>
                  </a:lnTo>
                  <a:close/>
                  <a:moveTo>
                    <a:pt x="3806" y="25931"/>
                  </a:moveTo>
                  <a:lnTo>
                    <a:pt x="3762" y="26844"/>
                  </a:lnTo>
                  <a:lnTo>
                    <a:pt x="2981" y="25942"/>
                  </a:lnTo>
                  <a:lnTo>
                    <a:pt x="2552" y="24711"/>
                  </a:lnTo>
                  <a:close/>
                  <a:moveTo>
                    <a:pt x="3839" y="25953"/>
                  </a:moveTo>
                  <a:lnTo>
                    <a:pt x="4674" y="26415"/>
                  </a:lnTo>
                  <a:lnTo>
                    <a:pt x="4630" y="27526"/>
                  </a:lnTo>
                  <a:lnTo>
                    <a:pt x="3795" y="26866"/>
                  </a:lnTo>
                  <a:close/>
                  <a:moveTo>
                    <a:pt x="4707" y="26415"/>
                  </a:moveTo>
                  <a:lnTo>
                    <a:pt x="5279" y="26503"/>
                  </a:lnTo>
                  <a:lnTo>
                    <a:pt x="5466" y="28186"/>
                  </a:lnTo>
                  <a:lnTo>
                    <a:pt x="4663" y="27548"/>
                  </a:lnTo>
                  <a:lnTo>
                    <a:pt x="4707" y="26415"/>
                  </a:lnTo>
                  <a:close/>
                  <a:moveTo>
                    <a:pt x="5312" y="26503"/>
                  </a:moveTo>
                  <a:lnTo>
                    <a:pt x="6170" y="26085"/>
                  </a:lnTo>
                  <a:lnTo>
                    <a:pt x="6489" y="28593"/>
                  </a:lnTo>
                  <a:lnTo>
                    <a:pt x="5499" y="28208"/>
                  </a:lnTo>
                  <a:close/>
                  <a:moveTo>
                    <a:pt x="6203" y="26096"/>
                  </a:moveTo>
                  <a:lnTo>
                    <a:pt x="7589" y="27328"/>
                  </a:lnTo>
                  <a:lnTo>
                    <a:pt x="7644" y="29407"/>
                  </a:lnTo>
                  <a:lnTo>
                    <a:pt x="6522" y="28615"/>
                  </a:lnTo>
                  <a:close/>
                  <a:moveTo>
                    <a:pt x="7622" y="27339"/>
                  </a:moveTo>
                  <a:lnTo>
                    <a:pt x="9040" y="27955"/>
                  </a:lnTo>
                  <a:lnTo>
                    <a:pt x="8677" y="29956"/>
                  </a:lnTo>
                  <a:lnTo>
                    <a:pt x="7677" y="29429"/>
                  </a:lnTo>
                  <a:lnTo>
                    <a:pt x="7622" y="27339"/>
                  </a:lnTo>
                  <a:close/>
                  <a:moveTo>
                    <a:pt x="7611" y="27306"/>
                  </a:moveTo>
                  <a:lnTo>
                    <a:pt x="7446" y="26624"/>
                  </a:lnTo>
                  <a:lnTo>
                    <a:pt x="8875" y="27251"/>
                  </a:lnTo>
                  <a:lnTo>
                    <a:pt x="9029" y="27922"/>
                  </a:lnTo>
                  <a:close/>
                  <a:moveTo>
                    <a:pt x="7446" y="26580"/>
                  </a:moveTo>
                  <a:lnTo>
                    <a:pt x="7545" y="26052"/>
                  </a:lnTo>
                  <a:lnTo>
                    <a:pt x="8842" y="26261"/>
                  </a:lnTo>
                  <a:lnTo>
                    <a:pt x="8875" y="27218"/>
                  </a:lnTo>
                  <a:lnTo>
                    <a:pt x="7446" y="26580"/>
                  </a:lnTo>
                  <a:close/>
                  <a:moveTo>
                    <a:pt x="7556" y="26019"/>
                  </a:moveTo>
                  <a:lnTo>
                    <a:pt x="8171" y="25305"/>
                  </a:lnTo>
                  <a:lnTo>
                    <a:pt x="9161" y="25140"/>
                  </a:lnTo>
                  <a:lnTo>
                    <a:pt x="9073" y="25393"/>
                  </a:lnTo>
                  <a:lnTo>
                    <a:pt x="8842" y="26239"/>
                  </a:lnTo>
                  <a:lnTo>
                    <a:pt x="7556" y="26030"/>
                  </a:lnTo>
                  <a:close/>
                  <a:moveTo>
                    <a:pt x="8182" y="25272"/>
                  </a:moveTo>
                  <a:lnTo>
                    <a:pt x="8248" y="23721"/>
                  </a:lnTo>
                  <a:lnTo>
                    <a:pt x="9447" y="23578"/>
                  </a:lnTo>
                  <a:lnTo>
                    <a:pt x="9172" y="25107"/>
                  </a:lnTo>
                  <a:close/>
                  <a:moveTo>
                    <a:pt x="8248" y="23699"/>
                  </a:moveTo>
                  <a:lnTo>
                    <a:pt x="8534" y="22555"/>
                  </a:lnTo>
                  <a:lnTo>
                    <a:pt x="9601" y="22764"/>
                  </a:lnTo>
                  <a:lnTo>
                    <a:pt x="9447" y="23545"/>
                  </a:lnTo>
                  <a:lnTo>
                    <a:pt x="8248" y="23699"/>
                  </a:lnTo>
                  <a:close/>
                  <a:moveTo>
                    <a:pt x="8534" y="22522"/>
                  </a:moveTo>
                  <a:lnTo>
                    <a:pt x="8424" y="22379"/>
                  </a:lnTo>
                  <a:lnTo>
                    <a:pt x="9304" y="22203"/>
                  </a:lnTo>
                  <a:lnTo>
                    <a:pt x="9590" y="22731"/>
                  </a:lnTo>
                  <a:lnTo>
                    <a:pt x="8534" y="22522"/>
                  </a:lnTo>
                  <a:close/>
                  <a:moveTo>
                    <a:pt x="8479" y="21687"/>
                  </a:moveTo>
                  <a:lnTo>
                    <a:pt x="8116" y="21280"/>
                  </a:lnTo>
                  <a:lnTo>
                    <a:pt x="8886" y="21445"/>
                  </a:lnTo>
                  <a:lnTo>
                    <a:pt x="9271" y="22137"/>
                  </a:lnTo>
                  <a:close/>
                  <a:moveTo>
                    <a:pt x="8083" y="21247"/>
                  </a:moveTo>
                  <a:lnTo>
                    <a:pt x="7995" y="20653"/>
                  </a:lnTo>
                  <a:lnTo>
                    <a:pt x="8721" y="20741"/>
                  </a:lnTo>
                  <a:lnTo>
                    <a:pt x="8875" y="21412"/>
                  </a:lnTo>
                  <a:close/>
                  <a:moveTo>
                    <a:pt x="8721" y="20719"/>
                  </a:moveTo>
                  <a:lnTo>
                    <a:pt x="7995" y="20620"/>
                  </a:lnTo>
                  <a:lnTo>
                    <a:pt x="8160" y="19817"/>
                  </a:lnTo>
                  <a:cubicBezTo>
                    <a:pt x="8226" y="19839"/>
                    <a:pt x="8589" y="19949"/>
                    <a:pt x="8831" y="20026"/>
                  </a:cubicBezTo>
                  <a:close/>
                  <a:moveTo>
                    <a:pt x="8160" y="19784"/>
                  </a:moveTo>
                  <a:lnTo>
                    <a:pt x="8358" y="18695"/>
                  </a:lnTo>
                  <a:lnTo>
                    <a:pt x="9073" y="18508"/>
                  </a:lnTo>
                  <a:lnTo>
                    <a:pt x="8842" y="20004"/>
                  </a:lnTo>
                  <a:cubicBezTo>
                    <a:pt x="8644" y="19938"/>
                    <a:pt x="8248" y="19806"/>
                    <a:pt x="8160" y="19784"/>
                  </a:cubicBezTo>
                  <a:close/>
                  <a:moveTo>
                    <a:pt x="8358" y="18673"/>
                  </a:moveTo>
                  <a:lnTo>
                    <a:pt x="8248" y="17200"/>
                  </a:lnTo>
                  <a:lnTo>
                    <a:pt x="8908" y="16936"/>
                  </a:lnTo>
                  <a:lnTo>
                    <a:pt x="9084" y="18475"/>
                  </a:lnTo>
                  <a:close/>
                  <a:moveTo>
                    <a:pt x="8908" y="16903"/>
                  </a:moveTo>
                  <a:lnTo>
                    <a:pt x="8248" y="17167"/>
                  </a:lnTo>
                  <a:lnTo>
                    <a:pt x="8314" y="16386"/>
                  </a:lnTo>
                  <a:lnTo>
                    <a:pt x="8963" y="15957"/>
                  </a:lnTo>
                  <a:close/>
                  <a:moveTo>
                    <a:pt x="8314" y="16342"/>
                  </a:moveTo>
                  <a:lnTo>
                    <a:pt x="8435" y="15594"/>
                  </a:lnTo>
                  <a:lnTo>
                    <a:pt x="9073" y="14824"/>
                  </a:lnTo>
                  <a:lnTo>
                    <a:pt x="8963" y="15924"/>
                  </a:lnTo>
                  <a:close/>
                  <a:moveTo>
                    <a:pt x="8424" y="15561"/>
                  </a:moveTo>
                  <a:lnTo>
                    <a:pt x="7918" y="14494"/>
                  </a:lnTo>
                  <a:lnTo>
                    <a:pt x="8600" y="13241"/>
                  </a:lnTo>
                  <a:lnTo>
                    <a:pt x="9084" y="14769"/>
                  </a:lnTo>
                  <a:lnTo>
                    <a:pt x="8424" y="15561"/>
                  </a:lnTo>
                  <a:close/>
                  <a:moveTo>
                    <a:pt x="7896" y="14472"/>
                  </a:moveTo>
                  <a:lnTo>
                    <a:pt x="6214" y="13175"/>
                  </a:lnTo>
                  <a:lnTo>
                    <a:pt x="6555" y="12009"/>
                  </a:lnTo>
                  <a:lnTo>
                    <a:pt x="8347" y="12405"/>
                  </a:lnTo>
                  <a:lnTo>
                    <a:pt x="8589" y="13197"/>
                  </a:lnTo>
                  <a:lnTo>
                    <a:pt x="7896" y="14472"/>
                  </a:lnTo>
                  <a:close/>
                  <a:moveTo>
                    <a:pt x="6566" y="11976"/>
                  </a:moveTo>
                  <a:lnTo>
                    <a:pt x="6808" y="10645"/>
                  </a:lnTo>
                  <a:lnTo>
                    <a:pt x="9073" y="9898"/>
                  </a:lnTo>
                  <a:lnTo>
                    <a:pt x="8347" y="12372"/>
                  </a:lnTo>
                  <a:close/>
                  <a:moveTo>
                    <a:pt x="6819" y="10612"/>
                  </a:moveTo>
                  <a:lnTo>
                    <a:pt x="7127" y="7764"/>
                  </a:lnTo>
                  <a:lnTo>
                    <a:pt x="7248" y="7731"/>
                  </a:lnTo>
                  <a:lnTo>
                    <a:pt x="9018" y="7676"/>
                  </a:lnTo>
                  <a:lnTo>
                    <a:pt x="9084" y="9865"/>
                  </a:lnTo>
                  <a:close/>
                  <a:moveTo>
                    <a:pt x="7237" y="7709"/>
                  </a:moveTo>
                  <a:lnTo>
                    <a:pt x="7127" y="7731"/>
                  </a:lnTo>
                  <a:lnTo>
                    <a:pt x="7358" y="5554"/>
                  </a:lnTo>
                  <a:lnTo>
                    <a:pt x="8952" y="5444"/>
                  </a:lnTo>
                  <a:lnTo>
                    <a:pt x="9018" y="7643"/>
                  </a:lnTo>
                  <a:lnTo>
                    <a:pt x="7237" y="7698"/>
                  </a:lnTo>
                  <a:close/>
                  <a:moveTo>
                    <a:pt x="7358" y="5532"/>
                  </a:moveTo>
                  <a:lnTo>
                    <a:pt x="6995" y="2090"/>
                  </a:lnTo>
                  <a:lnTo>
                    <a:pt x="8842" y="1925"/>
                  </a:lnTo>
                  <a:lnTo>
                    <a:pt x="8952" y="5422"/>
                  </a:lnTo>
                  <a:lnTo>
                    <a:pt x="7358" y="5532"/>
                  </a:lnTo>
                  <a:close/>
                  <a:moveTo>
                    <a:pt x="5180" y="814"/>
                  </a:moveTo>
                  <a:lnTo>
                    <a:pt x="7248" y="165"/>
                  </a:lnTo>
                  <a:lnTo>
                    <a:pt x="6973" y="2068"/>
                  </a:lnTo>
                  <a:lnTo>
                    <a:pt x="5169" y="2739"/>
                  </a:lnTo>
                  <a:lnTo>
                    <a:pt x="5180" y="814"/>
                  </a:lnTo>
                  <a:close/>
                  <a:moveTo>
                    <a:pt x="5664" y="5994"/>
                  </a:moveTo>
                  <a:lnTo>
                    <a:pt x="3905" y="6467"/>
                  </a:lnTo>
                  <a:lnTo>
                    <a:pt x="3630" y="3541"/>
                  </a:lnTo>
                  <a:lnTo>
                    <a:pt x="5147" y="2783"/>
                  </a:lnTo>
                  <a:close/>
                  <a:moveTo>
                    <a:pt x="5158" y="825"/>
                  </a:moveTo>
                  <a:lnTo>
                    <a:pt x="5136" y="2750"/>
                  </a:lnTo>
                  <a:lnTo>
                    <a:pt x="3630" y="3508"/>
                  </a:lnTo>
                  <a:lnTo>
                    <a:pt x="3564" y="1936"/>
                  </a:lnTo>
                  <a:lnTo>
                    <a:pt x="5158" y="825"/>
                  </a:lnTo>
                  <a:close/>
                  <a:moveTo>
                    <a:pt x="2420" y="3090"/>
                  </a:moveTo>
                  <a:lnTo>
                    <a:pt x="3531" y="1969"/>
                  </a:lnTo>
                  <a:lnTo>
                    <a:pt x="3597" y="3519"/>
                  </a:lnTo>
                  <a:lnTo>
                    <a:pt x="2420" y="4245"/>
                  </a:lnTo>
                  <a:close/>
                  <a:moveTo>
                    <a:pt x="2475" y="7005"/>
                  </a:moveTo>
                  <a:lnTo>
                    <a:pt x="1320" y="7797"/>
                  </a:lnTo>
                  <a:lnTo>
                    <a:pt x="1386" y="5246"/>
                  </a:lnTo>
                  <a:lnTo>
                    <a:pt x="2398" y="4311"/>
                  </a:lnTo>
                  <a:lnTo>
                    <a:pt x="2475" y="7005"/>
                  </a:lnTo>
                  <a:close/>
                  <a:moveTo>
                    <a:pt x="1496" y="4443"/>
                  </a:moveTo>
                  <a:lnTo>
                    <a:pt x="2387" y="3134"/>
                  </a:lnTo>
                  <a:lnTo>
                    <a:pt x="2387" y="4267"/>
                  </a:lnTo>
                  <a:lnTo>
                    <a:pt x="1386" y="5191"/>
                  </a:lnTo>
                  <a:lnTo>
                    <a:pt x="1496" y="4443"/>
                  </a:lnTo>
                  <a:close/>
                  <a:moveTo>
                    <a:pt x="1463" y="4531"/>
                  </a:moveTo>
                  <a:lnTo>
                    <a:pt x="1353" y="5224"/>
                  </a:lnTo>
                  <a:lnTo>
                    <a:pt x="891" y="5653"/>
                  </a:lnTo>
                  <a:close/>
                  <a:moveTo>
                    <a:pt x="858" y="5730"/>
                  </a:moveTo>
                  <a:lnTo>
                    <a:pt x="1353" y="5268"/>
                  </a:lnTo>
                  <a:lnTo>
                    <a:pt x="1287" y="7819"/>
                  </a:lnTo>
                  <a:lnTo>
                    <a:pt x="583" y="8468"/>
                  </a:lnTo>
                  <a:close/>
                  <a:moveTo>
                    <a:pt x="803" y="5972"/>
                  </a:moveTo>
                  <a:lnTo>
                    <a:pt x="550" y="8501"/>
                  </a:lnTo>
                  <a:lnTo>
                    <a:pt x="121" y="9073"/>
                  </a:lnTo>
                  <a:lnTo>
                    <a:pt x="803" y="5972"/>
                  </a:lnTo>
                  <a:close/>
                  <a:moveTo>
                    <a:pt x="110" y="9139"/>
                  </a:moveTo>
                  <a:lnTo>
                    <a:pt x="550" y="8545"/>
                  </a:lnTo>
                  <a:lnTo>
                    <a:pt x="550" y="10371"/>
                  </a:lnTo>
                  <a:cubicBezTo>
                    <a:pt x="209" y="10667"/>
                    <a:pt x="99" y="10777"/>
                    <a:pt x="66" y="10810"/>
                  </a:cubicBezTo>
                  <a:close/>
                  <a:moveTo>
                    <a:pt x="66" y="10854"/>
                  </a:moveTo>
                  <a:cubicBezTo>
                    <a:pt x="66" y="10854"/>
                    <a:pt x="66" y="10854"/>
                    <a:pt x="77" y="10843"/>
                  </a:cubicBezTo>
                  <a:cubicBezTo>
                    <a:pt x="88" y="10810"/>
                    <a:pt x="363" y="10568"/>
                    <a:pt x="550" y="10415"/>
                  </a:cubicBezTo>
                  <a:lnTo>
                    <a:pt x="682" y="11954"/>
                  </a:lnTo>
                  <a:lnTo>
                    <a:pt x="23" y="12504"/>
                  </a:lnTo>
                  <a:lnTo>
                    <a:pt x="55" y="10854"/>
                  </a:lnTo>
                  <a:close/>
                  <a:moveTo>
                    <a:pt x="23" y="12537"/>
                  </a:moveTo>
                  <a:lnTo>
                    <a:pt x="682" y="11998"/>
                  </a:lnTo>
                  <a:lnTo>
                    <a:pt x="693" y="12174"/>
                  </a:lnTo>
                  <a:lnTo>
                    <a:pt x="781" y="13285"/>
                  </a:lnTo>
                  <a:lnTo>
                    <a:pt x="176" y="13384"/>
                  </a:lnTo>
                  <a:close/>
                  <a:moveTo>
                    <a:pt x="198" y="13483"/>
                  </a:moveTo>
                  <a:lnTo>
                    <a:pt x="187" y="13417"/>
                  </a:lnTo>
                  <a:lnTo>
                    <a:pt x="781" y="13307"/>
                  </a:lnTo>
                  <a:lnTo>
                    <a:pt x="847" y="14242"/>
                  </a:lnTo>
                  <a:lnTo>
                    <a:pt x="352" y="14187"/>
                  </a:lnTo>
                  <a:close/>
                  <a:moveTo>
                    <a:pt x="396" y="14384"/>
                  </a:moveTo>
                  <a:lnTo>
                    <a:pt x="363" y="14209"/>
                  </a:lnTo>
                  <a:lnTo>
                    <a:pt x="858" y="14274"/>
                  </a:lnTo>
                  <a:lnTo>
                    <a:pt x="1155" y="14813"/>
                  </a:lnTo>
                  <a:lnTo>
                    <a:pt x="506" y="14813"/>
                  </a:lnTo>
                  <a:lnTo>
                    <a:pt x="396" y="14373"/>
                  </a:lnTo>
                  <a:close/>
                  <a:moveTo>
                    <a:pt x="517" y="14846"/>
                  </a:moveTo>
                  <a:lnTo>
                    <a:pt x="1177" y="14846"/>
                  </a:lnTo>
                  <a:lnTo>
                    <a:pt x="1540" y="15209"/>
                  </a:lnTo>
                  <a:lnTo>
                    <a:pt x="704" y="15605"/>
                  </a:lnTo>
                  <a:lnTo>
                    <a:pt x="517" y="14846"/>
                  </a:lnTo>
                  <a:close/>
                  <a:moveTo>
                    <a:pt x="715" y="15671"/>
                  </a:moveTo>
                  <a:lnTo>
                    <a:pt x="1716" y="17013"/>
                  </a:lnTo>
                  <a:lnTo>
                    <a:pt x="1419" y="17464"/>
                  </a:lnTo>
                  <a:lnTo>
                    <a:pt x="682" y="16353"/>
                  </a:lnTo>
                  <a:lnTo>
                    <a:pt x="715" y="15671"/>
                  </a:lnTo>
                  <a:close/>
                  <a:moveTo>
                    <a:pt x="682" y="16408"/>
                  </a:moveTo>
                  <a:lnTo>
                    <a:pt x="1408" y="17486"/>
                  </a:lnTo>
                  <a:lnTo>
                    <a:pt x="1518" y="18431"/>
                  </a:lnTo>
                  <a:lnTo>
                    <a:pt x="715" y="17530"/>
                  </a:lnTo>
                  <a:close/>
                  <a:moveTo>
                    <a:pt x="726" y="17585"/>
                  </a:moveTo>
                  <a:lnTo>
                    <a:pt x="1529" y="18475"/>
                  </a:lnTo>
                  <a:lnTo>
                    <a:pt x="1639" y="19289"/>
                  </a:lnTo>
                  <a:lnTo>
                    <a:pt x="858" y="18552"/>
                  </a:lnTo>
                  <a:lnTo>
                    <a:pt x="726" y="17585"/>
                  </a:lnTo>
                  <a:close/>
                  <a:moveTo>
                    <a:pt x="858" y="18596"/>
                  </a:moveTo>
                  <a:lnTo>
                    <a:pt x="1650" y="19333"/>
                  </a:lnTo>
                  <a:lnTo>
                    <a:pt x="1782" y="20279"/>
                  </a:lnTo>
                  <a:lnTo>
                    <a:pt x="1001" y="19487"/>
                  </a:lnTo>
                  <a:close/>
                  <a:moveTo>
                    <a:pt x="1012" y="19542"/>
                  </a:moveTo>
                  <a:lnTo>
                    <a:pt x="1782" y="20323"/>
                  </a:lnTo>
                  <a:lnTo>
                    <a:pt x="2024" y="21467"/>
                  </a:lnTo>
                  <a:lnTo>
                    <a:pt x="1177" y="20554"/>
                  </a:lnTo>
                  <a:lnTo>
                    <a:pt x="1012" y="19542"/>
                  </a:lnTo>
                  <a:close/>
                  <a:moveTo>
                    <a:pt x="1199" y="20620"/>
                  </a:moveTo>
                  <a:lnTo>
                    <a:pt x="2035" y="21522"/>
                  </a:lnTo>
                  <a:lnTo>
                    <a:pt x="2453" y="23512"/>
                  </a:lnTo>
                  <a:lnTo>
                    <a:pt x="1639" y="22357"/>
                  </a:lnTo>
                  <a:close/>
                  <a:moveTo>
                    <a:pt x="1661" y="22434"/>
                  </a:moveTo>
                  <a:lnTo>
                    <a:pt x="2464" y="23578"/>
                  </a:lnTo>
                  <a:lnTo>
                    <a:pt x="2508" y="24590"/>
                  </a:lnTo>
                  <a:lnTo>
                    <a:pt x="1881" y="23413"/>
                  </a:lnTo>
                  <a:close/>
                  <a:moveTo>
                    <a:pt x="1925" y="23578"/>
                  </a:moveTo>
                  <a:lnTo>
                    <a:pt x="2508" y="24667"/>
                  </a:lnTo>
                  <a:lnTo>
                    <a:pt x="2915" y="25854"/>
                  </a:lnTo>
                  <a:lnTo>
                    <a:pt x="2431" y="25173"/>
                  </a:lnTo>
                  <a:lnTo>
                    <a:pt x="1925" y="23567"/>
                  </a:lnTo>
                  <a:close/>
                  <a:moveTo>
                    <a:pt x="2948" y="25953"/>
                  </a:moveTo>
                  <a:lnTo>
                    <a:pt x="2981" y="26349"/>
                  </a:lnTo>
                  <a:lnTo>
                    <a:pt x="2497" y="25327"/>
                  </a:lnTo>
                  <a:lnTo>
                    <a:pt x="2948" y="25953"/>
                  </a:lnTo>
                  <a:close/>
                  <a:moveTo>
                    <a:pt x="3014" y="26426"/>
                  </a:moveTo>
                  <a:lnTo>
                    <a:pt x="2981" y="25997"/>
                  </a:lnTo>
                  <a:lnTo>
                    <a:pt x="3762" y="26877"/>
                  </a:lnTo>
                  <a:lnTo>
                    <a:pt x="3806" y="27680"/>
                  </a:lnTo>
                  <a:close/>
                  <a:moveTo>
                    <a:pt x="3839" y="27735"/>
                  </a:moveTo>
                  <a:lnTo>
                    <a:pt x="3795" y="26910"/>
                  </a:lnTo>
                  <a:lnTo>
                    <a:pt x="4630" y="27559"/>
                  </a:lnTo>
                  <a:lnTo>
                    <a:pt x="4949" y="28857"/>
                  </a:lnTo>
                  <a:close/>
                  <a:moveTo>
                    <a:pt x="4993" y="28890"/>
                  </a:moveTo>
                  <a:lnTo>
                    <a:pt x="4674" y="27592"/>
                  </a:lnTo>
                  <a:lnTo>
                    <a:pt x="5477" y="28219"/>
                  </a:lnTo>
                  <a:lnTo>
                    <a:pt x="6038" y="29879"/>
                  </a:lnTo>
                  <a:lnTo>
                    <a:pt x="4993" y="28890"/>
                  </a:lnTo>
                  <a:close/>
                  <a:moveTo>
                    <a:pt x="6082" y="29923"/>
                  </a:moveTo>
                  <a:lnTo>
                    <a:pt x="5510" y="28241"/>
                  </a:lnTo>
                  <a:lnTo>
                    <a:pt x="6500" y="28626"/>
                  </a:lnTo>
                  <a:lnTo>
                    <a:pt x="7127" y="30748"/>
                  </a:lnTo>
                  <a:close/>
                  <a:moveTo>
                    <a:pt x="7171" y="30781"/>
                  </a:moveTo>
                  <a:lnTo>
                    <a:pt x="6533" y="28648"/>
                  </a:lnTo>
                  <a:lnTo>
                    <a:pt x="7644" y="29440"/>
                  </a:lnTo>
                  <a:lnTo>
                    <a:pt x="8039" y="31364"/>
                  </a:lnTo>
                  <a:lnTo>
                    <a:pt x="7171" y="30781"/>
                  </a:lnTo>
                  <a:close/>
                  <a:moveTo>
                    <a:pt x="8072" y="31397"/>
                  </a:moveTo>
                  <a:lnTo>
                    <a:pt x="7688" y="29461"/>
                  </a:lnTo>
                  <a:lnTo>
                    <a:pt x="8666" y="29978"/>
                  </a:lnTo>
                  <a:lnTo>
                    <a:pt x="9029" y="31782"/>
                  </a:lnTo>
                  <a:lnTo>
                    <a:pt x="8072" y="31397"/>
                  </a:lnTo>
                  <a:close/>
                  <a:moveTo>
                    <a:pt x="9876" y="31870"/>
                  </a:moveTo>
                  <a:lnTo>
                    <a:pt x="9062" y="31793"/>
                  </a:lnTo>
                  <a:lnTo>
                    <a:pt x="8699" y="29989"/>
                  </a:lnTo>
                  <a:lnTo>
                    <a:pt x="9876" y="30231"/>
                  </a:lnTo>
                  <a:lnTo>
                    <a:pt x="9876" y="31870"/>
                  </a:lnTo>
                  <a:close/>
                  <a:moveTo>
                    <a:pt x="9876" y="30198"/>
                  </a:moveTo>
                  <a:lnTo>
                    <a:pt x="8699" y="29956"/>
                  </a:lnTo>
                  <a:lnTo>
                    <a:pt x="9062" y="27955"/>
                  </a:lnTo>
                  <a:lnTo>
                    <a:pt x="9876" y="28010"/>
                  </a:lnTo>
                  <a:lnTo>
                    <a:pt x="9876" y="30198"/>
                  </a:lnTo>
                  <a:close/>
                  <a:moveTo>
                    <a:pt x="9876" y="27977"/>
                  </a:moveTo>
                  <a:lnTo>
                    <a:pt x="9062" y="27933"/>
                  </a:lnTo>
                  <a:lnTo>
                    <a:pt x="8908" y="27251"/>
                  </a:lnTo>
                  <a:lnTo>
                    <a:pt x="9876" y="27229"/>
                  </a:lnTo>
                  <a:lnTo>
                    <a:pt x="9876" y="27977"/>
                  </a:lnTo>
                  <a:close/>
                  <a:moveTo>
                    <a:pt x="9876" y="27207"/>
                  </a:moveTo>
                  <a:lnTo>
                    <a:pt x="8908" y="27229"/>
                  </a:lnTo>
                  <a:lnTo>
                    <a:pt x="8864" y="26261"/>
                  </a:lnTo>
                  <a:lnTo>
                    <a:pt x="9876" y="26338"/>
                  </a:lnTo>
                  <a:lnTo>
                    <a:pt x="9876" y="27207"/>
                  </a:lnTo>
                  <a:close/>
                  <a:moveTo>
                    <a:pt x="9876" y="26305"/>
                  </a:moveTo>
                  <a:lnTo>
                    <a:pt x="8875" y="26239"/>
                  </a:lnTo>
                  <a:lnTo>
                    <a:pt x="9106" y="25404"/>
                  </a:lnTo>
                  <a:lnTo>
                    <a:pt x="9194" y="25140"/>
                  </a:lnTo>
                  <a:lnTo>
                    <a:pt x="9876" y="25393"/>
                  </a:lnTo>
                  <a:lnTo>
                    <a:pt x="9876" y="26305"/>
                  </a:lnTo>
                  <a:close/>
                  <a:moveTo>
                    <a:pt x="9876" y="25360"/>
                  </a:moveTo>
                  <a:lnTo>
                    <a:pt x="9194" y="25107"/>
                  </a:lnTo>
                  <a:lnTo>
                    <a:pt x="9480" y="23578"/>
                  </a:lnTo>
                  <a:lnTo>
                    <a:pt x="9876" y="23567"/>
                  </a:lnTo>
                  <a:close/>
                  <a:moveTo>
                    <a:pt x="9876" y="23534"/>
                  </a:moveTo>
                  <a:lnTo>
                    <a:pt x="9480" y="23545"/>
                  </a:lnTo>
                  <a:lnTo>
                    <a:pt x="9634" y="22775"/>
                  </a:lnTo>
                  <a:lnTo>
                    <a:pt x="9876" y="22907"/>
                  </a:lnTo>
                  <a:lnTo>
                    <a:pt x="9876" y="23545"/>
                  </a:lnTo>
                  <a:close/>
                  <a:moveTo>
                    <a:pt x="9876" y="22863"/>
                  </a:moveTo>
                  <a:lnTo>
                    <a:pt x="9634" y="22742"/>
                  </a:lnTo>
                  <a:lnTo>
                    <a:pt x="9348" y="22225"/>
                  </a:lnTo>
                  <a:lnTo>
                    <a:pt x="9876" y="22577"/>
                  </a:lnTo>
                  <a:close/>
                  <a:moveTo>
                    <a:pt x="9876" y="22544"/>
                  </a:moveTo>
                  <a:lnTo>
                    <a:pt x="9337" y="22181"/>
                  </a:lnTo>
                  <a:lnTo>
                    <a:pt x="9876" y="22005"/>
                  </a:lnTo>
                  <a:lnTo>
                    <a:pt x="9876" y="22533"/>
                  </a:lnTo>
                  <a:close/>
                  <a:moveTo>
                    <a:pt x="9876" y="21972"/>
                  </a:moveTo>
                  <a:lnTo>
                    <a:pt x="9315" y="22159"/>
                  </a:lnTo>
                  <a:lnTo>
                    <a:pt x="8919" y="21445"/>
                  </a:lnTo>
                  <a:lnTo>
                    <a:pt x="9876" y="21104"/>
                  </a:lnTo>
                  <a:lnTo>
                    <a:pt x="9876" y="21972"/>
                  </a:lnTo>
                  <a:close/>
                  <a:moveTo>
                    <a:pt x="9876" y="21071"/>
                  </a:moveTo>
                  <a:lnTo>
                    <a:pt x="8908" y="21412"/>
                  </a:lnTo>
                  <a:lnTo>
                    <a:pt x="8754" y="20741"/>
                  </a:lnTo>
                  <a:lnTo>
                    <a:pt x="9876" y="20576"/>
                  </a:lnTo>
                  <a:lnTo>
                    <a:pt x="9876" y="21071"/>
                  </a:lnTo>
                  <a:close/>
                  <a:moveTo>
                    <a:pt x="9876" y="20543"/>
                  </a:moveTo>
                  <a:lnTo>
                    <a:pt x="8754" y="20719"/>
                  </a:lnTo>
                  <a:lnTo>
                    <a:pt x="8864" y="20026"/>
                  </a:lnTo>
                  <a:lnTo>
                    <a:pt x="9876" y="19608"/>
                  </a:lnTo>
                  <a:lnTo>
                    <a:pt x="9876" y="20543"/>
                  </a:lnTo>
                  <a:close/>
                  <a:moveTo>
                    <a:pt x="9876" y="19586"/>
                  </a:moveTo>
                  <a:lnTo>
                    <a:pt x="8864" y="19993"/>
                  </a:lnTo>
                  <a:lnTo>
                    <a:pt x="9106" y="18508"/>
                  </a:lnTo>
                  <a:lnTo>
                    <a:pt x="9876" y="18508"/>
                  </a:lnTo>
                  <a:close/>
                  <a:moveTo>
                    <a:pt x="9876" y="18475"/>
                  </a:moveTo>
                  <a:lnTo>
                    <a:pt x="9106" y="18475"/>
                  </a:lnTo>
                  <a:lnTo>
                    <a:pt x="8941" y="16925"/>
                  </a:lnTo>
                  <a:lnTo>
                    <a:pt x="9876" y="16716"/>
                  </a:lnTo>
                  <a:close/>
                  <a:moveTo>
                    <a:pt x="9876" y="16683"/>
                  </a:moveTo>
                  <a:lnTo>
                    <a:pt x="8941" y="16903"/>
                  </a:lnTo>
                  <a:lnTo>
                    <a:pt x="8996" y="15946"/>
                  </a:lnTo>
                  <a:lnTo>
                    <a:pt x="9876" y="15715"/>
                  </a:lnTo>
                  <a:lnTo>
                    <a:pt x="9876" y="16683"/>
                  </a:lnTo>
                  <a:close/>
                  <a:moveTo>
                    <a:pt x="9876" y="15682"/>
                  </a:moveTo>
                  <a:lnTo>
                    <a:pt x="8996" y="15913"/>
                  </a:lnTo>
                  <a:lnTo>
                    <a:pt x="9106" y="14780"/>
                  </a:lnTo>
                  <a:lnTo>
                    <a:pt x="9876" y="14231"/>
                  </a:lnTo>
                  <a:close/>
                  <a:moveTo>
                    <a:pt x="9876" y="14198"/>
                  </a:moveTo>
                  <a:lnTo>
                    <a:pt x="9106" y="14747"/>
                  </a:lnTo>
                  <a:lnTo>
                    <a:pt x="8622" y="13208"/>
                  </a:lnTo>
                  <a:lnTo>
                    <a:pt x="9876" y="12856"/>
                  </a:lnTo>
                  <a:lnTo>
                    <a:pt x="9876" y="14198"/>
                  </a:lnTo>
                  <a:close/>
                  <a:moveTo>
                    <a:pt x="9876" y="12823"/>
                  </a:moveTo>
                  <a:lnTo>
                    <a:pt x="8611" y="13186"/>
                  </a:lnTo>
                  <a:lnTo>
                    <a:pt x="8369" y="12405"/>
                  </a:lnTo>
                  <a:lnTo>
                    <a:pt x="9876" y="12251"/>
                  </a:lnTo>
                  <a:close/>
                  <a:moveTo>
                    <a:pt x="9876" y="12218"/>
                  </a:moveTo>
                  <a:lnTo>
                    <a:pt x="8369" y="12372"/>
                  </a:lnTo>
                  <a:lnTo>
                    <a:pt x="9106" y="9887"/>
                  </a:lnTo>
                  <a:lnTo>
                    <a:pt x="9876" y="9601"/>
                  </a:lnTo>
                  <a:lnTo>
                    <a:pt x="9876" y="12218"/>
                  </a:lnTo>
                  <a:close/>
                  <a:moveTo>
                    <a:pt x="9876" y="9568"/>
                  </a:moveTo>
                  <a:lnTo>
                    <a:pt x="9106" y="9854"/>
                  </a:lnTo>
                  <a:lnTo>
                    <a:pt x="9040" y="7665"/>
                  </a:lnTo>
                  <a:lnTo>
                    <a:pt x="9876" y="7643"/>
                  </a:lnTo>
                  <a:lnTo>
                    <a:pt x="9876" y="9568"/>
                  </a:lnTo>
                  <a:close/>
                  <a:moveTo>
                    <a:pt x="9876" y="7610"/>
                  </a:moveTo>
                  <a:lnTo>
                    <a:pt x="9040" y="7643"/>
                  </a:lnTo>
                  <a:lnTo>
                    <a:pt x="8974" y="5444"/>
                  </a:lnTo>
                  <a:lnTo>
                    <a:pt x="9876" y="5378"/>
                  </a:lnTo>
                  <a:close/>
                  <a:moveTo>
                    <a:pt x="9876" y="5356"/>
                  </a:moveTo>
                  <a:lnTo>
                    <a:pt x="8974" y="5411"/>
                  </a:lnTo>
                  <a:lnTo>
                    <a:pt x="8875" y="1914"/>
                  </a:lnTo>
                  <a:lnTo>
                    <a:pt x="9876" y="1881"/>
                  </a:lnTo>
                  <a:lnTo>
                    <a:pt x="9876" y="5356"/>
                  </a:lnTo>
                  <a:close/>
                  <a:moveTo>
                    <a:pt x="9876" y="1848"/>
                  </a:moveTo>
                  <a:lnTo>
                    <a:pt x="8875" y="1892"/>
                  </a:lnTo>
                  <a:lnTo>
                    <a:pt x="8820" y="44"/>
                  </a:lnTo>
                  <a:lnTo>
                    <a:pt x="9876" y="22"/>
                  </a:lnTo>
                  <a:lnTo>
                    <a:pt x="9876" y="1848"/>
                  </a:lnTo>
                  <a:close/>
                  <a:moveTo>
                    <a:pt x="19751" y="12504"/>
                  </a:moveTo>
                  <a:lnTo>
                    <a:pt x="19092" y="11954"/>
                  </a:lnTo>
                  <a:lnTo>
                    <a:pt x="19224" y="10415"/>
                  </a:lnTo>
                  <a:cubicBezTo>
                    <a:pt x="19410" y="10568"/>
                    <a:pt x="19685" y="10810"/>
                    <a:pt x="19696" y="10843"/>
                  </a:cubicBezTo>
                  <a:cubicBezTo>
                    <a:pt x="19707" y="10843"/>
                    <a:pt x="19707" y="10854"/>
                    <a:pt x="19707" y="10854"/>
                  </a:cubicBezTo>
                  <a:close/>
                  <a:moveTo>
                    <a:pt x="18355" y="9678"/>
                  </a:moveTo>
                  <a:lnTo>
                    <a:pt x="17211" y="8952"/>
                  </a:lnTo>
                  <a:lnTo>
                    <a:pt x="17299" y="7038"/>
                  </a:lnTo>
                  <a:lnTo>
                    <a:pt x="18454" y="7830"/>
                  </a:lnTo>
                  <a:lnTo>
                    <a:pt x="18355" y="9678"/>
                  </a:lnTo>
                  <a:close/>
                  <a:moveTo>
                    <a:pt x="18487" y="7863"/>
                  </a:moveTo>
                  <a:lnTo>
                    <a:pt x="19202" y="8512"/>
                  </a:lnTo>
                  <a:lnTo>
                    <a:pt x="19202" y="10349"/>
                  </a:lnTo>
                  <a:lnTo>
                    <a:pt x="18388" y="9700"/>
                  </a:lnTo>
                  <a:close/>
                  <a:moveTo>
                    <a:pt x="12361" y="26569"/>
                  </a:moveTo>
                  <a:lnTo>
                    <a:pt x="12262" y="26052"/>
                  </a:lnTo>
                  <a:lnTo>
                    <a:pt x="13527" y="26074"/>
                  </a:lnTo>
                  <a:lnTo>
                    <a:pt x="12361" y="26569"/>
                  </a:lnTo>
                  <a:close/>
                  <a:moveTo>
                    <a:pt x="13516" y="26107"/>
                  </a:moveTo>
                  <a:lnTo>
                    <a:pt x="12196" y="27273"/>
                  </a:lnTo>
                  <a:lnTo>
                    <a:pt x="12361" y="26602"/>
                  </a:lnTo>
                  <a:close/>
                  <a:moveTo>
                    <a:pt x="12251" y="26019"/>
                  </a:moveTo>
                  <a:lnTo>
                    <a:pt x="11668" y="25327"/>
                  </a:lnTo>
                  <a:lnTo>
                    <a:pt x="12471" y="25689"/>
                  </a:lnTo>
                  <a:lnTo>
                    <a:pt x="13494" y="26041"/>
                  </a:lnTo>
                  <a:close/>
                  <a:moveTo>
                    <a:pt x="12471" y="25656"/>
                  </a:moveTo>
                  <a:lnTo>
                    <a:pt x="11625" y="25283"/>
                  </a:lnTo>
                  <a:lnTo>
                    <a:pt x="11559" y="23732"/>
                  </a:lnTo>
                  <a:lnTo>
                    <a:pt x="12405" y="24172"/>
                  </a:lnTo>
                  <a:lnTo>
                    <a:pt x="13340" y="24579"/>
                  </a:lnTo>
                  <a:lnTo>
                    <a:pt x="13571" y="26041"/>
                  </a:lnTo>
                  <a:lnTo>
                    <a:pt x="12471" y="25656"/>
                  </a:lnTo>
                  <a:close/>
                  <a:moveTo>
                    <a:pt x="16584" y="14417"/>
                  </a:moveTo>
                  <a:lnTo>
                    <a:pt x="17717" y="14758"/>
                  </a:lnTo>
                  <a:lnTo>
                    <a:pt x="17464" y="15033"/>
                  </a:lnTo>
                  <a:close/>
                  <a:moveTo>
                    <a:pt x="17618" y="15550"/>
                  </a:moveTo>
                  <a:lnTo>
                    <a:pt x="17156" y="15616"/>
                  </a:lnTo>
                  <a:lnTo>
                    <a:pt x="17167" y="15275"/>
                  </a:lnTo>
                  <a:lnTo>
                    <a:pt x="17453" y="15077"/>
                  </a:lnTo>
                  <a:close/>
                  <a:moveTo>
                    <a:pt x="17442" y="15055"/>
                  </a:moveTo>
                  <a:lnTo>
                    <a:pt x="17145" y="15242"/>
                  </a:lnTo>
                  <a:lnTo>
                    <a:pt x="16397" y="14626"/>
                  </a:lnTo>
                  <a:lnTo>
                    <a:pt x="16518" y="14406"/>
                  </a:lnTo>
                  <a:lnTo>
                    <a:pt x="17442" y="15055"/>
                  </a:lnTo>
                  <a:close/>
                  <a:moveTo>
                    <a:pt x="15495" y="11756"/>
                  </a:moveTo>
                  <a:lnTo>
                    <a:pt x="15430" y="12845"/>
                  </a:lnTo>
                  <a:lnTo>
                    <a:pt x="14528" y="12911"/>
                  </a:lnTo>
                  <a:lnTo>
                    <a:pt x="14407" y="11877"/>
                  </a:lnTo>
                  <a:close/>
                  <a:moveTo>
                    <a:pt x="14407" y="11844"/>
                  </a:moveTo>
                  <a:lnTo>
                    <a:pt x="14253" y="10579"/>
                  </a:lnTo>
                  <a:lnTo>
                    <a:pt x="15572" y="10568"/>
                  </a:lnTo>
                  <a:lnTo>
                    <a:pt x="15495" y="11734"/>
                  </a:lnTo>
                  <a:close/>
                  <a:moveTo>
                    <a:pt x="12977" y="21764"/>
                  </a:moveTo>
                  <a:lnTo>
                    <a:pt x="12471" y="21434"/>
                  </a:lnTo>
                  <a:lnTo>
                    <a:pt x="13153" y="21071"/>
                  </a:lnTo>
                  <a:lnTo>
                    <a:pt x="13692" y="21643"/>
                  </a:lnTo>
                  <a:close/>
                  <a:moveTo>
                    <a:pt x="13714" y="21665"/>
                  </a:moveTo>
                  <a:lnTo>
                    <a:pt x="13901" y="22335"/>
                  </a:lnTo>
                  <a:lnTo>
                    <a:pt x="13021" y="21786"/>
                  </a:lnTo>
                  <a:close/>
                  <a:moveTo>
                    <a:pt x="12570" y="19135"/>
                  </a:moveTo>
                  <a:lnTo>
                    <a:pt x="11987" y="18838"/>
                  </a:lnTo>
                  <a:lnTo>
                    <a:pt x="11998" y="17618"/>
                  </a:lnTo>
                  <a:lnTo>
                    <a:pt x="12768" y="17915"/>
                  </a:lnTo>
                  <a:close/>
                  <a:moveTo>
                    <a:pt x="12790" y="17937"/>
                  </a:moveTo>
                  <a:lnTo>
                    <a:pt x="13791" y="18486"/>
                  </a:lnTo>
                  <a:lnTo>
                    <a:pt x="13318" y="19509"/>
                  </a:lnTo>
                  <a:lnTo>
                    <a:pt x="12603" y="19146"/>
                  </a:lnTo>
                  <a:lnTo>
                    <a:pt x="12790" y="17937"/>
                  </a:lnTo>
                  <a:close/>
                  <a:moveTo>
                    <a:pt x="12592" y="19179"/>
                  </a:moveTo>
                  <a:lnTo>
                    <a:pt x="13296" y="19531"/>
                  </a:lnTo>
                  <a:lnTo>
                    <a:pt x="12779" y="20642"/>
                  </a:lnTo>
                  <a:lnTo>
                    <a:pt x="12372" y="20499"/>
                  </a:lnTo>
                  <a:lnTo>
                    <a:pt x="12592" y="19179"/>
                  </a:lnTo>
                  <a:close/>
                  <a:moveTo>
                    <a:pt x="12779" y="20686"/>
                  </a:moveTo>
                  <a:lnTo>
                    <a:pt x="13131" y="21049"/>
                  </a:lnTo>
                  <a:lnTo>
                    <a:pt x="12460" y="21401"/>
                  </a:lnTo>
                  <a:lnTo>
                    <a:pt x="12438" y="21038"/>
                  </a:lnTo>
                  <a:close/>
                  <a:moveTo>
                    <a:pt x="12757" y="20664"/>
                  </a:moveTo>
                  <a:lnTo>
                    <a:pt x="12438" y="21005"/>
                  </a:lnTo>
                  <a:lnTo>
                    <a:pt x="12383" y="20532"/>
                  </a:lnTo>
                  <a:close/>
                  <a:moveTo>
                    <a:pt x="12449" y="21456"/>
                  </a:moveTo>
                  <a:lnTo>
                    <a:pt x="12933" y="21775"/>
                  </a:lnTo>
                  <a:lnTo>
                    <a:pt x="12251" y="21895"/>
                  </a:lnTo>
                  <a:close/>
                  <a:moveTo>
                    <a:pt x="12801" y="20653"/>
                  </a:moveTo>
                  <a:lnTo>
                    <a:pt x="13329" y="19542"/>
                  </a:lnTo>
                  <a:lnTo>
                    <a:pt x="14220" y="19993"/>
                  </a:lnTo>
                  <a:lnTo>
                    <a:pt x="13164" y="21038"/>
                  </a:lnTo>
                  <a:lnTo>
                    <a:pt x="12801" y="20664"/>
                  </a:lnTo>
                  <a:close/>
                  <a:moveTo>
                    <a:pt x="13340" y="19520"/>
                  </a:moveTo>
                  <a:lnTo>
                    <a:pt x="13824" y="18497"/>
                  </a:lnTo>
                  <a:lnTo>
                    <a:pt x="15034" y="19179"/>
                  </a:lnTo>
                  <a:lnTo>
                    <a:pt x="14242" y="19971"/>
                  </a:lnTo>
                  <a:close/>
                  <a:moveTo>
                    <a:pt x="12801" y="17904"/>
                  </a:moveTo>
                  <a:lnTo>
                    <a:pt x="12790" y="17486"/>
                  </a:lnTo>
                  <a:lnTo>
                    <a:pt x="13758" y="17948"/>
                  </a:lnTo>
                  <a:lnTo>
                    <a:pt x="13802" y="18453"/>
                  </a:lnTo>
                  <a:close/>
                  <a:moveTo>
                    <a:pt x="15331" y="14549"/>
                  </a:moveTo>
                  <a:lnTo>
                    <a:pt x="14693" y="14593"/>
                  </a:lnTo>
                  <a:lnTo>
                    <a:pt x="14682" y="14362"/>
                  </a:lnTo>
                  <a:lnTo>
                    <a:pt x="15419" y="14274"/>
                  </a:lnTo>
                  <a:lnTo>
                    <a:pt x="15342" y="14549"/>
                  </a:lnTo>
                  <a:close/>
                  <a:moveTo>
                    <a:pt x="15364" y="14582"/>
                  </a:moveTo>
                  <a:lnTo>
                    <a:pt x="16177" y="14923"/>
                  </a:lnTo>
                  <a:lnTo>
                    <a:pt x="16056" y="15110"/>
                  </a:lnTo>
                  <a:lnTo>
                    <a:pt x="15342" y="14824"/>
                  </a:lnTo>
                  <a:close/>
                  <a:moveTo>
                    <a:pt x="15331" y="14582"/>
                  </a:moveTo>
                  <a:lnTo>
                    <a:pt x="15309" y="14813"/>
                  </a:lnTo>
                  <a:lnTo>
                    <a:pt x="14693" y="14846"/>
                  </a:lnTo>
                  <a:lnTo>
                    <a:pt x="14693" y="14626"/>
                  </a:lnTo>
                  <a:lnTo>
                    <a:pt x="15331" y="14582"/>
                  </a:lnTo>
                  <a:close/>
                  <a:moveTo>
                    <a:pt x="14682" y="14879"/>
                  </a:moveTo>
                  <a:lnTo>
                    <a:pt x="15320" y="14846"/>
                  </a:lnTo>
                  <a:lnTo>
                    <a:pt x="16056" y="15143"/>
                  </a:lnTo>
                  <a:lnTo>
                    <a:pt x="16430" y="15517"/>
                  </a:lnTo>
                  <a:lnTo>
                    <a:pt x="15759" y="15979"/>
                  </a:lnTo>
                  <a:lnTo>
                    <a:pt x="14737" y="16210"/>
                  </a:lnTo>
                  <a:lnTo>
                    <a:pt x="13978" y="16232"/>
                  </a:lnTo>
                  <a:lnTo>
                    <a:pt x="13274" y="16100"/>
                  </a:lnTo>
                  <a:lnTo>
                    <a:pt x="12900" y="15814"/>
                  </a:lnTo>
                  <a:lnTo>
                    <a:pt x="13087" y="15374"/>
                  </a:lnTo>
                  <a:lnTo>
                    <a:pt x="13978" y="15011"/>
                  </a:lnTo>
                  <a:lnTo>
                    <a:pt x="14682" y="14868"/>
                  </a:lnTo>
                  <a:close/>
                  <a:moveTo>
                    <a:pt x="12768" y="15803"/>
                  </a:moveTo>
                  <a:lnTo>
                    <a:pt x="13010" y="15473"/>
                  </a:lnTo>
                  <a:lnTo>
                    <a:pt x="12867" y="15803"/>
                  </a:lnTo>
                  <a:lnTo>
                    <a:pt x="12768" y="15803"/>
                  </a:lnTo>
                  <a:close/>
                  <a:moveTo>
                    <a:pt x="12812" y="15836"/>
                  </a:moveTo>
                  <a:lnTo>
                    <a:pt x="12757" y="15869"/>
                  </a:lnTo>
                  <a:lnTo>
                    <a:pt x="12757" y="15836"/>
                  </a:lnTo>
                  <a:lnTo>
                    <a:pt x="12812" y="15836"/>
                  </a:lnTo>
                  <a:close/>
                  <a:moveTo>
                    <a:pt x="12735" y="15803"/>
                  </a:moveTo>
                  <a:lnTo>
                    <a:pt x="12581" y="15814"/>
                  </a:lnTo>
                  <a:lnTo>
                    <a:pt x="12570" y="15814"/>
                  </a:lnTo>
                  <a:lnTo>
                    <a:pt x="12977" y="15286"/>
                  </a:lnTo>
                  <a:lnTo>
                    <a:pt x="13054" y="15363"/>
                  </a:lnTo>
                  <a:lnTo>
                    <a:pt x="12735" y="15814"/>
                  </a:lnTo>
                  <a:close/>
                  <a:moveTo>
                    <a:pt x="12581" y="15836"/>
                  </a:moveTo>
                  <a:lnTo>
                    <a:pt x="12724" y="15836"/>
                  </a:lnTo>
                  <a:lnTo>
                    <a:pt x="12724" y="15880"/>
                  </a:lnTo>
                  <a:lnTo>
                    <a:pt x="12548" y="15968"/>
                  </a:lnTo>
                  <a:lnTo>
                    <a:pt x="12548" y="15847"/>
                  </a:lnTo>
                  <a:lnTo>
                    <a:pt x="12581" y="15847"/>
                  </a:lnTo>
                  <a:close/>
                  <a:moveTo>
                    <a:pt x="12889" y="16793"/>
                  </a:moveTo>
                  <a:lnTo>
                    <a:pt x="13736" y="17233"/>
                  </a:lnTo>
                  <a:lnTo>
                    <a:pt x="13725" y="17486"/>
                  </a:lnTo>
                  <a:lnTo>
                    <a:pt x="12834" y="17046"/>
                  </a:lnTo>
                  <a:close/>
                  <a:moveTo>
                    <a:pt x="12878" y="16738"/>
                  </a:moveTo>
                  <a:lnTo>
                    <a:pt x="12361" y="16166"/>
                  </a:lnTo>
                  <a:lnTo>
                    <a:pt x="12526" y="16012"/>
                  </a:lnTo>
                  <a:lnTo>
                    <a:pt x="12977" y="16507"/>
                  </a:lnTo>
                  <a:close/>
                  <a:moveTo>
                    <a:pt x="12900" y="16760"/>
                  </a:moveTo>
                  <a:lnTo>
                    <a:pt x="13010" y="16518"/>
                  </a:lnTo>
                  <a:lnTo>
                    <a:pt x="13758" y="16826"/>
                  </a:lnTo>
                  <a:lnTo>
                    <a:pt x="13736" y="17200"/>
                  </a:lnTo>
                  <a:lnTo>
                    <a:pt x="12900" y="16760"/>
                  </a:lnTo>
                  <a:close/>
                  <a:moveTo>
                    <a:pt x="12999" y="16474"/>
                  </a:moveTo>
                  <a:lnTo>
                    <a:pt x="12559" y="15990"/>
                  </a:lnTo>
                  <a:lnTo>
                    <a:pt x="12735" y="15902"/>
                  </a:lnTo>
                  <a:lnTo>
                    <a:pt x="13120" y="16298"/>
                  </a:lnTo>
                  <a:lnTo>
                    <a:pt x="12999" y="16474"/>
                  </a:lnTo>
                  <a:close/>
                  <a:moveTo>
                    <a:pt x="12757" y="15891"/>
                  </a:moveTo>
                  <a:lnTo>
                    <a:pt x="12878" y="15836"/>
                  </a:lnTo>
                  <a:lnTo>
                    <a:pt x="13252" y="16122"/>
                  </a:lnTo>
                  <a:lnTo>
                    <a:pt x="13142" y="16276"/>
                  </a:lnTo>
                  <a:lnTo>
                    <a:pt x="12757" y="15891"/>
                  </a:lnTo>
                  <a:close/>
                  <a:moveTo>
                    <a:pt x="13274" y="16133"/>
                  </a:moveTo>
                  <a:lnTo>
                    <a:pt x="13956" y="16265"/>
                  </a:lnTo>
                  <a:lnTo>
                    <a:pt x="13835" y="16474"/>
                  </a:lnTo>
                  <a:lnTo>
                    <a:pt x="13164" y="16287"/>
                  </a:lnTo>
                  <a:lnTo>
                    <a:pt x="13274" y="16133"/>
                  </a:lnTo>
                  <a:close/>
                  <a:moveTo>
                    <a:pt x="13989" y="16265"/>
                  </a:moveTo>
                  <a:lnTo>
                    <a:pt x="14726" y="16232"/>
                  </a:lnTo>
                  <a:lnTo>
                    <a:pt x="14770" y="16507"/>
                  </a:lnTo>
                  <a:lnTo>
                    <a:pt x="13868" y="16474"/>
                  </a:lnTo>
                  <a:close/>
                  <a:moveTo>
                    <a:pt x="14748" y="16232"/>
                  </a:moveTo>
                  <a:lnTo>
                    <a:pt x="15759" y="16012"/>
                  </a:lnTo>
                  <a:lnTo>
                    <a:pt x="15979" y="16243"/>
                  </a:lnTo>
                  <a:lnTo>
                    <a:pt x="14803" y="16507"/>
                  </a:lnTo>
                  <a:close/>
                  <a:moveTo>
                    <a:pt x="14671" y="14846"/>
                  </a:moveTo>
                  <a:lnTo>
                    <a:pt x="13989" y="14978"/>
                  </a:lnTo>
                  <a:lnTo>
                    <a:pt x="13934" y="14824"/>
                  </a:lnTo>
                  <a:lnTo>
                    <a:pt x="13934" y="14813"/>
                  </a:lnTo>
                  <a:lnTo>
                    <a:pt x="14671" y="14626"/>
                  </a:lnTo>
                  <a:lnTo>
                    <a:pt x="14671" y="14846"/>
                  </a:lnTo>
                  <a:close/>
                  <a:moveTo>
                    <a:pt x="13956" y="14989"/>
                  </a:moveTo>
                  <a:lnTo>
                    <a:pt x="13087" y="15341"/>
                  </a:lnTo>
                  <a:lnTo>
                    <a:pt x="12999" y="15264"/>
                  </a:lnTo>
                  <a:lnTo>
                    <a:pt x="13901" y="14824"/>
                  </a:lnTo>
                  <a:lnTo>
                    <a:pt x="13901" y="14835"/>
                  </a:lnTo>
                  <a:lnTo>
                    <a:pt x="13956" y="14989"/>
                  </a:lnTo>
                  <a:close/>
                  <a:moveTo>
                    <a:pt x="12977" y="15242"/>
                  </a:moveTo>
                  <a:lnTo>
                    <a:pt x="12834" y="15132"/>
                  </a:lnTo>
                  <a:lnTo>
                    <a:pt x="13813" y="14615"/>
                  </a:lnTo>
                  <a:lnTo>
                    <a:pt x="13890" y="14802"/>
                  </a:lnTo>
                  <a:lnTo>
                    <a:pt x="12977" y="15242"/>
                  </a:lnTo>
                  <a:close/>
                  <a:moveTo>
                    <a:pt x="12955" y="15264"/>
                  </a:moveTo>
                  <a:lnTo>
                    <a:pt x="12526" y="15814"/>
                  </a:lnTo>
                  <a:lnTo>
                    <a:pt x="12339" y="15814"/>
                  </a:lnTo>
                  <a:lnTo>
                    <a:pt x="12812" y="15154"/>
                  </a:lnTo>
                  <a:close/>
                  <a:moveTo>
                    <a:pt x="12526" y="15836"/>
                  </a:moveTo>
                  <a:lnTo>
                    <a:pt x="12515" y="15979"/>
                  </a:lnTo>
                  <a:lnTo>
                    <a:pt x="12350" y="16133"/>
                  </a:lnTo>
                  <a:lnTo>
                    <a:pt x="12328" y="15836"/>
                  </a:lnTo>
                  <a:lnTo>
                    <a:pt x="12526" y="15836"/>
                  </a:lnTo>
                  <a:close/>
                  <a:moveTo>
                    <a:pt x="12339" y="16177"/>
                  </a:moveTo>
                  <a:lnTo>
                    <a:pt x="12867" y="16771"/>
                  </a:lnTo>
                  <a:lnTo>
                    <a:pt x="12812" y="17024"/>
                  </a:lnTo>
                  <a:lnTo>
                    <a:pt x="12174" y="16320"/>
                  </a:lnTo>
                  <a:close/>
                  <a:moveTo>
                    <a:pt x="12834" y="17079"/>
                  </a:moveTo>
                  <a:lnTo>
                    <a:pt x="13736" y="17519"/>
                  </a:lnTo>
                  <a:lnTo>
                    <a:pt x="13758" y="17915"/>
                  </a:lnTo>
                  <a:lnTo>
                    <a:pt x="12790" y="17453"/>
                  </a:lnTo>
                  <a:lnTo>
                    <a:pt x="12834" y="17079"/>
                  </a:lnTo>
                  <a:close/>
                  <a:moveTo>
                    <a:pt x="13021" y="16496"/>
                  </a:moveTo>
                  <a:lnTo>
                    <a:pt x="13153" y="16309"/>
                  </a:lnTo>
                  <a:lnTo>
                    <a:pt x="13835" y="16496"/>
                  </a:lnTo>
                  <a:lnTo>
                    <a:pt x="13769" y="16793"/>
                  </a:lnTo>
                  <a:lnTo>
                    <a:pt x="13021" y="16496"/>
                  </a:lnTo>
                  <a:close/>
                  <a:moveTo>
                    <a:pt x="13769" y="17244"/>
                  </a:moveTo>
                  <a:lnTo>
                    <a:pt x="13769" y="17244"/>
                  </a:lnTo>
                  <a:cubicBezTo>
                    <a:pt x="13769" y="17244"/>
                    <a:pt x="13769" y="17244"/>
                    <a:pt x="13780" y="17244"/>
                  </a:cubicBezTo>
                  <a:lnTo>
                    <a:pt x="14803" y="17442"/>
                  </a:lnTo>
                  <a:lnTo>
                    <a:pt x="14858" y="17827"/>
                  </a:lnTo>
                  <a:lnTo>
                    <a:pt x="13758" y="17497"/>
                  </a:lnTo>
                  <a:close/>
                  <a:moveTo>
                    <a:pt x="13780" y="17222"/>
                  </a:moveTo>
                  <a:lnTo>
                    <a:pt x="13769" y="17211"/>
                  </a:lnTo>
                  <a:lnTo>
                    <a:pt x="13791" y="16837"/>
                  </a:lnTo>
                  <a:lnTo>
                    <a:pt x="14726" y="16958"/>
                  </a:lnTo>
                  <a:lnTo>
                    <a:pt x="14792" y="17409"/>
                  </a:lnTo>
                  <a:close/>
                  <a:moveTo>
                    <a:pt x="13791" y="16804"/>
                  </a:moveTo>
                  <a:lnTo>
                    <a:pt x="13857" y="16507"/>
                  </a:lnTo>
                  <a:lnTo>
                    <a:pt x="14781" y="16540"/>
                  </a:lnTo>
                  <a:lnTo>
                    <a:pt x="14726" y="16936"/>
                  </a:lnTo>
                  <a:lnTo>
                    <a:pt x="13791" y="16804"/>
                  </a:lnTo>
                  <a:close/>
                  <a:moveTo>
                    <a:pt x="14803" y="16540"/>
                  </a:moveTo>
                  <a:lnTo>
                    <a:pt x="15990" y="16276"/>
                  </a:lnTo>
                  <a:lnTo>
                    <a:pt x="15935" y="16727"/>
                  </a:lnTo>
                  <a:lnTo>
                    <a:pt x="14748" y="16936"/>
                  </a:lnTo>
                  <a:close/>
                  <a:moveTo>
                    <a:pt x="15792" y="15990"/>
                  </a:moveTo>
                  <a:lnTo>
                    <a:pt x="16452" y="15539"/>
                  </a:lnTo>
                  <a:lnTo>
                    <a:pt x="16760" y="15649"/>
                  </a:lnTo>
                  <a:lnTo>
                    <a:pt x="16012" y="16232"/>
                  </a:lnTo>
                  <a:close/>
                  <a:moveTo>
                    <a:pt x="16485" y="15517"/>
                  </a:moveTo>
                  <a:lnTo>
                    <a:pt x="16771" y="15363"/>
                  </a:lnTo>
                  <a:lnTo>
                    <a:pt x="16771" y="15616"/>
                  </a:lnTo>
                  <a:close/>
                  <a:moveTo>
                    <a:pt x="16452" y="15506"/>
                  </a:moveTo>
                  <a:lnTo>
                    <a:pt x="16078" y="15121"/>
                  </a:lnTo>
                  <a:lnTo>
                    <a:pt x="16210" y="14934"/>
                  </a:lnTo>
                  <a:lnTo>
                    <a:pt x="16760" y="15341"/>
                  </a:lnTo>
                  <a:close/>
                  <a:moveTo>
                    <a:pt x="16199" y="14901"/>
                  </a:moveTo>
                  <a:lnTo>
                    <a:pt x="15364" y="14549"/>
                  </a:lnTo>
                  <a:lnTo>
                    <a:pt x="15441" y="14274"/>
                  </a:lnTo>
                  <a:lnTo>
                    <a:pt x="16364" y="14637"/>
                  </a:lnTo>
                  <a:close/>
                  <a:moveTo>
                    <a:pt x="15430" y="14242"/>
                  </a:moveTo>
                  <a:lnTo>
                    <a:pt x="14682" y="14329"/>
                  </a:lnTo>
                  <a:lnTo>
                    <a:pt x="14660" y="14099"/>
                  </a:lnTo>
                  <a:lnTo>
                    <a:pt x="15517" y="14000"/>
                  </a:lnTo>
                  <a:close/>
                  <a:moveTo>
                    <a:pt x="14671" y="14593"/>
                  </a:moveTo>
                  <a:lnTo>
                    <a:pt x="13912" y="14791"/>
                  </a:lnTo>
                  <a:lnTo>
                    <a:pt x="13846" y="14604"/>
                  </a:lnTo>
                  <a:lnTo>
                    <a:pt x="14649" y="14362"/>
                  </a:lnTo>
                  <a:close/>
                  <a:moveTo>
                    <a:pt x="13835" y="14571"/>
                  </a:moveTo>
                  <a:lnTo>
                    <a:pt x="13736" y="14406"/>
                  </a:lnTo>
                  <a:lnTo>
                    <a:pt x="14638" y="14110"/>
                  </a:lnTo>
                  <a:lnTo>
                    <a:pt x="14649" y="14340"/>
                  </a:lnTo>
                  <a:lnTo>
                    <a:pt x="13835" y="14582"/>
                  </a:lnTo>
                  <a:close/>
                  <a:moveTo>
                    <a:pt x="13725" y="14384"/>
                  </a:moveTo>
                  <a:lnTo>
                    <a:pt x="13736" y="13670"/>
                  </a:lnTo>
                  <a:lnTo>
                    <a:pt x="14561" y="13439"/>
                  </a:lnTo>
                  <a:lnTo>
                    <a:pt x="14638" y="14077"/>
                  </a:lnTo>
                  <a:close/>
                  <a:moveTo>
                    <a:pt x="13802" y="14582"/>
                  </a:moveTo>
                  <a:lnTo>
                    <a:pt x="12801" y="15110"/>
                  </a:lnTo>
                  <a:lnTo>
                    <a:pt x="12614" y="15055"/>
                  </a:lnTo>
                  <a:lnTo>
                    <a:pt x="13703" y="14417"/>
                  </a:lnTo>
                  <a:lnTo>
                    <a:pt x="13802" y="14582"/>
                  </a:lnTo>
                  <a:close/>
                  <a:moveTo>
                    <a:pt x="12779" y="15132"/>
                  </a:moveTo>
                  <a:lnTo>
                    <a:pt x="12295" y="15803"/>
                  </a:lnTo>
                  <a:lnTo>
                    <a:pt x="12075" y="15803"/>
                  </a:lnTo>
                  <a:lnTo>
                    <a:pt x="12592" y="15077"/>
                  </a:lnTo>
                  <a:lnTo>
                    <a:pt x="12779" y="15132"/>
                  </a:lnTo>
                  <a:close/>
                  <a:moveTo>
                    <a:pt x="12295" y="15836"/>
                  </a:moveTo>
                  <a:lnTo>
                    <a:pt x="12328" y="16155"/>
                  </a:lnTo>
                  <a:lnTo>
                    <a:pt x="12163" y="16298"/>
                  </a:lnTo>
                  <a:lnTo>
                    <a:pt x="12064" y="15836"/>
                  </a:lnTo>
                  <a:lnTo>
                    <a:pt x="12295" y="15836"/>
                  </a:lnTo>
                  <a:close/>
                  <a:moveTo>
                    <a:pt x="12812" y="17057"/>
                  </a:moveTo>
                  <a:lnTo>
                    <a:pt x="12768" y="17431"/>
                  </a:lnTo>
                  <a:lnTo>
                    <a:pt x="11932" y="16540"/>
                  </a:lnTo>
                  <a:lnTo>
                    <a:pt x="12152" y="16342"/>
                  </a:lnTo>
                  <a:close/>
                  <a:moveTo>
                    <a:pt x="13758" y="17530"/>
                  </a:moveTo>
                  <a:lnTo>
                    <a:pt x="14858" y="17860"/>
                  </a:lnTo>
                  <a:lnTo>
                    <a:pt x="14924" y="18376"/>
                  </a:lnTo>
                  <a:lnTo>
                    <a:pt x="13791" y="17926"/>
                  </a:lnTo>
                  <a:close/>
                  <a:moveTo>
                    <a:pt x="14825" y="17442"/>
                  </a:moveTo>
                  <a:lnTo>
                    <a:pt x="16166" y="17288"/>
                  </a:lnTo>
                  <a:lnTo>
                    <a:pt x="16419" y="17640"/>
                  </a:lnTo>
                  <a:lnTo>
                    <a:pt x="14880" y="17838"/>
                  </a:lnTo>
                  <a:close/>
                  <a:moveTo>
                    <a:pt x="14825" y="17420"/>
                  </a:moveTo>
                  <a:lnTo>
                    <a:pt x="14748" y="16958"/>
                  </a:lnTo>
                  <a:lnTo>
                    <a:pt x="15946" y="16760"/>
                  </a:lnTo>
                  <a:lnTo>
                    <a:pt x="16155" y="17266"/>
                  </a:lnTo>
                  <a:close/>
                  <a:moveTo>
                    <a:pt x="16012" y="16265"/>
                  </a:moveTo>
                  <a:lnTo>
                    <a:pt x="16782" y="15671"/>
                  </a:lnTo>
                  <a:lnTo>
                    <a:pt x="16848" y="15869"/>
                  </a:lnTo>
                  <a:lnTo>
                    <a:pt x="15968" y="16716"/>
                  </a:lnTo>
                  <a:close/>
                  <a:moveTo>
                    <a:pt x="16221" y="14912"/>
                  </a:moveTo>
                  <a:lnTo>
                    <a:pt x="16386" y="14659"/>
                  </a:lnTo>
                  <a:lnTo>
                    <a:pt x="17112" y="15253"/>
                  </a:lnTo>
                  <a:lnTo>
                    <a:pt x="16793" y="15330"/>
                  </a:lnTo>
                  <a:lnTo>
                    <a:pt x="16221" y="14912"/>
                  </a:lnTo>
                  <a:close/>
                  <a:moveTo>
                    <a:pt x="16375" y="14615"/>
                  </a:moveTo>
                  <a:lnTo>
                    <a:pt x="15452" y="14253"/>
                  </a:lnTo>
                  <a:lnTo>
                    <a:pt x="15539" y="14011"/>
                  </a:lnTo>
                  <a:lnTo>
                    <a:pt x="16386" y="14351"/>
                  </a:lnTo>
                  <a:lnTo>
                    <a:pt x="16485" y="14384"/>
                  </a:lnTo>
                  <a:close/>
                  <a:moveTo>
                    <a:pt x="14660" y="14066"/>
                  </a:moveTo>
                  <a:lnTo>
                    <a:pt x="14594" y="13439"/>
                  </a:lnTo>
                  <a:lnTo>
                    <a:pt x="15397" y="13307"/>
                  </a:lnTo>
                  <a:lnTo>
                    <a:pt x="15517" y="13978"/>
                  </a:lnTo>
                  <a:close/>
                  <a:moveTo>
                    <a:pt x="15397" y="13285"/>
                  </a:moveTo>
                  <a:lnTo>
                    <a:pt x="14583" y="13406"/>
                  </a:lnTo>
                  <a:lnTo>
                    <a:pt x="14528" y="12933"/>
                  </a:lnTo>
                  <a:lnTo>
                    <a:pt x="15419" y="12878"/>
                  </a:lnTo>
                  <a:lnTo>
                    <a:pt x="15397" y="13285"/>
                  </a:lnTo>
                  <a:close/>
                  <a:moveTo>
                    <a:pt x="14561" y="13417"/>
                  </a:moveTo>
                  <a:lnTo>
                    <a:pt x="13725" y="13637"/>
                  </a:lnTo>
                  <a:lnTo>
                    <a:pt x="13593" y="13186"/>
                  </a:lnTo>
                  <a:lnTo>
                    <a:pt x="14506" y="12944"/>
                  </a:lnTo>
                  <a:close/>
                  <a:moveTo>
                    <a:pt x="13692" y="14395"/>
                  </a:moveTo>
                  <a:lnTo>
                    <a:pt x="12581" y="15044"/>
                  </a:lnTo>
                  <a:lnTo>
                    <a:pt x="12284" y="14978"/>
                  </a:lnTo>
                  <a:lnTo>
                    <a:pt x="13703" y="13692"/>
                  </a:lnTo>
                  <a:close/>
                  <a:moveTo>
                    <a:pt x="12559" y="15066"/>
                  </a:moveTo>
                  <a:lnTo>
                    <a:pt x="12031" y="15814"/>
                  </a:lnTo>
                  <a:lnTo>
                    <a:pt x="11723" y="15814"/>
                  </a:lnTo>
                  <a:lnTo>
                    <a:pt x="12251" y="15000"/>
                  </a:lnTo>
                  <a:close/>
                  <a:moveTo>
                    <a:pt x="12031" y="15836"/>
                  </a:moveTo>
                  <a:lnTo>
                    <a:pt x="12141" y="16320"/>
                  </a:lnTo>
                  <a:lnTo>
                    <a:pt x="11921" y="16518"/>
                  </a:lnTo>
                  <a:lnTo>
                    <a:pt x="11712" y="15847"/>
                  </a:lnTo>
                  <a:lnTo>
                    <a:pt x="12031" y="15836"/>
                  </a:lnTo>
                  <a:close/>
                  <a:moveTo>
                    <a:pt x="12757" y="17475"/>
                  </a:moveTo>
                  <a:lnTo>
                    <a:pt x="12768" y="17882"/>
                  </a:lnTo>
                  <a:lnTo>
                    <a:pt x="11998" y="17585"/>
                  </a:lnTo>
                  <a:lnTo>
                    <a:pt x="11921" y="16584"/>
                  </a:lnTo>
                  <a:close/>
                  <a:moveTo>
                    <a:pt x="11976" y="18871"/>
                  </a:moveTo>
                  <a:lnTo>
                    <a:pt x="12559" y="19157"/>
                  </a:lnTo>
                  <a:lnTo>
                    <a:pt x="12350" y="20477"/>
                  </a:lnTo>
                  <a:lnTo>
                    <a:pt x="11998" y="20015"/>
                  </a:lnTo>
                  <a:lnTo>
                    <a:pt x="11976" y="19069"/>
                  </a:lnTo>
                  <a:close/>
                  <a:moveTo>
                    <a:pt x="12350" y="20510"/>
                  </a:moveTo>
                  <a:lnTo>
                    <a:pt x="12405" y="21005"/>
                  </a:lnTo>
                  <a:lnTo>
                    <a:pt x="12163" y="20807"/>
                  </a:lnTo>
                  <a:lnTo>
                    <a:pt x="12020" y="20081"/>
                  </a:lnTo>
                  <a:lnTo>
                    <a:pt x="12350" y="20510"/>
                  </a:lnTo>
                  <a:close/>
                  <a:moveTo>
                    <a:pt x="12416" y="21038"/>
                  </a:moveTo>
                  <a:lnTo>
                    <a:pt x="12427" y="21412"/>
                  </a:lnTo>
                  <a:lnTo>
                    <a:pt x="12064" y="21412"/>
                  </a:lnTo>
                  <a:lnTo>
                    <a:pt x="12163" y="20851"/>
                  </a:lnTo>
                  <a:lnTo>
                    <a:pt x="12416" y="21049"/>
                  </a:lnTo>
                  <a:close/>
                  <a:moveTo>
                    <a:pt x="12416" y="21445"/>
                  </a:moveTo>
                  <a:lnTo>
                    <a:pt x="12207" y="21895"/>
                  </a:lnTo>
                  <a:lnTo>
                    <a:pt x="11438" y="22313"/>
                  </a:lnTo>
                  <a:lnTo>
                    <a:pt x="11833" y="21852"/>
                  </a:lnTo>
                  <a:lnTo>
                    <a:pt x="12053" y="21445"/>
                  </a:lnTo>
                  <a:close/>
                  <a:moveTo>
                    <a:pt x="12229" y="21928"/>
                  </a:moveTo>
                  <a:lnTo>
                    <a:pt x="12966" y="21797"/>
                  </a:lnTo>
                  <a:lnTo>
                    <a:pt x="13252" y="23182"/>
                  </a:lnTo>
                  <a:lnTo>
                    <a:pt x="12394" y="22885"/>
                  </a:lnTo>
                  <a:lnTo>
                    <a:pt x="11471" y="22588"/>
                  </a:lnTo>
                  <a:lnTo>
                    <a:pt x="12229" y="21928"/>
                  </a:lnTo>
                  <a:close/>
                  <a:moveTo>
                    <a:pt x="12999" y="21808"/>
                  </a:moveTo>
                  <a:lnTo>
                    <a:pt x="13912" y="22368"/>
                  </a:lnTo>
                  <a:lnTo>
                    <a:pt x="14220" y="23435"/>
                  </a:lnTo>
                  <a:lnTo>
                    <a:pt x="13274" y="23193"/>
                  </a:lnTo>
                  <a:close/>
                  <a:moveTo>
                    <a:pt x="14231" y="23468"/>
                  </a:moveTo>
                  <a:lnTo>
                    <a:pt x="14264" y="24887"/>
                  </a:lnTo>
                  <a:lnTo>
                    <a:pt x="13362" y="24557"/>
                  </a:lnTo>
                  <a:lnTo>
                    <a:pt x="13285" y="23226"/>
                  </a:lnTo>
                  <a:close/>
                  <a:moveTo>
                    <a:pt x="14253" y="23468"/>
                  </a:moveTo>
                  <a:lnTo>
                    <a:pt x="15419" y="23138"/>
                  </a:lnTo>
                  <a:lnTo>
                    <a:pt x="15276" y="24799"/>
                  </a:lnTo>
                  <a:lnTo>
                    <a:pt x="14297" y="24898"/>
                  </a:lnTo>
                  <a:lnTo>
                    <a:pt x="14253" y="23468"/>
                  </a:lnTo>
                  <a:close/>
                  <a:moveTo>
                    <a:pt x="14253" y="23446"/>
                  </a:moveTo>
                  <a:lnTo>
                    <a:pt x="13945" y="22368"/>
                  </a:lnTo>
                  <a:lnTo>
                    <a:pt x="15419" y="22016"/>
                  </a:lnTo>
                  <a:lnTo>
                    <a:pt x="15419" y="23105"/>
                  </a:lnTo>
                  <a:lnTo>
                    <a:pt x="14253" y="23446"/>
                  </a:lnTo>
                  <a:close/>
                  <a:moveTo>
                    <a:pt x="13934" y="22346"/>
                  </a:moveTo>
                  <a:lnTo>
                    <a:pt x="13736" y="21665"/>
                  </a:lnTo>
                  <a:lnTo>
                    <a:pt x="15419" y="20939"/>
                  </a:lnTo>
                  <a:lnTo>
                    <a:pt x="15419" y="21994"/>
                  </a:lnTo>
                  <a:close/>
                  <a:moveTo>
                    <a:pt x="13725" y="21632"/>
                  </a:moveTo>
                  <a:lnTo>
                    <a:pt x="13175" y="21060"/>
                  </a:lnTo>
                  <a:lnTo>
                    <a:pt x="14242" y="20004"/>
                  </a:lnTo>
                  <a:lnTo>
                    <a:pt x="15254" y="20180"/>
                  </a:lnTo>
                  <a:lnTo>
                    <a:pt x="15419" y="20906"/>
                  </a:lnTo>
                  <a:lnTo>
                    <a:pt x="13725" y="21632"/>
                  </a:lnTo>
                  <a:close/>
                  <a:moveTo>
                    <a:pt x="14275" y="19982"/>
                  </a:moveTo>
                  <a:lnTo>
                    <a:pt x="15056" y="19212"/>
                  </a:lnTo>
                  <a:lnTo>
                    <a:pt x="15067" y="19300"/>
                  </a:lnTo>
                  <a:lnTo>
                    <a:pt x="15254" y="20147"/>
                  </a:lnTo>
                  <a:lnTo>
                    <a:pt x="14275" y="19982"/>
                  </a:lnTo>
                  <a:close/>
                  <a:moveTo>
                    <a:pt x="13824" y="18475"/>
                  </a:moveTo>
                  <a:lnTo>
                    <a:pt x="13791" y="17959"/>
                  </a:lnTo>
                  <a:lnTo>
                    <a:pt x="14935" y="18420"/>
                  </a:lnTo>
                  <a:lnTo>
                    <a:pt x="14935" y="18420"/>
                  </a:lnTo>
                  <a:lnTo>
                    <a:pt x="15045" y="19157"/>
                  </a:lnTo>
                  <a:lnTo>
                    <a:pt x="13835" y="18475"/>
                  </a:lnTo>
                  <a:close/>
                  <a:moveTo>
                    <a:pt x="14880" y="17871"/>
                  </a:moveTo>
                  <a:lnTo>
                    <a:pt x="16441" y="17673"/>
                  </a:lnTo>
                  <a:lnTo>
                    <a:pt x="16738" y="18123"/>
                  </a:lnTo>
                  <a:lnTo>
                    <a:pt x="14957" y="18387"/>
                  </a:lnTo>
                  <a:lnTo>
                    <a:pt x="14880" y="17871"/>
                  </a:lnTo>
                  <a:close/>
                  <a:moveTo>
                    <a:pt x="16199" y="17277"/>
                  </a:moveTo>
                  <a:lnTo>
                    <a:pt x="17310" y="16232"/>
                  </a:lnTo>
                  <a:lnTo>
                    <a:pt x="17662" y="16496"/>
                  </a:lnTo>
                  <a:lnTo>
                    <a:pt x="16452" y="17640"/>
                  </a:lnTo>
                  <a:close/>
                  <a:moveTo>
                    <a:pt x="17310" y="16188"/>
                  </a:moveTo>
                  <a:lnTo>
                    <a:pt x="16925" y="15880"/>
                  </a:lnTo>
                  <a:lnTo>
                    <a:pt x="17574" y="15935"/>
                  </a:lnTo>
                  <a:close/>
                  <a:moveTo>
                    <a:pt x="17288" y="16210"/>
                  </a:moveTo>
                  <a:lnTo>
                    <a:pt x="16177" y="17244"/>
                  </a:lnTo>
                  <a:lnTo>
                    <a:pt x="15968" y="16749"/>
                  </a:lnTo>
                  <a:cubicBezTo>
                    <a:pt x="15968" y="16749"/>
                    <a:pt x="15968" y="16749"/>
                    <a:pt x="15968" y="16749"/>
                  </a:cubicBezTo>
                  <a:lnTo>
                    <a:pt x="16870" y="15880"/>
                  </a:lnTo>
                  <a:close/>
                  <a:moveTo>
                    <a:pt x="16870" y="15847"/>
                  </a:moveTo>
                  <a:lnTo>
                    <a:pt x="16804" y="15660"/>
                  </a:lnTo>
                  <a:lnTo>
                    <a:pt x="17101" y="15649"/>
                  </a:lnTo>
                  <a:close/>
                  <a:moveTo>
                    <a:pt x="16804" y="15627"/>
                  </a:moveTo>
                  <a:lnTo>
                    <a:pt x="16804" y="15352"/>
                  </a:lnTo>
                  <a:lnTo>
                    <a:pt x="17134" y="15286"/>
                  </a:lnTo>
                  <a:lnTo>
                    <a:pt x="17134" y="15616"/>
                  </a:lnTo>
                  <a:lnTo>
                    <a:pt x="16804" y="15627"/>
                  </a:lnTo>
                  <a:close/>
                  <a:moveTo>
                    <a:pt x="16496" y="14362"/>
                  </a:moveTo>
                  <a:lnTo>
                    <a:pt x="16397" y="14329"/>
                  </a:lnTo>
                  <a:lnTo>
                    <a:pt x="15550" y="13978"/>
                  </a:lnTo>
                  <a:lnTo>
                    <a:pt x="15430" y="13307"/>
                  </a:lnTo>
                  <a:lnTo>
                    <a:pt x="16881" y="13373"/>
                  </a:lnTo>
                  <a:close/>
                  <a:moveTo>
                    <a:pt x="15419" y="13285"/>
                  </a:moveTo>
                  <a:lnTo>
                    <a:pt x="15452" y="12878"/>
                  </a:lnTo>
                  <a:lnTo>
                    <a:pt x="16958" y="12966"/>
                  </a:lnTo>
                  <a:lnTo>
                    <a:pt x="16881" y="13340"/>
                  </a:lnTo>
                  <a:close/>
                  <a:moveTo>
                    <a:pt x="15452" y="12845"/>
                  </a:moveTo>
                  <a:lnTo>
                    <a:pt x="15528" y="11756"/>
                  </a:lnTo>
                  <a:lnTo>
                    <a:pt x="15528" y="11756"/>
                  </a:lnTo>
                  <a:lnTo>
                    <a:pt x="17002" y="12284"/>
                  </a:lnTo>
                  <a:lnTo>
                    <a:pt x="16969" y="12944"/>
                  </a:lnTo>
                  <a:lnTo>
                    <a:pt x="15452" y="12845"/>
                  </a:lnTo>
                  <a:close/>
                  <a:moveTo>
                    <a:pt x="15539" y="11723"/>
                  </a:moveTo>
                  <a:lnTo>
                    <a:pt x="15528" y="11723"/>
                  </a:lnTo>
                  <a:lnTo>
                    <a:pt x="15528" y="11723"/>
                  </a:lnTo>
                  <a:lnTo>
                    <a:pt x="15605" y="10568"/>
                  </a:lnTo>
                  <a:lnTo>
                    <a:pt x="17079" y="11063"/>
                  </a:lnTo>
                  <a:lnTo>
                    <a:pt x="17002" y="12251"/>
                  </a:lnTo>
                  <a:lnTo>
                    <a:pt x="15539" y="11723"/>
                  </a:lnTo>
                  <a:close/>
                  <a:moveTo>
                    <a:pt x="15605" y="10546"/>
                  </a:moveTo>
                  <a:lnTo>
                    <a:pt x="15781" y="8402"/>
                  </a:lnTo>
                  <a:lnTo>
                    <a:pt x="17156" y="8952"/>
                  </a:lnTo>
                  <a:lnTo>
                    <a:pt x="17178" y="8974"/>
                  </a:lnTo>
                  <a:lnTo>
                    <a:pt x="17090" y="10887"/>
                  </a:lnTo>
                  <a:lnTo>
                    <a:pt x="17079" y="11030"/>
                  </a:lnTo>
                  <a:close/>
                  <a:moveTo>
                    <a:pt x="15583" y="10535"/>
                  </a:moveTo>
                  <a:lnTo>
                    <a:pt x="14253" y="10557"/>
                  </a:lnTo>
                  <a:lnTo>
                    <a:pt x="14341" y="8127"/>
                  </a:lnTo>
                  <a:lnTo>
                    <a:pt x="14418" y="8149"/>
                  </a:lnTo>
                  <a:lnTo>
                    <a:pt x="15759" y="8391"/>
                  </a:lnTo>
                  <a:lnTo>
                    <a:pt x="15583" y="10535"/>
                  </a:lnTo>
                  <a:close/>
                  <a:moveTo>
                    <a:pt x="14220" y="10557"/>
                  </a:moveTo>
                  <a:lnTo>
                    <a:pt x="12988" y="10612"/>
                  </a:lnTo>
                  <a:lnTo>
                    <a:pt x="12680" y="7764"/>
                  </a:lnTo>
                  <a:lnTo>
                    <a:pt x="14308" y="8127"/>
                  </a:lnTo>
                  <a:lnTo>
                    <a:pt x="14220" y="10557"/>
                  </a:lnTo>
                  <a:close/>
                  <a:moveTo>
                    <a:pt x="14220" y="10590"/>
                  </a:moveTo>
                  <a:lnTo>
                    <a:pt x="14374" y="11855"/>
                  </a:lnTo>
                  <a:lnTo>
                    <a:pt x="13241" y="11976"/>
                  </a:lnTo>
                  <a:lnTo>
                    <a:pt x="12999" y="10645"/>
                  </a:lnTo>
                  <a:lnTo>
                    <a:pt x="14220" y="10590"/>
                  </a:lnTo>
                  <a:close/>
                  <a:moveTo>
                    <a:pt x="14374" y="11877"/>
                  </a:moveTo>
                  <a:lnTo>
                    <a:pt x="14495" y="12911"/>
                  </a:lnTo>
                  <a:lnTo>
                    <a:pt x="13593" y="13164"/>
                  </a:lnTo>
                  <a:lnTo>
                    <a:pt x="13241" y="11998"/>
                  </a:lnTo>
                  <a:lnTo>
                    <a:pt x="14374" y="11877"/>
                  </a:lnTo>
                  <a:close/>
                  <a:moveTo>
                    <a:pt x="13703" y="13659"/>
                  </a:moveTo>
                  <a:lnTo>
                    <a:pt x="12251" y="14967"/>
                  </a:lnTo>
                  <a:lnTo>
                    <a:pt x="11888" y="14505"/>
                  </a:lnTo>
                  <a:lnTo>
                    <a:pt x="13571" y="13208"/>
                  </a:lnTo>
                  <a:lnTo>
                    <a:pt x="13703" y="13659"/>
                  </a:lnTo>
                  <a:close/>
                  <a:moveTo>
                    <a:pt x="12229" y="14989"/>
                  </a:moveTo>
                  <a:lnTo>
                    <a:pt x="11690" y="15803"/>
                  </a:lnTo>
                  <a:lnTo>
                    <a:pt x="11372" y="15572"/>
                  </a:lnTo>
                  <a:lnTo>
                    <a:pt x="11877" y="14527"/>
                  </a:lnTo>
                  <a:lnTo>
                    <a:pt x="12229" y="14989"/>
                  </a:lnTo>
                  <a:close/>
                  <a:moveTo>
                    <a:pt x="11679" y="15836"/>
                  </a:moveTo>
                  <a:lnTo>
                    <a:pt x="11888" y="16518"/>
                  </a:lnTo>
                  <a:lnTo>
                    <a:pt x="11493" y="16364"/>
                  </a:lnTo>
                  <a:lnTo>
                    <a:pt x="11372" y="15616"/>
                  </a:lnTo>
                  <a:lnTo>
                    <a:pt x="11679" y="15836"/>
                  </a:lnTo>
                  <a:close/>
                  <a:moveTo>
                    <a:pt x="11899" y="16551"/>
                  </a:moveTo>
                  <a:lnTo>
                    <a:pt x="11976" y="17563"/>
                  </a:lnTo>
                  <a:lnTo>
                    <a:pt x="11559" y="17189"/>
                  </a:lnTo>
                  <a:lnTo>
                    <a:pt x="11493" y="16397"/>
                  </a:lnTo>
                  <a:close/>
                  <a:moveTo>
                    <a:pt x="11976" y="17596"/>
                  </a:moveTo>
                  <a:lnTo>
                    <a:pt x="11954" y="18827"/>
                  </a:lnTo>
                  <a:lnTo>
                    <a:pt x="11449" y="18673"/>
                  </a:lnTo>
                  <a:lnTo>
                    <a:pt x="11559" y="17222"/>
                  </a:lnTo>
                  <a:close/>
                  <a:moveTo>
                    <a:pt x="11954" y="18860"/>
                  </a:moveTo>
                  <a:lnTo>
                    <a:pt x="11943" y="19069"/>
                  </a:lnTo>
                  <a:lnTo>
                    <a:pt x="11976" y="19993"/>
                  </a:lnTo>
                  <a:cubicBezTo>
                    <a:pt x="11789" y="19872"/>
                    <a:pt x="11679" y="19806"/>
                    <a:pt x="11646" y="19784"/>
                  </a:cubicBezTo>
                  <a:lnTo>
                    <a:pt x="11449" y="18706"/>
                  </a:lnTo>
                  <a:lnTo>
                    <a:pt x="11954" y="18860"/>
                  </a:lnTo>
                  <a:close/>
                  <a:moveTo>
                    <a:pt x="11976" y="20037"/>
                  </a:moveTo>
                  <a:lnTo>
                    <a:pt x="12130" y="20796"/>
                  </a:lnTo>
                  <a:lnTo>
                    <a:pt x="11811" y="20620"/>
                  </a:lnTo>
                  <a:lnTo>
                    <a:pt x="11646" y="19817"/>
                  </a:lnTo>
                  <a:cubicBezTo>
                    <a:pt x="11712" y="19861"/>
                    <a:pt x="11866" y="19960"/>
                    <a:pt x="11976" y="20037"/>
                  </a:cubicBezTo>
                  <a:close/>
                  <a:moveTo>
                    <a:pt x="12130" y="20829"/>
                  </a:moveTo>
                  <a:lnTo>
                    <a:pt x="12031" y="21412"/>
                  </a:lnTo>
                  <a:lnTo>
                    <a:pt x="11723" y="21247"/>
                  </a:lnTo>
                  <a:lnTo>
                    <a:pt x="11811" y="20653"/>
                  </a:lnTo>
                  <a:close/>
                  <a:moveTo>
                    <a:pt x="12031" y="21434"/>
                  </a:moveTo>
                  <a:lnTo>
                    <a:pt x="11811" y="21841"/>
                  </a:lnTo>
                  <a:lnTo>
                    <a:pt x="11361" y="22346"/>
                  </a:lnTo>
                  <a:lnTo>
                    <a:pt x="10503" y="22170"/>
                  </a:lnTo>
                  <a:lnTo>
                    <a:pt x="11306" y="21709"/>
                  </a:lnTo>
                  <a:cubicBezTo>
                    <a:pt x="11306" y="21709"/>
                    <a:pt x="11317" y="21709"/>
                    <a:pt x="11317" y="21709"/>
                  </a:cubicBezTo>
                  <a:lnTo>
                    <a:pt x="11701" y="21269"/>
                  </a:lnTo>
                  <a:lnTo>
                    <a:pt x="12031" y="21434"/>
                  </a:lnTo>
                  <a:close/>
                  <a:moveTo>
                    <a:pt x="11383" y="22379"/>
                  </a:moveTo>
                  <a:lnTo>
                    <a:pt x="12119" y="21983"/>
                  </a:lnTo>
                  <a:lnTo>
                    <a:pt x="11438" y="22577"/>
                  </a:lnTo>
                  <a:lnTo>
                    <a:pt x="11273" y="22522"/>
                  </a:lnTo>
                  <a:close/>
                  <a:moveTo>
                    <a:pt x="11427" y="22610"/>
                  </a:moveTo>
                  <a:lnTo>
                    <a:pt x="11515" y="23523"/>
                  </a:lnTo>
                  <a:lnTo>
                    <a:pt x="11273" y="22555"/>
                  </a:lnTo>
                  <a:close/>
                  <a:moveTo>
                    <a:pt x="11460" y="22621"/>
                  </a:moveTo>
                  <a:lnTo>
                    <a:pt x="12394" y="22907"/>
                  </a:lnTo>
                  <a:lnTo>
                    <a:pt x="13252" y="23226"/>
                  </a:lnTo>
                  <a:lnTo>
                    <a:pt x="13340" y="24546"/>
                  </a:lnTo>
                  <a:lnTo>
                    <a:pt x="12416" y="24139"/>
                  </a:lnTo>
                  <a:lnTo>
                    <a:pt x="11559" y="23699"/>
                  </a:lnTo>
                  <a:close/>
                  <a:moveTo>
                    <a:pt x="13373" y="24590"/>
                  </a:moveTo>
                  <a:lnTo>
                    <a:pt x="14275" y="24920"/>
                  </a:lnTo>
                  <a:lnTo>
                    <a:pt x="14462" y="26470"/>
                  </a:lnTo>
                  <a:lnTo>
                    <a:pt x="13604" y="26052"/>
                  </a:lnTo>
                  <a:lnTo>
                    <a:pt x="13373" y="24590"/>
                  </a:lnTo>
                  <a:close/>
                  <a:moveTo>
                    <a:pt x="14308" y="24931"/>
                  </a:moveTo>
                  <a:lnTo>
                    <a:pt x="15276" y="24832"/>
                  </a:lnTo>
                  <a:lnTo>
                    <a:pt x="15067" y="26393"/>
                  </a:lnTo>
                  <a:lnTo>
                    <a:pt x="14495" y="26470"/>
                  </a:lnTo>
                  <a:lnTo>
                    <a:pt x="14308" y="24931"/>
                  </a:lnTo>
                  <a:close/>
                  <a:moveTo>
                    <a:pt x="15309" y="24832"/>
                  </a:moveTo>
                  <a:lnTo>
                    <a:pt x="16254" y="24689"/>
                  </a:lnTo>
                  <a:lnTo>
                    <a:pt x="15935" y="25920"/>
                  </a:lnTo>
                  <a:lnTo>
                    <a:pt x="15100" y="26371"/>
                  </a:lnTo>
                  <a:lnTo>
                    <a:pt x="15309" y="24832"/>
                  </a:lnTo>
                  <a:close/>
                  <a:moveTo>
                    <a:pt x="15309" y="24799"/>
                  </a:moveTo>
                  <a:lnTo>
                    <a:pt x="15452" y="23127"/>
                  </a:lnTo>
                  <a:lnTo>
                    <a:pt x="16705" y="22621"/>
                  </a:lnTo>
                  <a:lnTo>
                    <a:pt x="16694" y="22687"/>
                  </a:lnTo>
                  <a:lnTo>
                    <a:pt x="16254" y="24656"/>
                  </a:lnTo>
                  <a:lnTo>
                    <a:pt x="15309" y="24799"/>
                  </a:lnTo>
                  <a:close/>
                  <a:moveTo>
                    <a:pt x="15452" y="23094"/>
                  </a:moveTo>
                  <a:lnTo>
                    <a:pt x="15452" y="22016"/>
                  </a:lnTo>
                  <a:lnTo>
                    <a:pt x="16980" y="21335"/>
                  </a:lnTo>
                  <a:lnTo>
                    <a:pt x="16716" y="22588"/>
                  </a:lnTo>
                  <a:lnTo>
                    <a:pt x="15452" y="23094"/>
                  </a:lnTo>
                  <a:close/>
                  <a:moveTo>
                    <a:pt x="15452" y="21983"/>
                  </a:moveTo>
                  <a:lnTo>
                    <a:pt x="15452" y="20928"/>
                  </a:lnTo>
                  <a:lnTo>
                    <a:pt x="17233" y="20158"/>
                  </a:lnTo>
                  <a:lnTo>
                    <a:pt x="16991" y="21302"/>
                  </a:lnTo>
                  <a:close/>
                  <a:moveTo>
                    <a:pt x="15441" y="20895"/>
                  </a:moveTo>
                  <a:lnTo>
                    <a:pt x="15287" y="20180"/>
                  </a:lnTo>
                  <a:lnTo>
                    <a:pt x="17167" y="19388"/>
                  </a:lnTo>
                  <a:lnTo>
                    <a:pt x="17244" y="20125"/>
                  </a:lnTo>
                  <a:close/>
                  <a:moveTo>
                    <a:pt x="17156" y="19355"/>
                  </a:moveTo>
                  <a:lnTo>
                    <a:pt x="15287" y="20147"/>
                  </a:lnTo>
                  <a:lnTo>
                    <a:pt x="15100" y="19289"/>
                  </a:lnTo>
                  <a:lnTo>
                    <a:pt x="15078" y="19190"/>
                  </a:lnTo>
                  <a:lnTo>
                    <a:pt x="17090" y="18640"/>
                  </a:lnTo>
                  <a:lnTo>
                    <a:pt x="17156" y="19355"/>
                  </a:lnTo>
                  <a:lnTo>
                    <a:pt x="17156" y="19355"/>
                  </a:lnTo>
                  <a:close/>
                  <a:moveTo>
                    <a:pt x="15078" y="19168"/>
                  </a:moveTo>
                  <a:lnTo>
                    <a:pt x="14968" y="18420"/>
                  </a:lnTo>
                  <a:lnTo>
                    <a:pt x="16760" y="18156"/>
                  </a:lnTo>
                  <a:lnTo>
                    <a:pt x="17079" y="18618"/>
                  </a:lnTo>
                  <a:close/>
                  <a:moveTo>
                    <a:pt x="16463" y="17662"/>
                  </a:moveTo>
                  <a:lnTo>
                    <a:pt x="17684" y="16518"/>
                  </a:lnTo>
                  <a:lnTo>
                    <a:pt x="17684" y="16518"/>
                  </a:lnTo>
                  <a:lnTo>
                    <a:pt x="18014" y="17013"/>
                  </a:lnTo>
                  <a:lnTo>
                    <a:pt x="16771" y="18112"/>
                  </a:lnTo>
                  <a:lnTo>
                    <a:pt x="16463" y="17662"/>
                  </a:lnTo>
                  <a:close/>
                  <a:moveTo>
                    <a:pt x="17684" y="16485"/>
                  </a:moveTo>
                  <a:lnTo>
                    <a:pt x="17332" y="16210"/>
                  </a:lnTo>
                  <a:lnTo>
                    <a:pt x="17618" y="15946"/>
                  </a:lnTo>
                  <a:lnTo>
                    <a:pt x="18366" y="15836"/>
                  </a:lnTo>
                  <a:lnTo>
                    <a:pt x="17684" y="16485"/>
                  </a:lnTo>
                  <a:close/>
                  <a:moveTo>
                    <a:pt x="17596" y="15913"/>
                  </a:moveTo>
                  <a:lnTo>
                    <a:pt x="16903" y="15858"/>
                  </a:lnTo>
                  <a:lnTo>
                    <a:pt x="17145" y="15649"/>
                  </a:lnTo>
                  <a:lnTo>
                    <a:pt x="17618" y="15572"/>
                  </a:lnTo>
                  <a:close/>
                  <a:moveTo>
                    <a:pt x="17486" y="15055"/>
                  </a:moveTo>
                  <a:lnTo>
                    <a:pt x="17750" y="14769"/>
                  </a:lnTo>
                  <a:lnTo>
                    <a:pt x="18190" y="15209"/>
                  </a:lnTo>
                  <a:lnTo>
                    <a:pt x="17640" y="15539"/>
                  </a:lnTo>
                  <a:lnTo>
                    <a:pt x="17486" y="15055"/>
                  </a:lnTo>
                  <a:close/>
                  <a:moveTo>
                    <a:pt x="17739" y="14736"/>
                  </a:moveTo>
                  <a:lnTo>
                    <a:pt x="16529" y="14373"/>
                  </a:lnTo>
                  <a:lnTo>
                    <a:pt x="16903" y="13384"/>
                  </a:lnTo>
                  <a:lnTo>
                    <a:pt x="17849" y="14154"/>
                  </a:lnTo>
                  <a:close/>
                  <a:moveTo>
                    <a:pt x="16914" y="13351"/>
                  </a:moveTo>
                  <a:lnTo>
                    <a:pt x="16991" y="12977"/>
                  </a:lnTo>
                  <a:lnTo>
                    <a:pt x="17992" y="13549"/>
                  </a:lnTo>
                  <a:lnTo>
                    <a:pt x="17860" y="14121"/>
                  </a:lnTo>
                  <a:close/>
                  <a:moveTo>
                    <a:pt x="17002" y="12944"/>
                  </a:moveTo>
                  <a:lnTo>
                    <a:pt x="17035" y="12295"/>
                  </a:lnTo>
                  <a:lnTo>
                    <a:pt x="18091" y="12669"/>
                  </a:lnTo>
                  <a:lnTo>
                    <a:pt x="18003" y="13516"/>
                  </a:lnTo>
                  <a:lnTo>
                    <a:pt x="17002" y="12944"/>
                  </a:lnTo>
                  <a:close/>
                  <a:moveTo>
                    <a:pt x="17035" y="12262"/>
                  </a:moveTo>
                  <a:lnTo>
                    <a:pt x="17112" y="11074"/>
                  </a:lnTo>
                  <a:lnTo>
                    <a:pt x="18212" y="11437"/>
                  </a:lnTo>
                  <a:lnTo>
                    <a:pt x="18091" y="12636"/>
                  </a:lnTo>
                  <a:lnTo>
                    <a:pt x="17035" y="12262"/>
                  </a:lnTo>
                  <a:close/>
                  <a:moveTo>
                    <a:pt x="17112" y="11041"/>
                  </a:moveTo>
                  <a:lnTo>
                    <a:pt x="17123" y="10898"/>
                  </a:lnTo>
                  <a:lnTo>
                    <a:pt x="17211" y="8985"/>
                  </a:lnTo>
                  <a:lnTo>
                    <a:pt x="18355" y="9711"/>
                  </a:lnTo>
                  <a:lnTo>
                    <a:pt x="18212" y="11415"/>
                  </a:lnTo>
                  <a:lnTo>
                    <a:pt x="17112" y="11041"/>
                  </a:lnTo>
                  <a:close/>
                  <a:moveTo>
                    <a:pt x="17277" y="6994"/>
                  </a:moveTo>
                  <a:lnTo>
                    <a:pt x="15902" y="6467"/>
                  </a:lnTo>
                  <a:lnTo>
                    <a:pt x="16177" y="3552"/>
                  </a:lnTo>
                  <a:lnTo>
                    <a:pt x="17354" y="4278"/>
                  </a:lnTo>
                  <a:close/>
                  <a:moveTo>
                    <a:pt x="17277" y="7016"/>
                  </a:moveTo>
                  <a:lnTo>
                    <a:pt x="17178" y="8941"/>
                  </a:lnTo>
                  <a:lnTo>
                    <a:pt x="17178" y="8930"/>
                  </a:lnTo>
                  <a:lnTo>
                    <a:pt x="15792" y="8369"/>
                  </a:lnTo>
                  <a:lnTo>
                    <a:pt x="15902" y="6500"/>
                  </a:lnTo>
                  <a:lnTo>
                    <a:pt x="17277" y="7016"/>
                  </a:lnTo>
                  <a:close/>
                  <a:moveTo>
                    <a:pt x="15759" y="8358"/>
                  </a:moveTo>
                  <a:lnTo>
                    <a:pt x="14429" y="8116"/>
                  </a:lnTo>
                  <a:lnTo>
                    <a:pt x="14341" y="8105"/>
                  </a:lnTo>
                  <a:lnTo>
                    <a:pt x="14110" y="6027"/>
                  </a:lnTo>
                  <a:lnTo>
                    <a:pt x="15869" y="6489"/>
                  </a:lnTo>
                  <a:close/>
                  <a:moveTo>
                    <a:pt x="14308" y="8094"/>
                  </a:moveTo>
                  <a:lnTo>
                    <a:pt x="12680" y="7731"/>
                  </a:lnTo>
                  <a:lnTo>
                    <a:pt x="12449" y="5565"/>
                  </a:lnTo>
                  <a:lnTo>
                    <a:pt x="14077" y="6016"/>
                  </a:lnTo>
                  <a:lnTo>
                    <a:pt x="14308" y="8094"/>
                  </a:lnTo>
                  <a:close/>
                  <a:moveTo>
                    <a:pt x="12449" y="5532"/>
                  </a:moveTo>
                  <a:lnTo>
                    <a:pt x="12812" y="2101"/>
                  </a:lnTo>
                  <a:lnTo>
                    <a:pt x="14605" y="2772"/>
                  </a:lnTo>
                  <a:lnTo>
                    <a:pt x="14088" y="5983"/>
                  </a:lnTo>
                  <a:lnTo>
                    <a:pt x="12449" y="5532"/>
                  </a:lnTo>
                  <a:close/>
                  <a:moveTo>
                    <a:pt x="12416" y="5521"/>
                  </a:moveTo>
                  <a:lnTo>
                    <a:pt x="10833" y="5411"/>
                  </a:lnTo>
                  <a:lnTo>
                    <a:pt x="10932" y="1914"/>
                  </a:lnTo>
                  <a:lnTo>
                    <a:pt x="12779" y="2090"/>
                  </a:lnTo>
                  <a:lnTo>
                    <a:pt x="12416" y="5521"/>
                  </a:lnTo>
                  <a:close/>
                  <a:moveTo>
                    <a:pt x="12416" y="5554"/>
                  </a:moveTo>
                  <a:lnTo>
                    <a:pt x="12647" y="7731"/>
                  </a:lnTo>
                  <a:lnTo>
                    <a:pt x="12537" y="7698"/>
                  </a:lnTo>
                  <a:lnTo>
                    <a:pt x="10767" y="7632"/>
                  </a:lnTo>
                  <a:lnTo>
                    <a:pt x="10833" y="5444"/>
                  </a:lnTo>
                  <a:close/>
                  <a:moveTo>
                    <a:pt x="12537" y="7731"/>
                  </a:moveTo>
                  <a:lnTo>
                    <a:pt x="12658" y="7753"/>
                  </a:lnTo>
                  <a:lnTo>
                    <a:pt x="12966" y="10612"/>
                  </a:lnTo>
                  <a:lnTo>
                    <a:pt x="10690" y="9865"/>
                  </a:lnTo>
                  <a:lnTo>
                    <a:pt x="10756" y="7665"/>
                  </a:lnTo>
                  <a:lnTo>
                    <a:pt x="12537" y="7731"/>
                  </a:lnTo>
                  <a:close/>
                  <a:moveTo>
                    <a:pt x="12966" y="10645"/>
                  </a:moveTo>
                  <a:lnTo>
                    <a:pt x="13208" y="11976"/>
                  </a:lnTo>
                  <a:lnTo>
                    <a:pt x="11438" y="12372"/>
                  </a:lnTo>
                  <a:lnTo>
                    <a:pt x="10701" y="9898"/>
                  </a:lnTo>
                  <a:lnTo>
                    <a:pt x="12966" y="10645"/>
                  </a:lnTo>
                  <a:close/>
                  <a:moveTo>
                    <a:pt x="11438" y="12405"/>
                  </a:moveTo>
                  <a:lnTo>
                    <a:pt x="13219" y="12009"/>
                  </a:lnTo>
                  <a:lnTo>
                    <a:pt x="13560" y="13175"/>
                  </a:lnTo>
                  <a:lnTo>
                    <a:pt x="11877" y="14472"/>
                  </a:lnTo>
                  <a:lnTo>
                    <a:pt x="11185" y="13197"/>
                  </a:lnTo>
                  <a:close/>
                  <a:moveTo>
                    <a:pt x="11855" y="14494"/>
                  </a:moveTo>
                  <a:lnTo>
                    <a:pt x="11350" y="15550"/>
                  </a:lnTo>
                  <a:lnTo>
                    <a:pt x="10701" y="14769"/>
                  </a:lnTo>
                  <a:lnTo>
                    <a:pt x="11174" y="13241"/>
                  </a:lnTo>
                  <a:close/>
                  <a:moveTo>
                    <a:pt x="11339" y="15594"/>
                  </a:moveTo>
                  <a:lnTo>
                    <a:pt x="11460" y="16342"/>
                  </a:lnTo>
                  <a:lnTo>
                    <a:pt x="10811" y="15924"/>
                  </a:lnTo>
                  <a:lnTo>
                    <a:pt x="10701" y="14824"/>
                  </a:lnTo>
                  <a:lnTo>
                    <a:pt x="11339" y="15594"/>
                  </a:lnTo>
                  <a:close/>
                  <a:moveTo>
                    <a:pt x="11460" y="16386"/>
                  </a:moveTo>
                  <a:lnTo>
                    <a:pt x="11526" y="17167"/>
                  </a:lnTo>
                  <a:lnTo>
                    <a:pt x="10866" y="16903"/>
                  </a:lnTo>
                  <a:lnTo>
                    <a:pt x="10811" y="15957"/>
                  </a:lnTo>
                  <a:close/>
                  <a:moveTo>
                    <a:pt x="11526" y="17200"/>
                  </a:moveTo>
                  <a:lnTo>
                    <a:pt x="11416" y="18673"/>
                  </a:lnTo>
                  <a:lnTo>
                    <a:pt x="10701" y="18475"/>
                  </a:lnTo>
                  <a:lnTo>
                    <a:pt x="10866" y="16936"/>
                  </a:lnTo>
                  <a:close/>
                  <a:moveTo>
                    <a:pt x="11416" y="18695"/>
                  </a:moveTo>
                  <a:lnTo>
                    <a:pt x="11614" y="19784"/>
                  </a:lnTo>
                  <a:cubicBezTo>
                    <a:pt x="11526" y="19806"/>
                    <a:pt x="11130" y="19938"/>
                    <a:pt x="10943" y="20004"/>
                  </a:cubicBezTo>
                  <a:lnTo>
                    <a:pt x="10701" y="18508"/>
                  </a:lnTo>
                  <a:close/>
                  <a:moveTo>
                    <a:pt x="11625" y="19817"/>
                  </a:moveTo>
                  <a:lnTo>
                    <a:pt x="11778" y="20620"/>
                  </a:lnTo>
                  <a:lnTo>
                    <a:pt x="11053" y="20719"/>
                  </a:lnTo>
                  <a:lnTo>
                    <a:pt x="10943" y="20026"/>
                  </a:lnTo>
                  <a:cubicBezTo>
                    <a:pt x="11196" y="19949"/>
                    <a:pt x="11548" y="19839"/>
                    <a:pt x="11625" y="19817"/>
                  </a:cubicBezTo>
                  <a:close/>
                  <a:moveTo>
                    <a:pt x="11778" y="20653"/>
                  </a:moveTo>
                  <a:lnTo>
                    <a:pt x="11690" y="21247"/>
                  </a:lnTo>
                  <a:lnTo>
                    <a:pt x="10899" y="21412"/>
                  </a:lnTo>
                  <a:lnTo>
                    <a:pt x="11053" y="20741"/>
                  </a:lnTo>
                  <a:close/>
                  <a:moveTo>
                    <a:pt x="11668" y="21280"/>
                  </a:moveTo>
                  <a:lnTo>
                    <a:pt x="11295" y="21687"/>
                  </a:lnTo>
                  <a:lnTo>
                    <a:pt x="10514" y="22137"/>
                  </a:lnTo>
                  <a:lnTo>
                    <a:pt x="10888" y="21445"/>
                  </a:lnTo>
                  <a:close/>
                  <a:moveTo>
                    <a:pt x="11350" y="22368"/>
                  </a:moveTo>
                  <a:lnTo>
                    <a:pt x="11251" y="22522"/>
                  </a:lnTo>
                  <a:lnTo>
                    <a:pt x="10184" y="22731"/>
                  </a:lnTo>
                  <a:lnTo>
                    <a:pt x="10481" y="22203"/>
                  </a:lnTo>
                  <a:lnTo>
                    <a:pt x="11350" y="22379"/>
                  </a:lnTo>
                  <a:close/>
                  <a:moveTo>
                    <a:pt x="11251" y="22555"/>
                  </a:moveTo>
                  <a:lnTo>
                    <a:pt x="11526" y="23688"/>
                  </a:lnTo>
                  <a:lnTo>
                    <a:pt x="10327" y="23545"/>
                  </a:lnTo>
                  <a:lnTo>
                    <a:pt x="10173" y="22764"/>
                  </a:lnTo>
                  <a:close/>
                  <a:moveTo>
                    <a:pt x="11537" y="23721"/>
                  </a:moveTo>
                  <a:lnTo>
                    <a:pt x="11603" y="25272"/>
                  </a:lnTo>
                  <a:lnTo>
                    <a:pt x="10613" y="25107"/>
                  </a:lnTo>
                  <a:lnTo>
                    <a:pt x="10327" y="23578"/>
                  </a:lnTo>
                  <a:lnTo>
                    <a:pt x="11526" y="23721"/>
                  </a:lnTo>
                  <a:close/>
                  <a:moveTo>
                    <a:pt x="11603" y="25305"/>
                  </a:moveTo>
                  <a:lnTo>
                    <a:pt x="12218" y="26019"/>
                  </a:lnTo>
                  <a:lnTo>
                    <a:pt x="10932" y="26228"/>
                  </a:lnTo>
                  <a:lnTo>
                    <a:pt x="10701" y="25393"/>
                  </a:lnTo>
                  <a:lnTo>
                    <a:pt x="10613" y="25140"/>
                  </a:lnTo>
                  <a:lnTo>
                    <a:pt x="11603" y="25305"/>
                  </a:lnTo>
                  <a:close/>
                  <a:moveTo>
                    <a:pt x="10943" y="26261"/>
                  </a:moveTo>
                  <a:lnTo>
                    <a:pt x="12229" y="26052"/>
                  </a:lnTo>
                  <a:lnTo>
                    <a:pt x="12328" y="26580"/>
                  </a:lnTo>
                  <a:lnTo>
                    <a:pt x="10899" y="27218"/>
                  </a:lnTo>
                  <a:close/>
                  <a:moveTo>
                    <a:pt x="12328" y="26613"/>
                  </a:moveTo>
                  <a:lnTo>
                    <a:pt x="12163" y="27306"/>
                  </a:lnTo>
                  <a:lnTo>
                    <a:pt x="10745" y="27911"/>
                  </a:lnTo>
                  <a:lnTo>
                    <a:pt x="10899" y="27251"/>
                  </a:lnTo>
                  <a:lnTo>
                    <a:pt x="12328" y="26613"/>
                  </a:lnTo>
                  <a:close/>
                  <a:moveTo>
                    <a:pt x="12152" y="27339"/>
                  </a:moveTo>
                  <a:lnTo>
                    <a:pt x="12097" y="29429"/>
                  </a:lnTo>
                  <a:lnTo>
                    <a:pt x="11097" y="29945"/>
                  </a:lnTo>
                  <a:lnTo>
                    <a:pt x="10734" y="27955"/>
                  </a:lnTo>
                  <a:close/>
                  <a:moveTo>
                    <a:pt x="12185" y="27328"/>
                  </a:moveTo>
                  <a:lnTo>
                    <a:pt x="13571" y="26096"/>
                  </a:lnTo>
                  <a:lnTo>
                    <a:pt x="13252" y="28604"/>
                  </a:lnTo>
                  <a:lnTo>
                    <a:pt x="12130" y="29407"/>
                  </a:lnTo>
                  <a:lnTo>
                    <a:pt x="12185" y="27328"/>
                  </a:lnTo>
                  <a:close/>
                  <a:moveTo>
                    <a:pt x="13604" y="26085"/>
                  </a:moveTo>
                  <a:lnTo>
                    <a:pt x="14462" y="26503"/>
                  </a:lnTo>
                  <a:lnTo>
                    <a:pt x="14275" y="28208"/>
                  </a:lnTo>
                  <a:lnTo>
                    <a:pt x="13285" y="28593"/>
                  </a:lnTo>
                  <a:lnTo>
                    <a:pt x="13604" y="26085"/>
                  </a:lnTo>
                  <a:close/>
                  <a:moveTo>
                    <a:pt x="14495" y="26503"/>
                  </a:moveTo>
                  <a:lnTo>
                    <a:pt x="15067" y="26415"/>
                  </a:lnTo>
                  <a:lnTo>
                    <a:pt x="15111" y="27548"/>
                  </a:lnTo>
                  <a:lnTo>
                    <a:pt x="14308" y="28186"/>
                  </a:lnTo>
                  <a:lnTo>
                    <a:pt x="14495" y="26503"/>
                  </a:lnTo>
                  <a:close/>
                  <a:moveTo>
                    <a:pt x="15100" y="26415"/>
                  </a:moveTo>
                  <a:lnTo>
                    <a:pt x="15935" y="25953"/>
                  </a:lnTo>
                  <a:lnTo>
                    <a:pt x="15979" y="26866"/>
                  </a:lnTo>
                  <a:lnTo>
                    <a:pt x="15144" y="27526"/>
                  </a:lnTo>
                  <a:close/>
                  <a:moveTo>
                    <a:pt x="15968" y="25931"/>
                  </a:moveTo>
                  <a:lnTo>
                    <a:pt x="17222" y="24711"/>
                  </a:lnTo>
                  <a:lnTo>
                    <a:pt x="16804" y="25942"/>
                  </a:lnTo>
                  <a:lnTo>
                    <a:pt x="16012" y="26844"/>
                  </a:lnTo>
                  <a:lnTo>
                    <a:pt x="15968" y="25931"/>
                  </a:lnTo>
                  <a:close/>
                  <a:moveTo>
                    <a:pt x="15979" y="25876"/>
                  </a:moveTo>
                  <a:lnTo>
                    <a:pt x="16287" y="24678"/>
                  </a:lnTo>
                  <a:lnTo>
                    <a:pt x="17277" y="23611"/>
                  </a:lnTo>
                  <a:lnTo>
                    <a:pt x="17244" y="24656"/>
                  </a:lnTo>
                  <a:close/>
                  <a:moveTo>
                    <a:pt x="16298" y="24623"/>
                  </a:moveTo>
                  <a:lnTo>
                    <a:pt x="16727" y="22687"/>
                  </a:lnTo>
                  <a:lnTo>
                    <a:pt x="16749" y="22599"/>
                  </a:lnTo>
                  <a:lnTo>
                    <a:pt x="17706" y="21566"/>
                  </a:lnTo>
                  <a:lnTo>
                    <a:pt x="17277" y="23567"/>
                  </a:lnTo>
                  <a:lnTo>
                    <a:pt x="16298" y="24623"/>
                  </a:lnTo>
                  <a:close/>
                  <a:moveTo>
                    <a:pt x="16760" y="22544"/>
                  </a:moveTo>
                  <a:lnTo>
                    <a:pt x="17024" y="21313"/>
                  </a:lnTo>
                  <a:cubicBezTo>
                    <a:pt x="17024" y="21313"/>
                    <a:pt x="17024" y="21313"/>
                    <a:pt x="17024" y="21313"/>
                  </a:cubicBezTo>
                  <a:lnTo>
                    <a:pt x="17959" y="20367"/>
                  </a:lnTo>
                  <a:lnTo>
                    <a:pt x="17717" y="21511"/>
                  </a:lnTo>
                  <a:lnTo>
                    <a:pt x="16760" y="22544"/>
                  </a:lnTo>
                  <a:close/>
                  <a:moveTo>
                    <a:pt x="17035" y="21269"/>
                  </a:moveTo>
                  <a:lnTo>
                    <a:pt x="17277" y="20136"/>
                  </a:lnTo>
                  <a:lnTo>
                    <a:pt x="18102" y="19366"/>
                  </a:lnTo>
                  <a:lnTo>
                    <a:pt x="17970" y="20301"/>
                  </a:lnTo>
                  <a:lnTo>
                    <a:pt x="17970" y="20312"/>
                  </a:lnTo>
                  <a:close/>
                  <a:moveTo>
                    <a:pt x="17266" y="20103"/>
                  </a:moveTo>
                  <a:lnTo>
                    <a:pt x="17200" y="19366"/>
                  </a:lnTo>
                  <a:lnTo>
                    <a:pt x="18212" y="18508"/>
                  </a:lnTo>
                  <a:lnTo>
                    <a:pt x="18102" y="19322"/>
                  </a:lnTo>
                  <a:close/>
                  <a:moveTo>
                    <a:pt x="17189" y="19333"/>
                  </a:moveTo>
                  <a:lnTo>
                    <a:pt x="17123" y="18629"/>
                  </a:lnTo>
                  <a:lnTo>
                    <a:pt x="18333" y="17530"/>
                  </a:lnTo>
                  <a:lnTo>
                    <a:pt x="18223" y="18464"/>
                  </a:lnTo>
                  <a:lnTo>
                    <a:pt x="17189" y="19333"/>
                  </a:lnTo>
                  <a:close/>
                  <a:moveTo>
                    <a:pt x="17112" y="18596"/>
                  </a:moveTo>
                  <a:lnTo>
                    <a:pt x="16793" y="18134"/>
                  </a:lnTo>
                  <a:lnTo>
                    <a:pt x="18036" y="17046"/>
                  </a:lnTo>
                  <a:lnTo>
                    <a:pt x="18333" y="17486"/>
                  </a:lnTo>
                  <a:close/>
                  <a:moveTo>
                    <a:pt x="17706" y="16507"/>
                  </a:moveTo>
                  <a:lnTo>
                    <a:pt x="17706" y="16507"/>
                  </a:lnTo>
                  <a:lnTo>
                    <a:pt x="18410" y="15836"/>
                  </a:lnTo>
                  <a:lnTo>
                    <a:pt x="18410" y="15836"/>
                  </a:lnTo>
                  <a:lnTo>
                    <a:pt x="19037" y="15660"/>
                  </a:lnTo>
                  <a:lnTo>
                    <a:pt x="18036" y="16991"/>
                  </a:lnTo>
                  <a:lnTo>
                    <a:pt x="17706" y="16507"/>
                  </a:lnTo>
                  <a:close/>
                  <a:moveTo>
                    <a:pt x="18410" y="15803"/>
                  </a:moveTo>
                  <a:lnTo>
                    <a:pt x="17629" y="15913"/>
                  </a:lnTo>
                  <a:lnTo>
                    <a:pt x="17651" y="15572"/>
                  </a:lnTo>
                  <a:lnTo>
                    <a:pt x="18212" y="15231"/>
                  </a:lnTo>
                  <a:lnTo>
                    <a:pt x="19037" y="15627"/>
                  </a:lnTo>
                  <a:lnTo>
                    <a:pt x="18410" y="15803"/>
                  </a:lnTo>
                  <a:close/>
                  <a:moveTo>
                    <a:pt x="17772" y="14747"/>
                  </a:moveTo>
                  <a:lnTo>
                    <a:pt x="17882" y="14176"/>
                  </a:lnTo>
                  <a:lnTo>
                    <a:pt x="18575" y="14835"/>
                  </a:lnTo>
                  <a:lnTo>
                    <a:pt x="18212" y="15198"/>
                  </a:lnTo>
                  <a:lnTo>
                    <a:pt x="17772" y="14747"/>
                  </a:lnTo>
                  <a:close/>
                  <a:moveTo>
                    <a:pt x="17882" y="14143"/>
                  </a:moveTo>
                  <a:lnTo>
                    <a:pt x="18025" y="13560"/>
                  </a:lnTo>
                  <a:lnTo>
                    <a:pt x="18883" y="14264"/>
                  </a:lnTo>
                  <a:lnTo>
                    <a:pt x="18597" y="14813"/>
                  </a:lnTo>
                  <a:close/>
                  <a:moveTo>
                    <a:pt x="18025" y="13527"/>
                  </a:moveTo>
                  <a:lnTo>
                    <a:pt x="18113" y="12691"/>
                  </a:lnTo>
                  <a:lnTo>
                    <a:pt x="18960" y="13307"/>
                  </a:lnTo>
                  <a:lnTo>
                    <a:pt x="18894" y="14231"/>
                  </a:lnTo>
                  <a:close/>
                  <a:moveTo>
                    <a:pt x="18124" y="12658"/>
                  </a:moveTo>
                  <a:lnTo>
                    <a:pt x="18245" y="11459"/>
                  </a:lnTo>
                  <a:lnTo>
                    <a:pt x="19048" y="11965"/>
                  </a:lnTo>
                  <a:lnTo>
                    <a:pt x="19070" y="11976"/>
                  </a:lnTo>
                  <a:lnTo>
                    <a:pt x="19048" y="12174"/>
                  </a:lnTo>
                  <a:lnTo>
                    <a:pt x="18960" y="13274"/>
                  </a:lnTo>
                  <a:lnTo>
                    <a:pt x="18124" y="12658"/>
                  </a:lnTo>
                  <a:close/>
                  <a:moveTo>
                    <a:pt x="18245" y="11426"/>
                  </a:moveTo>
                  <a:lnTo>
                    <a:pt x="18388" y="9733"/>
                  </a:lnTo>
                  <a:lnTo>
                    <a:pt x="19202" y="10393"/>
                  </a:lnTo>
                  <a:lnTo>
                    <a:pt x="19070" y="11932"/>
                  </a:lnTo>
                  <a:close/>
                  <a:moveTo>
                    <a:pt x="19707" y="10810"/>
                  </a:moveTo>
                  <a:cubicBezTo>
                    <a:pt x="19674" y="10777"/>
                    <a:pt x="19564" y="10667"/>
                    <a:pt x="19224" y="10371"/>
                  </a:cubicBezTo>
                  <a:lnTo>
                    <a:pt x="19224" y="8545"/>
                  </a:lnTo>
                  <a:lnTo>
                    <a:pt x="19663" y="9139"/>
                  </a:lnTo>
                  <a:lnTo>
                    <a:pt x="19707" y="10810"/>
                  </a:lnTo>
                  <a:close/>
                  <a:moveTo>
                    <a:pt x="19652" y="9073"/>
                  </a:moveTo>
                  <a:lnTo>
                    <a:pt x="19224" y="8501"/>
                  </a:lnTo>
                  <a:lnTo>
                    <a:pt x="18971" y="5972"/>
                  </a:lnTo>
                  <a:lnTo>
                    <a:pt x="19652" y="9073"/>
                  </a:lnTo>
                  <a:close/>
                  <a:moveTo>
                    <a:pt x="19191" y="8468"/>
                  </a:moveTo>
                  <a:lnTo>
                    <a:pt x="18487" y="7819"/>
                  </a:lnTo>
                  <a:lnTo>
                    <a:pt x="18421" y="5268"/>
                  </a:lnTo>
                  <a:lnTo>
                    <a:pt x="18916" y="5730"/>
                  </a:lnTo>
                  <a:lnTo>
                    <a:pt x="19191" y="8468"/>
                  </a:lnTo>
                  <a:close/>
                  <a:moveTo>
                    <a:pt x="18883" y="5653"/>
                  </a:moveTo>
                  <a:lnTo>
                    <a:pt x="18421" y="5224"/>
                  </a:lnTo>
                  <a:lnTo>
                    <a:pt x="18311" y="4531"/>
                  </a:lnTo>
                  <a:close/>
                  <a:moveTo>
                    <a:pt x="17387" y="3134"/>
                  </a:moveTo>
                  <a:lnTo>
                    <a:pt x="18278" y="4443"/>
                  </a:lnTo>
                  <a:lnTo>
                    <a:pt x="18388" y="5191"/>
                  </a:lnTo>
                  <a:lnTo>
                    <a:pt x="17387" y="4267"/>
                  </a:lnTo>
                  <a:close/>
                  <a:moveTo>
                    <a:pt x="17387" y="4300"/>
                  </a:moveTo>
                  <a:lnTo>
                    <a:pt x="18388" y="5235"/>
                  </a:lnTo>
                  <a:lnTo>
                    <a:pt x="18454" y="7797"/>
                  </a:lnTo>
                  <a:lnTo>
                    <a:pt x="17299" y="7005"/>
                  </a:lnTo>
                  <a:close/>
                  <a:moveTo>
                    <a:pt x="16243" y="1969"/>
                  </a:moveTo>
                  <a:lnTo>
                    <a:pt x="17354" y="3090"/>
                  </a:lnTo>
                  <a:lnTo>
                    <a:pt x="17354" y="4245"/>
                  </a:lnTo>
                  <a:lnTo>
                    <a:pt x="16177" y="3530"/>
                  </a:lnTo>
                  <a:close/>
                  <a:moveTo>
                    <a:pt x="16210" y="1936"/>
                  </a:moveTo>
                  <a:lnTo>
                    <a:pt x="16144" y="3508"/>
                  </a:lnTo>
                  <a:lnTo>
                    <a:pt x="14638" y="2750"/>
                  </a:lnTo>
                  <a:lnTo>
                    <a:pt x="14616" y="825"/>
                  </a:lnTo>
                  <a:close/>
                  <a:moveTo>
                    <a:pt x="14627" y="2783"/>
                  </a:moveTo>
                  <a:lnTo>
                    <a:pt x="16144" y="3541"/>
                  </a:lnTo>
                  <a:lnTo>
                    <a:pt x="15869" y="6467"/>
                  </a:lnTo>
                  <a:lnTo>
                    <a:pt x="14110" y="5994"/>
                  </a:lnTo>
                  <a:close/>
                  <a:moveTo>
                    <a:pt x="14594" y="814"/>
                  </a:moveTo>
                  <a:lnTo>
                    <a:pt x="14605" y="2739"/>
                  </a:lnTo>
                  <a:lnTo>
                    <a:pt x="12801" y="2068"/>
                  </a:lnTo>
                  <a:lnTo>
                    <a:pt x="12526" y="165"/>
                  </a:lnTo>
                  <a:lnTo>
                    <a:pt x="14594" y="814"/>
                  </a:lnTo>
                  <a:close/>
                  <a:moveTo>
                    <a:pt x="10987" y="44"/>
                  </a:moveTo>
                  <a:lnTo>
                    <a:pt x="12504" y="154"/>
                  </a:lnTo>
                  <a:lnTo>
                    <a:pt x="12779" y="2068"/>
                  </a:lnTo>
                  <a:lnTo>
                    <a:pt x="10932" y="1892"/>
                  </a:lnTo>
                  <a:lnTo>
                    <a:pt x="10987" y="44"/>
                  </a:lnTo>
                  <a:close/>
                  <a:moveTo>
                    <a:pt x="9898" y="33"/>
                  </a:moveTo>
                  <a:lnTo>
                    <a:pt x="10954" y="44"/>
                  </a:lnTo>
                  <a:lnTo>
                    <a:pt x="10899" y="1892"/>
                  </a:lnTo>
                  <a:lnTo>
                    <a:pt x="9898" y="1848"/>
                  </a:lnTo>
                  <a:lnTo>
                    <a:pt x="9898" y="33"/>
                  </a:lnTo>
                  <a:close/>
                  <a:moveTo>
                    <a:pt x="9898" y="1881"/>
                  </a:moveTo>
                  <a:lnTo>
                    <a:pt x="10899" y="1925"/>
                  </a:lnTo>
                  <a:lnTo>
                    <a:pt x="10800" y="5411"/>
                  </a:lnTo>
                  <a:lnTo>
                    <a:pt x="9898" y="5356"/>
                  </a:lnTo>
                  <a:close/>
                  <a:moveTo>
                    <a:pt x="9898" y="5378"/>
                  </a:moveTo>
                  <a:lnTo>
                    <a:pt x="10800" y="5444"/>
                  </a:lnTo>
                  <a:lnTo>
                    <a:pt x="10734" y="7643"/>
                  </a:lnTo>
                  <a:lnTo>
                    <a:pt x="9898" y="7610"/>
                  </a:lnTo>
                  <a:close/>
                  <a:moveTo>
                    <a:pt x="9898" y="7643"/>
                  </a:moveTo>
                  <a:lnTo>
                    <a:pt x="10734" y="7665"/>
                  </a:lnTo>
                  <a:lnTo>
                    <a:pt x="10668" y="9854"/>
                  </a:lnTo>
                  <a:lnTo>
                    <a:pt x="9898" y="9568"/>
                  </a:lnTo>
                  <a:close/>
                  <a:moveTo>
                    <a:pt x="9898" y="9601"/>
                  </a:moveTo>
                  <a:lnTo>
                    <a:pt x="10668" y="9887"/>
                  </a:lnTo>
                  <a:lnTo>
                    <a:pt x="11405" y="12372"/>
                  </a:lnTo>
                  <a:lnTo>
                    <a:pt x="9898" y="12218"/>
                  </a:lnTo>
                  <a:lnTo>
                    <a:pt x="9898" y="9601"/>
                  </a:lnTo>
                  <a:close/>
                  <a:moveTo>
                    <a:pt x="9898" y="12251"/>
                  </a:moveTo>
                  <a:lnTo>
                    <a:pt x="11405" y="12405"/>
                  </a:lnTo>
                  <a:lnTo>
                    <a:pt x="11163" y="13186"/>
                  </a:lnTo>
                  <a:lnTo>
                    <a:pt x="9898" y="12823"/>
                  </a:lnTo>
                  <a:close/>
                  <a:moveTo>
                    <a:pt x="9898" y="12856"/>
                  </a:moveTo>
                  <a:lnTo>
                    <a:pt x="11152" y="13208"/>
                  </a:lnTo>
                  <a:lnTo>
                    <a:pt x="10668" y="14747"/>
                  </a:lnTo>
                  <a:lnTo>
                    <a:pt x="9898" y="14198"/>
                  </a:lnTo>
                  <a:close/>
                  <a:moveTo>
                    <a:pt x="9898" y="14231"/>
                  </a:moveTo>
                  <a:lnTo>
                    <a:pt x="10668" y="14780"/>
                  </a:lnTo>
                  <a:lnTo>
                    <a:pt x="10778" y="15913"/>
                  </a:lnTo>
                  <a:lnTo>
                    <a:pt x="9898" y="15682"/>
                  </a:lnTo>
                  <a:lnTo>
                    <a:pt x="9898" y="14231"/>
                  </a:lnTo>
                  <a:close/>
                  <a:moveTo>
                    <a:pt x="9898" y="15715"/>
                  </a:moveTo>
                  <a:lnTo>
                    <a:pt x="10778" y="15946"/>
                  </a:lnTo>
                  <a:lnTo>
                    <a:pt x="10844" y="16892"/>
                  </a:lnTo>
                  <a:lnTo>
                    <a:pt x="9898" y="16683"/>
                  </a:lnTo>
                  <a:lnTo>
                    <a:pt x="9898" y="15715"/>
                  </a:lnTo>
                  <a:close/>
                  <a:moveTo>
                    <a:pt x="9898" y="16716"/>
                  </a:moveTo>
                  <a:lnTo>
                    <a:pt x="10833" y="16925"/>
                  </a:lnTo>
                  <a:lnTo>
                    <a:pt x="10668" y="18475"/>
                  </a:lnTo>
                  <a:lnTo>
                    <a:pt x="9898" y="18475"/>
                  </a:lnTo>
                  <a:close/>
                  <a:moveTo>
                    <a:pt x="9898" y="18497"/>
                  </a:moveTo>
                  <a:lnTo>
                    <a:pt x="10668" y="18497"/>
                  </a:lnTo>
                  <a:lnTo>
                    <a:pt x="10899" y="19993"/>
                  </a:lnTo>
                  <a:lnTo>
                    <a:pt x="9898" y="19575"/>
                  </a:lnTo>
                  <a:lnTo>
                    <a:pt x="9898" y="18497"/>
                  </a:lnTo>
                  <a:close/>
                  <a:moveTo>
                    <a:pt x="9898" y="19608"/>
                  </a:moveTo>
                  <a:lnTo>
                    <a:pt x="10910" y="20026"/>
                  </a:lnTo>
                  <a:lnTo>
                    <a:pt x="11020" y="20719"/>
                  </a:lnTo>
                  <a:lnTo>
                    <a:pt x="9898" y="20543"/>
                  </a:lnTo>
                  <a:close/>
                  <a:moveTo>
                    <a:pt x="9898" y="20576"/>
                  </a:moveTo>
                  <a:lnTo>
                    <a:pt x="11020" y="20741"/>
                  </a:lnTo>
                  <a:lnTo>
                    <a:pt x="10866" y="21412"/>
                  </a:lnTo>
                  <a:lnTo>
                    <a:pt x="9898" y="21060"/>
                  </a:lnTo>
                  <a:lnTo>
                    <a:pt x="9898" y="20576"/>
                  </a:lnTo>
                  <a:close/>
                  <a:moveTo>
                    <a:pt x="9898" y="21093"/>
                  </a:moveTo>
                  <a:lnTo>
                    <a:pt x="10855" y="21434"/>
                  </a:lnTo>
                  <a:lnTo>
                    <a:pt x="10459" y="22159"/>
                  </a:lnTo>
                  <a:lnTo>
                    <a:pt x="9898" y="21972"/>
                  </a:lnTo>
                  <a:lnTo>
                    <a:pt x="9898" y="21093"/>
                  </a:lnTo>
                  <a:close/>
                  <a:moveTo>
                    <a:pt x="9898" y="22005"/>
                  </a:moveTo>
                  <a:lnTo>
                    <a:pt x="10437" y="22181"/>
                  </a:lnTo>
                  <a:lnTo>
                    <a:pt x="9898" y="22533"/>
                  </a:lnTo>
                  <a:lnTo>
                    <a:pt x="9898" y="22005"/>
                  </a:lnTo>
                  <a:close/>
                  <a:moveTo>
                    <a:pt x="9898" y="22577"/>
                  </a:moveTo>
                  <a:lnTo>
                    <a:pt x="10426" y="22225"/>
                  </a:lnTo>
                  <a:lnTo>
                    <a:pt x="10140" y="22742"/>
                  </a:lnTo>
                  <a:lnTo>
                    <a:pt x="9898" y="22863"/>
                  </a:lnTo>
                  <a:close/>
                  <a:moveTo>
                    <a:pt x="9898" y="22896"/>
                  </a:moveTo>
                  <a:lnTo>
                    <a:pt x="10140" y="22775"/>
                  </a:lnTo>
                  <a:lnTo>
                    <a:pt x="10294" y="23545"/>
                  </a:lnTo>
                  <a:lnTo>
                    <a:pt x="9898" y="23534"/>
                  </a:lnTo>
                  <a:lnTo>
                    <a:pt x="9898" y="22896"/>
                  </a:lnTo>
                  <a:close/>
                  <a:moveTo>
                    <a:pt x="9898" y="23567"/>
                  </a:moveTo>
                  <a:lnTo>
                    <a:pt x="10294" y="23578"/>
                  </a:lnTo>
                  <a:lnTo>
                    <a:pt x="10580" y="25107"/>
                  </a:lnTo>
                  <a:lnTo>
                    <a:pt x="9898" y="25349"/>
                  </a:lnTo>
                  <a:close/>
                  <a:moveTo>
                    <a:pt x="9898" y="25382"/>
                  </a:moveTo>
                  <a:lnTo>
                    <a:pt x="10580" y="25140"/>
                  </a:lnTo>
                  <a:lnTo>
                    <a:pt x="10668" y="25404"/>
                  </a:lnTo>
                  <a:lnTo>
                    <a:pt x="10899" y="26239"/>
                  </a:lnTo>
                  <a:lnTo>
                    <a:pt x="9898" y="26305"/>
                  </a:lnTo>
                  <a:lnTo>
                    <a:pt x="9898" y="25382"/>
                  </a:lnTo>
                  <a:close/>
                  <a:moveTo>
                    <a:pt x="9898" y="26327"/>
                  </a:moveTo>
                  <a:lnTo>
                    <a:pt x="10910" y="26261"/>
                  </a:lnTo>
                  <a:lnTo>
                    <a:pt x="10866" y="27218"/>
                  </a:lnTo>
                  <a:lnTo>
                    <a:pt x="9898" y="27196"/>
                  </a:lnTo>
                  <a:lnTo>
                    <a:pt x="9898" y="26327"/>
                  </a:lnTo>
                  <a:close/>
                  <a:moveTo>
                    <a:pt x="9898" y="27229"/>
                  </a:moveTo>
                  <a:lnTo>
                    <a:pt x="10866" y="27251"/>
                  </a:lnTo>
                  <a:lnTo>
                    <a:pt x="10712" y="27922"/>
                  </a:lnTo>
                  <a:lnTo>
                    <a:pt x="9898" y="27977"/>
                  </a:lnTo>
                  <a:lnTo>
                    <a:pt x="9898" y="27229"/>
                  </a:lnTo>
                  <a:close/>
                  <a:moveTo>
                    <a:pt x="9898" y="27999"/>
                  </a:moveTo>
                  <a:lnTo>
                    <a:pt x="10712" y="27955"/>
                  </a:lnTo>
                  <a:lnTo>
                    <a:pt x="11075" y="29956"/>
                  </a:lnTo>
                  <a:lnTo>
                    <a:pt x="9898" y="30198"/>
                  </a:lnTo>
                  <a:lnTo>
                    <a:pt x="9898" y="28010"/>
                  </a:lnTo>
                  <a:close/>
                  <a:moveTo>
                    <a:pt x="10712" y="31793"/>
                  </a:moveTo>
                  <a:lnTo>
                    <a:pt x="9898" y="31870"/>
                  </a:lnTo>
                  <a:lnTo>
                    <a:pt x="9898" y="30231"/>
                  </a:lnTo>
                  <a:lnTo>
                    <a:pt x="11075" y="29989"/>
                  </a:lnTo>
                  <a:lnTo>
                    <a:pt x="10712" y="31793"/>
                  </a:lnTo>
                  <a:close/>
                  <a:moveTo>
                    <a:pt x="11701" y="31386"/>
                  </a:moveTo>
                  <a:lnTo>
                    <a:pt x="10745" y="31782"/>
                  </a:lnTo>
                  <a:lnTo>
                    <a:pt x="11108" y="29978"/>
                  </a:lnTo>
                  <a:lnTo>
                    <a:pt x="12086" y="29461"/>
                  </a:lnTo>
                  <a:lnTo>
                    <a:pt x="11701" y="31386"/>
                  </a:lnTo>
                  <a:close/>
                  <a:moveTo>
                    <a:pt x="12603" y="30781"/>
                  </a:moveTo>
                  <a:lnTo>
                    <a:pt x="11734" y="31364"/>
                  </a:lnTo>
                  <a:lnTo>
                    <a:pt x="12119" y="29440"/>
                  </a:lnTo>
                  <a:lnTo>
                    <a:pt x="13241" y="28648"/>
                  </a:lnTo>
                  <a:lnTo>
                    <a:pt x="12603" y="30781"/>
                  </a:lnTo>
                  <a:close/>
                  <a:moveTo>
                    <a:pt x="13692" y="29923"/>
                  </a:moveTo>
                  <a:lnTo>
                    <a:pt x="12647" y="30748"/>
                  </a:lnTo>
                  <a:lnTo>
                    <a:pt x="13274" y="28626"/>
                  </a:lnTo>
                  <a:lnTo>
                    <a:pt x="14264" y="28241"/>
                  </a:lnTo>
                  <a:lnTo>
                    <a:pt x="13692" y="29923"/>
                  </a:lnTo>
                  <a:close/>
                  <a:moveTo>
                    <a:pt x="14781" y="28890"/>
                  </a:moveTo>
                  <a:lnTo>
                    <a:pt x="13736" y="29879"/>
                  </a:lnTo>
                  <a:lnTo>
                    <a:pt x="14297" y="28219"/>
                  </a:lnTo>
                  <a:lnTo>
                    <a:pt x="15100" y="27581"/>
                  </a:lnTo>
                  <a:lnTo>
                    <a:pt x="14781" y="28890"/>
                  </a:lnTo>
                  <a:close/>
                  <a:moveTo>
                    <a:pt x="15935" y="27735"/>
                  </a:moveTo>
                  <a:lnTo>
                    <a:pt x="14825" y="28846"/>
                  </a:lnTo>
                  <a:lnTo>
                    <a:pt x="15144" y="27559"/>
                  </a:lnTo>
                  <a:lnTo>
                    <a:pt x="15979" y="26899"/>
                  </a:lnTo>
                  <a:lnTo>
                    <a:pt x="15935" y="27735"/>
                  </a:lnTo>
                  <a:close/>
                  <a:moveTo>
                    <a:pt x="15968" y="27680"/>
                  </a:moveTo>
                  <a:lnTo>
                    <a:pt x="16012" y="26877"/>
                  </a:lnTo>
                  <a:lnTo>
                    <a:pt x="16793" y="25986"/>
                  </a:lnTo>
                  <a:lnTo>
                    <a:pt x="16760" y="26382"/>
                  </a:lnTo>
                  <a:lnTo>
                    <a:pt x="16749" y="26437"/>
                  </a:lnTo>
                  <a:lnTo>
                    <a:pt x="15968" y="27680"/>
                  </a:lnTo>
                  <a:close/>
                  <a:moveTo>
                    <a:pt x="16793" y="26349"/>
                  </a:moveTo>
                  <a:lnTo>
                    <a:pt x="16826" y="25953"/>
                  </a:lnTo>
                  <a:lnTo>
                    <a:pt x="17277" y="25327"/>
                  </a:lnTo>
                  <a:lnTo>
                    <a:pt x="16793" y="26349"/>
                  </a:lnTo>
                  <a:close/>
                  <a:moveTo>
                    <a:pt x="17343" y="25173"/>
                  </a:moveTo>
                  <a:lnTo>
                    <a:pt x="16859" y="25854"/>
                  </a:lnTo>
                  <a:lnTo>
                    <a:pt x="17266" y="24656"/>
                  </a:lnTo>
                  <a:lnTo>
                    <a:pt x="17849" y="23567"/>
                  </a:lnTo>
                  <a:lnTo>
                    <a:pt x="17343" y="25173"/>
                  </a:lnTo>
                  <a:close/>
                  <a:moveTo>
                    <a:pt x="17893" y="23413"/>
                  </a:moveTo>
                  <a:lnTo>
                    <a:pt x="17277" y="24590"/>
                  </a:lnTo>
                  <a:lnTo>
                    <a:pt x="17310" y="23578"/>
                  </a:lnTo>
                  <a:lnTo>
                    <a:pt x="18113" y="22434"/>
                  </a:lnTo>
                  <a:close/>
                  <a:moveTo>
                    <a:pt x="18135" y="22357"/>
                  </a:moveTo>
                  <a:lnTo>
                    <a:pt x="17321" y="23512"/>
                  </a:lnTo>
                  <a:lnTo>
                    <a:pt x="17739" y="21522"/>
                  </a:lnTo>
                  <a:lnTo>
                    <a:pt x="18575" y="20609"/>
                  </a:lnTo>
                  <a:lnTo>
                    <a:pt x="18135" y="22357"/>
                  </a:lnTo>
                  <a:close/>
                  <a:moveTo>
                    <a:pt x="18597" y="20554"/>
                  </a:moveTo>
                  <a:lnTo>
                    <a:pt x="17750" y="21467"/>
                  </a:lnTo>
                  <a:lnTo>
                    <a:pt x="17992" y="20323"/>
                  </a:lnTo>
                  <a:lnTo>
                    <a:pt x="18762" y="19531"/>
                  </a:lnTo>
                  <a:lnTo>
                    <a:pt x="18597" y="20554"/>
                  </a:lnTo>
                  <a:close/>
                  <a:moveTo>
                    <a:pt x="18773" y="19487"/>
                  </a:moveTo>
                  <a:lnTo>
                    <a:pt x="17992" y="20268"/>
                  </a:lnTo>
                  <a:lnTo>
                    <a:pt x="18124" y="19333"/>
                  </a:lnTo>
                  <a:lnTo>
                    <a:pt x="18916" y="18596"/>
                  </a:lnTo>
                  <a:close/>
                  <a:moveTo>
                    <a:pt x="18916" y="18552"/>
                  </a:moveTo>
                  <a:lnTo>
                    <a:pt x="18135" y="19289"/>
                  </a:lnTo>
                  <a:lnTo>
                    <a:pt x="18245" y="18475"/>
                  </a:lnTo>
                  <a:lnTo>
                    <a:pt x="19048" y="17585"/>
                  </a:lnTo>
                  <a:lnTo>
                    <a:pt x="18916" y="18552"/>
                  </a:lnTo>
                  <a:close/>
                  <a:moveTo>
                    <a:pt x="19059" y="17530"/>
                  </a:moveTo>
                  <a:lnTo>
                    <a:pt x="18256" y="18420"/>
                  </a:lnTo>
                  <a:lnTo>
                    <a:pt x="18366" y="17486"/>
                  </a:lnTo>
                  <a:lnTo>
                    <a:pt x="19092" y="16408"/>
                  </a:lnTo>
                  <a:lnTo>
                    <a:pt x="19059" y="17530"/>
                  </a:lnTo>
                  <a:close/>
                  <a:moveTo>
                    <a:pt x="19092" y="16353"/>
                  </a:moveTo>
                  <a:lnTo>
                    <a:pt x="18344" y="17453"/>
                  </a:lnTo>
                  <a:lnTo>
                    <a:pt x="18047" y="17013"/>
                  </a:lnTo>
                  <a:lnTo>
                    <a:pt x="19059" y="15671"/>
                  </a:lnTo>
                  <a:lnTo>
                    <a:pt x="19092" y="16353"/>
                  </a:lnTo>
                  <a:close/>
                  <a:moveTo>
                    <a:pt x="19059" y="15605"/>
                  </a:moveTo>
                  <a:lnTo>
                    <a:pt x="18234" y="15209"/>
                  </a:lnTo>
                  <a:lnTo>
                    <a:pt x="18597" y="14846"/>
                  </a:lnTo>
                  <a:lnTo>
                    <a:pt x="19257" y="14846"/>
                  </a:lnTo>
                  <a:lnTo>
                    <a:pt x="19059" y="15605"/>
                  </a:lnTo>
                  <a:close/>
                  <a:moveTo>
                    <a:pt x="19377" y="14373"/>
                  </a:moveTo>
                  <a:lnTo>
                    <a:pt x="19268" y="14813"/>
                  </a:lnTo>
                  <a:lnTo>
                    <a:pt x="18619" y="14813"/>
                  </a:lnTo>
                  <a:lnTo>
                    <a:pt x="18916" y="14274"/>
                  </a:lnTo>
                  <a:lnTo>
                    <a:pt x="19410" y="14209"/>
                  </a:lnTo>
                  <a:close/>
                  <a:moveTo>
                    <a:pt x="19575" y="13472"/>
                  </a:moveTo>
                  <a:lnTo>
                    <a:pt x="19421" y="14176"/>
                  </a:lnTo>
                  <a:lnTo>
                    <a:pt x="18916" y="14242"/>
                  </a:lnTo>
                  <a:lnTo>
                    <a:pt x="18993" y="13307"/>
                  </a:lnTo>
                  <a:lnTo>
                    <a:pt x="19586" y="13417"/>
                  </a:lnTo>
                  <a:lnTo>
                    <a:pt x="19575" y="13483"/>
                  </a:lnTo>
                  <a:close/>
                  <a:moveTo>
                    <a:pt x="19597" y="13384"/>
                  </a:moveTo>
                  <a:lnTo>
                    <a:pt x="18993" y="13274"/>
                  </a:lnTo>
                  <a:lnTo>
                    <a:pt x="19081" y="12174"/>
                  </a:lnTo>
                  <a:lnTo>
                    <a:pt x="19092" y="11987"/>
                  </a:lnTo>
                  <a:lnTo>
                    <a:pt x="19751" y="12537"/>
                  </a:lnTo>
                  <a:close/>
                </a:path>
              </a:pathLst>
            </a:custGeom>
            <a:solidFill>
              <a:schemeClr val="dk2"/>
            </a:solidFill>
            <a:ln w="9525"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116635" y="3766192"/>
              <a:ext cx="38420" cy="38323"/>
            </a:xfrm>
            <a:custGeom>
              <a:avLst/>
              <a:gdLst/>
              <a:ahLst/>
              <a:cxnLst/>
              <a:rect l="l" t="t" r="r" b="b"/>
              <a:pathLst>
                <a:path w="397" h="396" extrusionOk="0">
                  <a:moveTo>
                    <a:pt x="199" y="0"/>
                  </a:moveTo>
                  <a:cubicBezTo>
                    <a:pt x="89" y="0"/>
                    <a:pt x="1" y="88"/>
                    <a:pt x="1" y="198"/>
                  </a:cubicBezTo>
                  <a:cubicBezTo>
                    <a:pt x="1" y="308"/>
                    <a:pt x="89" y="396"/>
                    <a:pt x="199" y="396"/>
                  </a:cubicBezTo>
                  <a:cubicBezTo>
                    <a:pt x="309" y="396"/>
                    <a:pt x="397" y="308"/>
                    <a:pt x="397" y="198"/>
                  </a:cubicBezTo>
                  <a:cubicBezTo>
                    <a:pt x="397" y="88"/>
                    <a:pt x="309" y="0"/>
                    <a:pt x="1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269923" y="3596936"/>
              <a:ext cx="38420" cy="38420"/>
            </a:xfrm>
            <a:custGeom>
              <a:avLst/>
              <a:gdLst/>
              <a:ahLst/>
              <a:cxnLst/>
              <a:rect l="l" t="t" r="r" b="b"/>
              <a:pathLst>
                <a:path w="397" h="397" extrusionOk="0">
                  <a:moveTo>
                    <a:pt x="198" y="1"/>
                  </a:moveTo>
                  <a:cubicBezTo>
                    <a:pt x="88" y="1"/>
                    <a:pt x="0" y="88"/>
                    <a:pt x="0" y="198"/>
                  </a:cubicBezTo>
                  <a:cubicBezTo>
                    <a:pt x="0" y="308"/>
                    <a:pt x="88" y="396"/>
                    <a:pt x="198" y="396"/>
                  </a:cubicBezTo>
                  <a:cubicBezTo>
                    <a:pt x="308" y="396"/>
                    <a:pt x="396" y="308"/>
                    <a:pt x="396" y="198"/>
                  </a:cubicBezTo>
                  <a:cubicBezTo>
                    <a:pt x="396" y="88"/>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519985" y="3590549"/>
              <a:ext cx="38420" cy="38420"/>
            </a:xfrm>
            <a:custGeom>
              <a:avLst/>
              <a:gdLst/>
              <a:ahLst/>
              <a:cxnLst/>
              <a:rect l="l" t="t" r="r" b="b"/>
              <a:pathLst>
                <a:path w="397" h="397" extrusionOk="0">
                  <a:moveTo>
                    <a:pt x="198" y="1"/>
                  </a:moveTo>
                  <a:cubicBezTo>
                    <a:pt x="89" y="1"/>
                    <a:pt x="1" y="89"/>
                    <a:pt x="1" y="198"/>
                  </a:cubicBezTo>
                  <a:cubicBezTo>
                    <a:pt x="1" y="308"/>
                    <a:pt x="89"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763660" y="3793773"/>
              <a:ext cx="38420" cy="38420"/>
            </a:xfrm>
            <a:custGeom>
              <a:avLst/>
              <a:gdLst/>
              <a:ahLst/>
              <a:cxnLst/>
              <a:rect l="l" t="t" r="r" b="b"/>
              <a:pathLst>
                <a:path w="397" h="397" extrusionOk="0">
                  <a:moveTo>
                    <a:pt x="199" y="1"/>
                  </a:moveTo>
                  <a:cubicBezTo>
                    <a:pt x="89" y="1"/>
                    <a:pt x="1" y="89"/>
                    <a:pt x="1" y="199"/>
                  </a:cubicBezTo>
                  <a:cubicBezTo>
                    <a:pt x="1" y="309"/>
                    <a:pt x="89" y="397"/>
                    <a:pt x="199" y="397"/>
                  </a:cubicBezTo>
                  <a:cubicBezTo>
                    <a:pt x="309" y="397"/>
                    <a:pt x="397" y="309"/>
                    <a:pt x="397" y="199"/>
                  </a:cubicBezTo>
                  <a:cubicBezTo>
                    <a:pt x="397" y="89"/>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607274" y="4076931"/>
              <a:ext cx="27774" cy="26710"/>
            </a:xfrm>
            <a:custGeom>
              <a:avLst/>
              <a:gdLst/>
              <a:ahLst/>
              <a:cxnLst/>
              <a:rect l="l" t="t" r="r" b="b"/>
              <a:pathLst>
                <a:path w="287"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266730" y="4108866"/>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193279" y="4108866"/>
              <a:ext cx="20323" cy="20323"/>
            </a:xfrm>
            <a:custGeom>
              <a:avLst/>
              <a:gdLst/>
              <a:ahLst/>
              <a:cxnLst/>
              <a:rect l="l" t="t" r="r" b="b"/>
              <a:pathLst>
                <a:path w="210" h="210" extrusionOk="0">
                  <a:moveTo>
                    <a:pt x="110" y="0"/>
                  </a:moveTo>
                  <a:cubicBezTo>
                    <a:pt x="55" y="0"/>
                    <a:pt x="0" y="44"/>
                    <a:pt x="0" y="99"/>
                  </a:cubicBezTo>
                  <a:cubicBezTo>
                    <a:pt x="0" y="154"/>
                    <a:pt x="55"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176247" y="4512216"/>
              <a:ext cx="27774" cy="27678"/>
            </a:xfrm>
            <a:custGeom>
              <a:avLst/>
              <a:gdLst/>
              <a:ahLst/>
              <a:cxnLst/>
              <a:rect l="l" t="t" r="r" b="b"/>
              <a:pathLst>
                <a:path w="287" h="286"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663693" y="4368508"/>
              <a:ext cx="43742" cy="43742"/>
            </a:xfrm>
            <a:custGeom>
              <a:avLst/>
              <a:gdLst/>
              <a:ahLst/>
              <a:cxnLst/>
              <a:rect l="l" t="t" r="r" b="b"/>
              <a:pathLst>
                <a:path w="452" h="452" extrusionOk="0">
                  <a:moveTo>
                    <a:pt x="220" y="0"/>
                  </a:moveTo>
                  <a:cubicBezTo>
                    <a:pt x="99" y="0"/>
                    <a:pt x="0" y="110"/>
                    <a:pt x="0" y="231"/>
                  </a:cubicBezTo>
                  <a:cubicBezTo>
                    <a:pt x="0" y="352"/>
                    <a:pt x="99" y="451"/>
                    <a:pt x="220" y="451"/>
                  </a:cubicBezTo>
                  <a:cubicBezTo>
                    <a:pt x="352" y="451"/>
                    <a:pt x="451" y="352"/>
                    <a:pt x="451" y="231"/>
                  </a:cubicBezTo>
                  <a:cubicBezTo>
                    <a:pt x="451" y="110"/>
                    <a:pt x="352" y="0"/>
                    <a:pt x="22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124086" y="4763342"/>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331665" y="5096435"/>
              <a:ext cx="27678" cy="26710"/>
            </a:xfrm>
            <a:custGeom>
              <a:avLst/>
              <a:gdLst/>
              <a:ahLst/>
              <a:cxnLst/>
              <a:rect l="l" t="t" r="r" b="b"/>
              <a:pathLst>
                <a:path w="286"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561501" y="5084725"/>
              <a:ext cx="26710" cy="26710"/>
            </a:xfrm>
            <a:custGeom>
              <a:avLst/>
              <a:gdLst/>
              <a:ahLst/>
              <a:cxnLst/>
              <a:rect l="l" t="t" r="r" b="b"/>
              <a:pathLst>
                <a:path w="276" h="276" extrusionOk="0">
                  <a:moveTo>
                    <a:pt x="132" y="0"/>
                  </a:moveTo>
                  <a:cubicBezTo>
                    <a:pt x="55" y="0"/>
                    <a:pt x="0" y="66"/>
                    <a:pt x="0" y="143"/>
                  </a:cubicBezTo>
                  <a:cubicBezTo>
                    <a:pt x="0" y="220"/>
                    <a:pt x="55" y="275"/>
                    <a:pt x="132" y="275"/>
                  </a:cubicBezTo>
                  <a:cubicBezTo>
                    <a:pt x="209" y="275"/>
                    <a:pt x="275" y="220"/>
                    <a:pt x="275" y="143"/>
                  </a:cubicBezTo>
                  <a:cubicBezTo>
                    <a:pt x="275" y="66"/>
                    <a:pt x="209" y="0"/>
                    <a:pt x="132"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636016" y="4761213"/>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43184" y="5005952"/>
              <a:ext cx="26710" cy="27774"/>
            </a:xfrm>
            <a:custGeom>
              <a:avLst/>
              <a:gdLst/>
              <a:ahLst/>
              <a:cxnLst/>
              <a:rect l="l" t="t" r="r" b="b"/>
              <a:pathLst>
                <a:path w="276" h="287" extrusionOk="0">
                  <a:moveTo>
                    <a:pt x="144" y="1"/>
                  </a:moveTo>
                  <a:cubicBezTo>
                    <a:pt x="67" y="1"/>
                    <a:pt x="1" y="67"/>
                    <a:pt x="1" y="144"/>
                  </a:cubicBezTo>
                  <a:cubicBezTo>
                    <a:pt x="1" y="221"/>
                    <a:pt x="67" y="287"/>
                    <a:pt x="144" y="287"/>
                  </a:cubicBezTo>
                  <a:cubicBezTo>
                    <a:pt x="221" y="287"/>
                    <a:pt x="276" y="221"/>
                    <a:pt x="276" y="144"/>
                  </a:cubicBezTo>
                  <a:cubicBezTo>
                    <a:pt x="276" y="67"/>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53829" y="5278368"/>
              <a:ext cx="27774" cy="26710"/>
            </a:xfrm>
            <a:custGeom>
              <a:avLst/>
              <a:gdLst/>
              <a:ahLst/>
              <a:cxnLst/>
              <a:rect l="l" t="t" r="r" b="b"/>
              <a:pathLst>
                <a:path w="287" h="276" extrusionOk="0">
                  <a:moveTo>
                    <a:pt x="144" y="1"/>
                  </a:moveTo>
                  <a:cubicBezTo>
                    <a:pt x="67" y="1"/>
                    <a:pt x="1" y="56"/>
                    <a:pt x="1" y="133"/>
                  </a:cubicBezTo>
                  <a:cubicBezTo>
                    <a:pt x="1" y="210"/>
                    <a:pt x="67" y="276"/>
                    <a:pt x="144" y="276"/>
                  </a:cubicBezTo>
                  <a:cubicBezTo>
                    <a:pt x="221" y="276"/>
                    <a:pt x="287" y="210"/>
                    <a:pt x="287" y="133"/>
                  </a:cubicBezTo>
                  <a:cubicBezTo>
                    <a:pt x="287" y="56"/>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303988" y="4135478"/>
              <a:ext cx="20323" cy="20226"/>
            </a:xfrm>
            <a:custGeom>
              <a:avLst/>
              <a:gdLst/>
              <a:ahLst/>
              <a:cxnLst/>
              <a:rect l="l" t="t" r="r" b="b"/>
              <a:pathLst>
                <a:path w="210" h="209"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167731" y="4175833"/>
              <a:ext cx="26710" cy="26710"/>
            </a:xfrm>
            <a:custGeom>
              <a:avLst/>
              <a:gdLst/>
              <a:ahLst/>
              <a:cxnLst/>
              <a:rect l="l" t="t" r="r" b="b"/>
              <a:pathLst>
                <a:path w="276" h="276" extrusionOk="0">
                  <a:moveTo>
                    <a:pt x="143" y="1"/>
                  </a:moveTo>
                  <a:cubicBezTo>
                    <a:pt x="66" y="1"/>
                    <a:pt x="0" y="67"/>
                    <a:pt x="0" y="144"/>
                  </a:cubicBezTo>
                  <a:cubicBezTo>
                    <a:pt x="0" y="221"/>
                    <a:pt x="66" y="276"/>
                    <a:pt x="143" y="276"/>
                  </a:cubicBezTo>
                  <a:cubicBezTo>
                    <a:pt x="220" y="276"/>
                    <a:pt x="275" y="221"/>
                    <a:pt x="275" y="144"/>
                  </a:cubicBezTo>
                  <a:cubicBezTo>
                    <a:pt x="275" y="67"/>
                    <a:pt x="220"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285891" y="4065221"/>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237988" y="4035415"/>
              <a:ext cx="20323" cy="20323"/>
            </a:xfrm>
            <a:custGeom>
              <a:avLst/>
              <a:gdLst/>
              <a:ahLst/>
              <a:cxnLst/>
              <a:rect l="l" t="t" r="r" b="b"/>
              <a:pathLst>
                <a:path w="210" h="210"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373084" y="4151446"/>
              <a:ext cx="20323" cy="20226"/>
            </a:xfrm>
            <a:custGeom>
              <a:avLst/>
              <a:gdLst/>
              <a:ahLst/>
              <a:cxnLst/>
              <a:rect l="l" t="t" r="r" b="b"/>
              <a:pathLst>
                <a:path w="210" h="209"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374148" y="4030093"/>
              <a:ext cx="20323" cy="20323"/>
            </a:xfrm>
            <a:custGeom>
              <a:avLst/>
              <a:gdLst/>
              <a:ahLst/>
              <a:cxnLst/>
              <a:rect l="l" t="t" r="r" b="b"/>
              <a:pathLst>
                <a:path w="210" h="210" extrusionOk="0">
                  <a:moveTo>
                    <a:pt x="111" y="0"/>
                  </a:moveTo>
                  <a:cubicBezTo>
                    <a:pt x="45" y="0"/>
                    <a:pt x="1" y="44"/>
                    <a:pt x="1" y="99"/>
                  </a:cubicBezTo>
                  <a:cubicBezTo>
                    <a:pt x="1" y="154"/>
                    <a:pt x="45"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348600" y="3972609"/>
              <a:ext cx="20323" cy="20323"/>
            </a:xfrm>
            <a:custGeom>
              <a:avLst/>
              <a:gdLst/>
              <a:ahLst/>
              <a:cxnLst/>
              <a:rect l="l" t="t" r="r" b="b"/>
              <a:pathLst>
                <a:path w="210" h="210" extrusionOk="0">
                  <a:moveTo>
                    <a:pt x="100" y="0"/>
                  </a:moveTo>
                  <a:cubicBezTo>
                    <a:pt x="45" y="0"/>
                    <a:pt x="1" y="44"/>
                    <a:pt x="1" y="99"/>
                  </a:cubicBezTo>
                  <a:cubicBezTo>
                    <a:pt x="1" y="165"/>
                    <a:pt x="45" y="209"/>
                    <a:pt x="100" y="209"/>
                  </a:cubicBezTo>
                  <a:cubicBezTo>
                    <a:pt x="155" y="209"/>
                    <a:pt x="210" y="165"/>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441212" y="4016254"/>
              <a:ext cx="20323" cy="20323"/>
            </a:xfrm>
            <a:custGeom>
              <a:avLst/>
              <a:gdLst/>
              <a:ahLst/>
              <a:cxnLst/>
              <a:rect l="l" t="t" r="r" b="b"/>
              <a:pathLst>
                <a:path w="210" h="210" extrusionOk="0">
                  <a:moveTo>
                    <a:pt x="100" y="0"/>
                  </a:moveTo>
                  <a:cubicBezTo>
                    <a:pt x="45" y="0"/>
                    <a:pt x="1" y="44"/>
                    <a:pt x="1" y="110"/>
                  </a:cubicBezTo>
                  <a:cubicBezTo>
                    <a:pt x="1" y="165"/>
                    <a:pt x="45" y="209"/>
                    <a:pt x="100" y="209"/>
                  </a:cubicBezTo>
                  <a:cubicBezTo>
                    <a:pt x="166" y="209"/>
                    <a:pt x="210" y="165"/>
                    <a:pt x="210" y="110"/>
                  </a:cubicBezTo>
                  <a:cubicBezTo>
                    <a:pt x="210" y="44"/>
                    <a:pt x="166"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438018" y="3941739"/>
              <a:ext cx="20323" cy="20323"/>
            </a:xfrm>
            <a:custGeom>
              <a:avLst/>
              <a:gdLst/>
              <a:ahLst/>
              <a:cxnLst/>
              <a:rect l="l" t="t" r="r" b="b"/>
              <a:pathLst>
                <a:path w="210" h="210" extrusionOk="0">
                  <a:moveTo>
                    <a:pt x="100" y="1"/>
                  </a:moveTo>
                  <a:cubicBezTo>
                    <a:pt x="45" y="1"/>
                    <a:pt x="1" y="56"/>
                    <a:pt x="1" y="111"/>
                  </a:cubicBezTo>
                  <a:cubicBezTo>
                    <a:pt x="1" y="166"/>
                    <a:pt x="45" y="210"/>
                    <a:pt x="100" y="210"/>
                  </a:cubicBezTo>
                  <a:cubicBezTo>
                    <a:pt x="155" y="210"/>
                    <a:pt x="210" y="166"/>
                    <a:pt x="210" y="111"/>
                  </a:cubicBezTo>
                  <a:cubicBezTo>
                    <a:pt x="210" y="56"/>
                    <a:pt x="155" y="1"/>
                    <a:pt x="10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442276" y="4143994"/>
              <a:ext cx="27774" cy="28742"/>
            </a:xfrm>
            <a:custGeom>
              <a:avLst/>
              <a:gdLst/>
              <a:ahLst/>
              <a:cxnLst/>
              <a:rect l="l" t="t" r="r" b="b"/>
              <a:pathLst>
                <a:path w="287" h="297" extrusionOk="0">
                  <a:moveTo>
                    <a:pt x="144" y="0"/>
                  </a:moveTo>
                  <a:cubicBezTo>
                    <a:pt x="67" y="0"/>
                    <a:pt x="1" y="66"/>
                    <a:pt x="1" y="143"/>
                  </a:cubicBezTo>
                  <a:cubicBezTo>
                    <a:pt x="1" y="231"/>
                    <a:pt x="67" y="297"/>
                    <a:pt x="144" y="297"/>
                  </a:cubicBezTo>
                  <a:cubicBezTo>
                    <a:pt x="221" y="297"/>
                    <a:pt x="287" y="231"/>
                    <a:pt x="287" y="143"/>
                  </a:cubicBezTo>
                  <a:cubicBezTo>
                    <a:pt x="287" y="66"/>
                    <a:pt x="221"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498695" y="4009867"/>
              <a:ext cx="28839" cy="27774"/>
            </a:xfrm>
            <a:custGeom>
              <a:avLst/>
              <a:gdLst/>
              <a:ahLst/>
              <a:cxnLst/>
              <a:rect l="l" t="t" r="r" b="b"/>
              <a:pathLst>
                <a:path w="298" h="287" extrusionOk="0">
                  <a:moveTo>
                    <a:pt x="144" y="0"/>
                  </a:moveTo>
                  <a:cubicBezTo>
                    <a:pt x="67" y="0"/>
                    <a:pt x="1" y="66"/>
                    <a:pt x="1" y="143"/>
                  </a:cubicBezTo>
                  <a:cubicBezTo>
                    <a:pt x="1" y="220"/>
                    <a:pt x="67" y="286"/>
                    <a:pt x="144" y="286"/>
                  </a:cubicBezTo>
                  <a:cubicBezTo>
                    <a:pt x="232" y="286"/>
                    <a:pt x="298" y="220"/>
                    <a:pt x="298" y="143"/>
                  </a:cubicBezTo>
                  <a:cubicBezTo>
                    <a:pt x="298" y="66"/>
                    <a:pt x="232"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518921" y="3927900"/>
              <a:ext cx="28839" cy="27774"/>
            </a:xfrm>
            <a:custGeom>
              <a:avLst/>
              <a:gdLst/>
              <a:ahLst/>
              <a:cxnLst/>
              <a:rect l="l" t="t" r="r" b="b"/>
              <a:pathLst>
                <a:path w="298" h="287" extrusionOk="0">
                  <a:moveTo>
                    <a:pt x="143" y="1"/>
                  </a:moveTo>
                  <a:cubicBezTo>
                    <a:pt x="67" y="1"/>
                    <a:pt x="1" y="67"/>
                    <a:pt x="1" y="144"/>
                  </a:cubicBezTo>
                  <a:cubicBezTo>
                    <a:pt x="1" y="232"/>
                    <a:pt x="67" y="287"/>
                    <a:pt x="143" y="287"/>
                  </a:cubicBezTo>
                  <a:cubicBezTo>
                    <a:pt x="231" y="287"/>
                    <a:pt x="297" y="221"/>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541275" y="4120575"/>
              <a:ext cx="30968" cy="30871"/>
            </a:xfrm>
            <a:custGeom>
              <a:avLst/>
              <a:gdLst/>
              <a:ahLst/>
              <a:cxnLst/>
              <a:rect l="l" t="t" r="r" b="b"/>
              <a:pathLst>
                <a:path w="320" h="319" extrusionOk="0">
                  <a:moveTo>
                    <a:pt x="154" y="0"/>
                  </a:moveTo>
                  <a:cubicBezTo>
                    <a:pt x="66" y="0"/>
                    <a:pt x="0" y="77"/>
                    <a:pt x="0" y="165"/>
                  </a:cubicBezTo>
                  <a:cubicBezTo>
                    <a:pt x="0" y="253"/>
                    <a:pt x="66" y="319"/>
                    <a:pt x="154" y="319"/>
                  </a:cubicBezTo>
                  <a:cubicBezTo>
                    <a:pt x="242" y="319"/>
                    <a:pt x="319" y="253"/>
                    <a:pt x="319" y="165"/>
                  </a:cubicBezTo>
                  <a:cubicBezTo>
                    <a:pt x="319" y="77"/>
                    <a:pt x="242" y="0"/>
                    <a:pt x="15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568952" y="4036480"/>
              <a:ext cx="30968" cy="30968"/>
            </a:xfrm>
            <a:custGeom>
              <a:avLst/>
              <a:gdLst/>
              <a:ahLst/>
              <a:cxnLst/>
              <a:rect l="l" t="t" r="r" b="b"/>
              <a:pathLst>
                <a:path w="320" h="320" extrusionOk="0">
                  <a:moveTo>
                    <a:pt x="165" y="0"/>
                  </a:moveTo>
                  <a:cubicBezTo>
                    <a:pt x="77" y="0"/>
                    <a:pt x="0" y="77"/>
                    <a:pt x="0" y="165"/>
                  </a:cubicBezTo>
                  <a:cubicBezTo>
                    <a:pt x="0"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612597" y="3961964"/>
              <a:ext cx="30968" cy="30968"/>
            </a:xfrm>
            <a:custGeom>
              <a:avLst/>
              <a:gdLst/>
              <a:ahLst/>
              <a:cxnLst/>
              <a:rect l="l" t="t" r="r" b="b"/>
              <a:pathLst>
                <a:path w="320" h="320" extrusionOk="0">
                  <a:moveTo>
                    <a:pt x="165" y="1"/>
                  </a:moveTo>
                  <a:cubicBezTo>
                    <a:pt x="77" y="1"/>
                    <a:pt x="0" y="77"/>
                    <a:pt x="0" y="165"/>
                  </a:cubicBezTo>
                  <a:cubicBezTo>
                    <a:pt x="0" y="253"/>
                    <a:pt x="77" y="319"/>
                    <a:pt x="165" y="319"/>
                  </a:cubicBezTo>
                  <a:cubicBezTo>
                    <a:pt x="253" y="319"/>
                    <a:pt x="319" y="253"/>
                    <a:pt x="319" y="165"/>
                  </a:cubicBezTo>
                  <a:cubicBezTo>
                    <a:pt x="319" y="77"/>
                    <a:pt x="253" y="1"/>
                    <a:pt x="165"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32299" y="3495808"/>
              <a:ext cx="38323" cy="38420"/>
            </a:xfrm>
            <a:custGeom>
              <a:avLst/>
              <a:gdLst/>
              <a:ahLst/>
              <a:cxnLst/>
              <a:rect l="l" t="t" r="r" b="b"/>
              <a:pathLst>
                <a:path w="396" h="397" extrusionOk="0">
                  <a:moveTo>
                    <a:pt x="198" y="1"/>
                  </a:moveTo>
                  <a:cubicBezTo>
                    <a:pt x="88" y="1"/>
                    <a:pt x="0" y="89"/>
                    <a:pt x="0" y="199"/>
                  </a:cubicBezTo>
                  <a:cubicBezTo>
                    <a:pt x="0" y="309"/>
                    <a:pt x="88" y="397"/>
                    <a:pt x="198" y="397"/>
                  </a:cubicBezTo>
                  <a:cubicBezTo>
                    <a:pt x="308" y="397"/>
                    <a:pt x="396" y="309"/>
                    <a:pt x="396" y="199"/>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180265" y="3766192"/>
              <a:ext cx="38420" cy="38323"/>
            </a:xfrm>
            <a:custGeom>
              <a:avLst/>
              <a:gdLst/>
              <a:ahLst/>
              <a:cxnLst/>
              <a:rect l="l" t="t" r="r" b="b"/>
              <a:pathLst>
                <a:path w="397" h="396" extrusionOk="0">
                  <a:moveTo>
                    <a:pt x="198" y="0"/>
                  </a:moveTo>
                  <a:cubicBezTo>
                    <a:pt x="88" y="0"/>
                    <a:pt x="0" y="88"/>
                    <a:pt x="0" y="198"/>
                  </a:cubicBezTo>
                  <a:cubicBezTo>
                    <a:pt x="0" y="308"/>
                    <a:pt x="88" y="396"/>
                    <a:pt x="198" y="396"/>
                  </a:cubicBezTo>
                  <a:cubicBezTo>
                    <a:pt x="308" y="396"/>
                    <a:pt x="396" y="308"/>
                    <a:pt x="396" y="198"/>
                  </a:cubicBezTo>
                  <a:cubicBezTo>
                    <a:pt x="396" y="88"/>
                    <a:pt x="308" y="0"/>
                    <a:pt x="198"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333553" y="3596936"/>
              <a:ext cx="38420" cy="38420"/>
            </a:xfrm>
            <a:custGeom>
              <a:avLst/>
              <a:gdLst/>
              <a:ahLst/>
              <a:cxnLst/>
              <a:rect l="l" t="t" r="r" b="b"/>
              <a:pathLst>
                <a:path w="397" h="397" extrusionOk="0">
                  <a:moveTo>
                    <a:pt x="199" y="1"/>
                  </a:moveTo>
                  <a:cubicBezTo>
                    <a:pt x="89" y="1"/>
                    <a:pt x="1" y="88"/>
                    <a:pt x="1" y="198"/>
                  </a:cubicBezTo>
                  <a:cubicBezTo>
                    <a:pt x="1" y="308"/>
                    <a:pt x="89" y="396"/>
                    <a:pt x="199" y="396"/>
                  </a:cubicBezTo>
                  <a:cubicBezTo>
                    <a:pt x="309" y="396"/>
                    <a:pt x="397" y="308"/>
                    <a:pt x="397" y="198"/>
                  </a:cubicBezTo>
                  <a:cubicBezTo>
                    <a:pt x="397" y="88"/>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583615" y="3590549"/>
              <a:ext cx="38420" cy="38420"/>
            </a:xfrm>
            <a:custGeom>
              <a:avLst/>
              <a:gdLst/>
              <a:ahLst/>
              <a:cxnLst/>
              <a:rect l="l" t="t" r="r" b="b"/>
              <a:pathLst>
                <a:path w="397" h="397" extrusionOk="0">
                  <a:moveTo>
                    <a:pt x="198" y="1"/>
                  </a:moveTo>
                  <a:cubicBezTo>
                    <a:pt x="88" y="1"/>
                    <a:pt x="0" y="89"/>
                    <a:pt x="0" y="198"/>
                  </a:cubicBezTo>
                  <a:cubicBezTo>
                    <a:pt x="0" y="308"/>
                    <a:pt x="88"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312263" y="4108866"/>
              <a:ext cx="19258" cy="20323"/>
            </a:xfrm>
            <a:custGeom>
              <a:avLst/>
              <a:gdLst/>
              <a:ahLst/>
              <a:cxnLst/>
              <a:rect l="l" t="t" r="r" b="b"/>
              <a:pathLst>
                <a:path w="199" h="210" extrusionOk="0">
                  <a:moveTo>
                    <a:pt x="100" y="0"/>
                  </a:moveTo>
                  <a:cubicBezTo>
                    <a:pt x="45" y="0"/>
                    <a:pt x="1" y="44"/>
                    <a:pt x="1" y="99"/>
                  </a:cubicBezTo>
                  <a:cubicBezTo>
                    <a:pt x="1" y="154"/>
                    <a:pt x="45" y="209"/>
                    <a:pt x="100" y="209"/>
                  </a:cubicBezTo>
                  <a:cubicBezTo>
                    <a:pt x="155" y="209"/>
                    <a:pt x="199" y="154"/>
                    <a:pt x="199" y="99"/>
                  </a:cubicBezTo>
                  <a:cubicBezTo>
                    <a:pt x="199"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239877" y="4108866"/>
              <a:ext cx="20323" cy="20323"/>
            </a:xfrm>
            <a:custGeom>
              <a:avLst/>
              <a:gdLst/>
              <a:ahLst/>
              <a:cxnLst/>
              <a:rect l="l" t="t" r="r" b="b"/>
              <a:pathLst>
                <a:path w="210" h="210" extrusionOk="0">
                  <a:moveTo>
                    <a:pt x="111" y="0"/>
                  </a:moveTo>
                  <a:cubicBezTo>
                    <a:pt x="56" y="0"/>
                    <a:pt x="1" y="44"/>
                    <a:pt x="1" y="99"/>
                  </a:cubicBezTo>
                  <a:cubicBezTo>
                    <a:pt x="1" y="154"/>
                    <a:pt x="56"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229232" y="4512216"/>
              <a:ext cx="26710" cy="27678"/>
            </a:xfrm>
            <a:custGeom>
              <a:avLst/>
              <a:gdLst/>
              <a:ahLst/>
              <a:cxnLst/>
              <a:rect l="l" t="t" r="r" b="b"/>
              <a:pathLst>
                <a:path w="276" h="286" extrusionOk="0">
                  <a:moveTo>
                    <a:pt x="143" y="0"/>
                  </a:moveTo>
                  <a:cubicBezTo>
                    <a:pt x="67" y="0"/>
                    <a:pt x="1" y="66"/>
                    <a:pt x="1" y="143"/>
                  </a:cubicBezTo>
                  <a:cubicBezTo>
                    <a:pt x="1" y="220"/>
                    <a:pt x="67" y="286"/>
                    <a:pt x="143" y="286"/>
                  </a:cubicBezTo>
                  <a:cubicBezTo>
                    <a:pt x="220" y="286"/>
                    <a:pt x="275" y="220"/>
                    <a:pt x="275" y="143"/>
                  </a:cubicBezTo>
                  <a:cubicBezTo>
                    <a:pt x="275"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177071" y="4763342"/>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384650" y="5096435"/>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26009" y="5029371"/>
              <a:ext cx="26710" cy="27774"/>
            </a:xfrm>
            <a:custGeom>
              <a:avLst/>
              <a:gdLst/>
              <a:ahLst/>
              <a:cxnLst/>
              <a:rect l="l" t="t" r="r" b="b"/>
              <a:pathLst>
                <a:path w="276" h="287" extrusionOk="0">
                  <a:moveTo>
                    <a:pt x="133" y="1"/>
                  </a:moveTo>
                  <a:cubicBezTo>
                    <a:pt x="56" y="1"/>
                    <a:pt x="1" y="67"/>
                    <a:pt x="1" y="144"/>
                  </a:cubicBezTo>
                  <a:cubicBezTo>
                    <a:pt x="1" y="221"/>
                    <a:pt x="56" y="287"/>
                    <a:pt x="133" y="287"/>
                  </a:cubicBezTo>
                  <a:cubicBezTo>
                    <a:pt x="210" y="287"/>
                    <a:pt x="276" y="221"/>
                    <a:pt x="276" y="144"/>
                  </a:cubicBezTo>
                  <a:cubicBezTo>
                    <a:pt x="276" y="67"/>
                    <a:pt x="210" y="1"/>
                    <a:pt x="13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96169" y="5005952"/>
              <a:ext cx="27774" cy="27774"/>
            </a:xfrm>
            <a:custGeom>
              <a:avLst/>
              <a:gdLst/>
              <a:ahLst/>
              <a:cxnLst/>
              <a:rect l="l" t="t" r="r" b="b"/>
              <a:pathLst>
                <a:path w="287" h="287" extrusionOk="0">
                  <a:moveTo>
                    <a:pt x="143" y="1"/>
                  </a:moveTo>
                  <a:cubicBezTo>
                    <a:pt x="66" y="1"/>
                    <a:pt x="0" y="67"/>
                    <a:pt x="0" y="144"/>
                  </a:cubicBezTo>
                  <a:cubicBezTo>
                    <a:pt x="0" y="221"/>
                    <a:pt x="66" y="287"/>
                    <a:pt x="143" y="287"/>
                  </a:cubicBezTo>
                  <a:cubicBezTo>
                    <a:pt x="220" y="287"/>
                    <a:pt x="286" y="221"/>
                    <a:pt x="286" y="144"/>
                  </a:cubicBezTo>
                  <a:cubicBezTo>
                    <a:pt x="286" y="67"/>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106814" y="5278368"/>
              <a:ext cx="26710" cy="26710"/>
            </a:xfrm>
            <a:custGeom>
              <a:avLst/>
              <a:gdLst/>
              <a:ahLst/>
              <a:cxnLst/>
              <a:rect l="l" t="t" r="r" b="b"/>
              <a:pathLst>
                <a:path w="276" h="276" extrusionOk="0">
                  <a:moveTo>
                    <a:pt x="143" y="1"/>
                  </a:moveTo>
                  <a:cubicBezTo>
                    <a:pt x="66" y="1"/>
                    <a:pt x="0" y="56"/>
                    <a:pt x="0" y="133"/>
                  </a:cubicBezTo>
                  <a:cubicBezTo>
                    <a:pt x="0" y="210"/>
                    <a:pt x="66" y="276"/>
                    <a:pt x="143" y="276"/>
                  </a:cubicBezTo>
                  <a:cubicBezTo>
                    <a:pt x="220" y="276"/>
                    <a:pt x="275" y="210"/>
                    <a:pt x="275" y="133"/>
                  </a:cubicBezTo>
                  <a:cubicBezTo>
                    <a:pt x="275" y="56"/>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26009" y="4618570"/>
              <a:ext cx="26710" cy="26710"/>
            </a:xfrm>
            <a:custGeom>
              <a:avLst/>
              <a:gdLst/>
              <a:ahLst/>
              <a:cxnLst/>
              <a:rect l="l" t="t" r="r" b="b"/>
              <a:pathLst>
                <a:path w="276" h="276" extrusionOk="0">
                  <a:moveTo>
                    <a:pt x="133" y="1"/>
                  </a:moveTo>
                  <a:cubicBezTo>
                    <a:pt x="56" y="1"/>
                    <a:pt x="1" y="56"/>
                    <a:pt x="1" y="133"/>
                  </a:cubicBezTo>
                  <a:cubicBezTo>
                    <a:pt x="1" y="210"/>
                    <a:pt x="56" y="276"/>
                    <a:pt x="133" y="276"/>
                  </a:cubicBezTo>
                  <a:cubicBezTo>
                    <a:pt x="210" y="276"/>
                    <a:pt x="276" y="210"/>
                    <a:pt x="276" y="133"/>
                  </a:cubicBezTo>
                  <a:cubicBezTo>
                    <a:pt x="276" y="56"/>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26506" y="4063043"/>
              <a:ext cx="26710" cy="26710"/>
            </a:xfrm>
            <a:custGeom>
              <a:avLst/>
              <a:gdLst/>
              <a:ahLst/>
              <a:cxnLst/>
              <a:rect l="l" t="t" r="r" b="b"/>
              <a:pathLst>
                <a:path w="276" h="276" extrusionOk="0">
                  <a:moveTo>
                    <a:pt x="133" y="1"/>
                  </a:moveTo>
                  <a:cubicBezTo>
                    <a:pt x="56" y="1"/>
                    <a:pt x="1" y="67"/>
                    <a:pt x="1" y="144"/>
                  </a:cubicBezTo>
                  <a:cubicBezTo>
                    <a:pt x="1" y="220"/>
                    <a:pt x="56" y="275"/>
                    <a:pt x="133" y="275"/>
                  </a:cubicBezTo>
                  <a:cubicBezTo>
                    <a:pt x="210" y="275"/>
                    <a:pt x="276" y="220"/>
                    <a:pt x="276" y="144"/>
                  </a:cubicBezTo>
                  <a:cubicBezTo>
                    <a:pt x="276" y="67"/>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350585" y="4135478"/>
              <a:ext cx="20323" cy="20226"/>
            </a:xfrm>
            <a:custGeom>
              <a:avLst/>
              <a:gdLst/>
              <a:ahLst/>
              <a:cxnLst/>
              <a:rect l="l" t="t" r="r" b="b"/>
              <a:pathLst>
                <a:path w="210" h="209"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331424" y="4065221"/>
              <a:ext cx="20323" cy="20323"/>
            </a:xfrm>
            <a:custGeom>
              <a:avLst/>
              <a:gdLst/>
              <a:ahLst/>
              <a:cxnLst/>
              <a:rect l="l" t="t" r="r" b="b"/>
              <a:pathLst>
                <a:path w="210" h="210"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284586" y="4035415"/>
              <a:ext cx="20323" cy="20323"/>
            </a:xfrm>
            <a:custGeom>
              <a:avLst/>
              <a:gdLst/>
              <a:ahLst/>
              <a:cxnLst/>
              <a:rect l="l" t="t" r="r" b="b"/>
              <a:pathLst>
                <a:path w="210" h="210"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418617" y="4151446"/>
              <a:ext cx="20226" cy="20226"/>
            </a:xfrm>
            <a:custGeom>
              <a:avLst/>
              <a:gdLst/>
              <a:ahLst/>
              <a:cxnLst/>
              <a:rect l="l" t="t" r="r" b="b"/>
              <a:pathLst>
                <a:path w="209" h="209"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419681" y="4030093"/>
              <a:ext cx="20226" cy="20323"/>
            </a:xfrm>
            <a:custGeom>
              <a:avLst/>
              <a:gdLst/>
              <a:ahLst/>
              <a:cxnLst/>
              <a:rect l="l" t="t" r="r" b="b"/>
              <a:pathLst>
                <a:path w="209" h="210" extrusionOk="0">
                  <a:moveTo>
                    <a:pt x="99" y="0"/>
                  </a:moveTo>
                  <a:cubicBezTo>
                    <a:pt x="44" y="0"/>
                    <a:pt x="0" y="44"/>
                    <a:pt x="0" y="99"/>
                  </a:cubicBezTo>
                  <a:cubicBezTo>
                    <a:pt x="0" y="154"/>
                    <a:pt x="44" y="209"/>
                    <a:pt x="99" y="209"/>
                  </a:cubicBezTo>
                  <a:cubicBezTo>
                    <a:pt x="165" y="209"/>
                    <a:pt x="209" y="154"/>
                    <a:pt x="209" y="99"/>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394230" y="3972609"/>
              <a:ext cx="20323" cy="20323"/>
            </a:xfrm>
            <a:custGeom>
              <a:avLst/>
              <a:gdLst/>
              <a:ahLst/>
              <a:cxnLst/>
              <a:rect l="l" t="t" r="r" b="b"/>
              <a:pathLst>
                <a:path w="210" h="210" extrusionOk="0">
                  <a:moveTo>
                    <a:pt x="111" y="0"/>
                  </a:moveTo>
                  <a:cubicBezTo>
                    <a:pt x="45" y="0"/>
                    <a:pt x="1" y="44"/>
                    <a:pt x="1" y="99"/>
                  </a:cubicBezTo>
                  <a:cubicBezTo>
                    <a:pt x="1" y="165"/>
                    <a:pt x="45" y="209"/>
                    <a:pt x="111" y="209"/>
                  </a:cubicBezTo>
                  <a:cubicBezTo>
                    <a:pt x="166" y="209"/>
                    <a:pt x="210" y="165"/>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486745" y="4016254"/>
              <a:ext cx="20323" cy="20323"/>
            </a:xfrm>
            <a:custGeom>
              <a:avLst/>
              <a:gdLst/>
              <a:ahLst/>
              <a:cxnLst/>
              <a:rect l="l" t="t" r="r" b="b"/>
              <a:pathLst>
                <a:path w="210" h="210" extrusionOk="0">
                  <a:moveTo>
                    <a:pt x="99" y="0"/>
                  </a:moveTo>
                  <a:cubicBezTo>
                    <a:pt x="44" y="0"/>
                    <a:pt x="0" y="44"/>
                    <a:pt x="0" y="110"/>
                  </a:cubicBezTo>
                  <a:cubicBezTo>
                    <a:pt x="0" y="165"/>
                    <a:pt x="44" y="209"/>
                    <a:pt x="99" y="209"/>
                  </a:cubicBezTo>
                  <a:cubicBezTo>
                    <a:pt x="165" y="209"/>
                    <a:pt x="209" y="165"/>
                    <a:pt x="209" y="110"/>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483552" y="3941739"/>
              <a:ext cx="20323" cy="20323"/>
            </a:xfrm>
            <a:custGeom>
              <a:avLst/>
              <a:gdLst/>
              <a:ahLst/>
              <a:cxnLst/>
              <a:rect l="l" t="t" r="r" b="b"/>
              <a:pathLst>
                <a:path w="210" h="210" extrusionOk="0">
                  <a:moveTo>
                    <a:pt x="110" y="1"/>
                  </a:moveTo>
                  <a:cubicBezTo>
                    <a:pt x="44" y="1"/>
                    <a:pt x="0" y="56"/>
                    <a:pt x="0" y="111"/>
                  </a:cubicBezTo>
                  <a:cubicBezTo>
                    <a:pt x="0" y="166"/>
                    <a:pt x="44" y="210"/>
                    <a:pt x="110" y="210"/>
                  </a:cubicBezTo>
                  <a:cubicBezTo>
                    <a:pt x="165" y="210"/>
                    <a:pt x="209" y="166"/>
                    <a:pt x="209" y="111"/>
                  </a:cubicBezTo>
                  <a:cubicBezTo>
                    <a:pt x="209" y="56"/>
                    <a:pt x="165" y="1"/>
                    <a:pt x="11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495261" y="4143994"/>
              <a:ext cx="27774" cy="28742"/>
            </a:xfrm>
            <a:custGeom>
              <a:avLst/>
              <a:gdLst/>
              <a:ahLst/>
              <a:cxnLst/>
              <a:rect l="l" t="t" r="r" b="b"/>
              <a:pathLst>
                <a:path w="287" h="297" extrusionOk="0">
                  <a:moveTo>
                    <a:pt x="143" y="0"/>
                  </a:moveTo>
                  <a:cubicBezTo>
                    <a:pt x="66" y="0"/>
                    <a:pt x="0" y="66"/>
                    <a:pt x="0" y="143"/>
                  </a:cubicBezTo>
                  <a:cubicBezTo>
                    <a:pt x="0" y="231"/>
                    <a:pt x="66" y="297"/>
                    <a:pt x="143" y="297"/>
                  </a:cubicBezTo>
                  <a:cubicBezTo>
                    <a:pt x="220" y="297"/>
                    <a:pt x="286" y="231"/>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552744" y="4009867"/>
              <a:ext cx="27774" cy="27774"/>
            </a:xfrm>
            <a:custGeom>
              <a:avLst/>
              <a:gdLst/>
              <a:ahLst/>
              <a:cxnLst/>
              <a:rect l="l" t="t" r="r" b="b"/>
              <a:pathLst>
                <a:path w="287" h="287"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572970" y="3927900"/>
              <a:ext cx="28839" cy="27774"/>
            </a:xfrm>
            <a:custGeom>
              <a:avLst/>
              <a:gdLst/>
              <a:ahLst/>
              <a:cxnLst/>
              <a:rect l="l" t="t" r="r" b="b"/>
              <a:pathLst>
                <a:path w="298" h="287" extrusionOk="0">
                  <a:moveTo>
                    <a:pt x="143" y="1"/>
                  </a:moveTo>
                  <a:cubicBezTo>
                    <a:pt x="66" y="1"/>
                    <a:pt x="0" y="67"/>
                    <a:pt x="0" y="144"/>
                  </a:cubicBezTo>
                  <a:cubicBezTo>
                    <a:pt x="0" y="221"/>
                    <a:pt x="66" y="287"/>
                    <a:pt x="143" y="287"/>
                  </a:cubicBezTo>
                  <a:cubicBezTo>
                    <a:pt x="231" y="287"/>
                    <a:pt x="297" y="232"/>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597454" y="4120575"/>
              <a:ext cx="30968" cy="30871"/>
            </a:xfrm>
            <a:custGeom>
              <a:avLst/>
              <a:gdLst/>
              <a:ahLst/>
              <a:cxnLst/>
              <a:rect l="l" t="t" r="r" b="b"/>
              <a:pathLst>
                <a:path w="320" h="319" extrusionOk="0">
                  <a:moveTo>
                    <a:pt x="165" y="0"/>
                  </a:moveTo>
                  <a:cubicBezTo>
                    <a:pt x="77" y="0"/>
                    <a:pt x="1" y="77"/>
                    <a:pt x="1" y="165"/>
                  </a:cubicBezTo>
                  <a:cubicBezTo>
                    <a:pt x="1"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2"/>
          <p:cNvGrpSpPr/>
          <p:nvPr/>
        </p:nvGrpSpPr>
        <p:grpSpPr>
          <a:xfrm rot="10800000" flipH="1">
            <a:off x="8192832" y="-67955"/>
            <a:ext cx="703597" cy="1215579"/>
            <a:chOff x="11712647" y="-2511258"/>
            <a:chExt cx="294602" cy="508994"/>
          </a:xfrm>
        </p:grpSpPr>
        <p:sp>
          <p:nvSpPr>
            <p:cNvPr id="1629" name="Google Shape;1629;p2"/>
            <p:cNvSpPr/>
            <p:nvPr/>
          </p:nvSpPr>
          <p:spPr>
            <a:xfrm>
              <a:off x="11748629" y="-2364332"/>
              <a:ext cx="258620" cy="362068"/>
            </a:xfrm>
            <a:custGeom>
              <a:avLst/>
              <a:gdLst/>
              <a:ahLst/>
              <a:cxnLst/>
              <a:rect l="l" t="t" r="r" b="b"/>
              <a:pathLst>
                <a:path w="3795" h="5313" extrusionOk="0">
                  <a:moveTo>
                    <a:pt x="3718" y="1"/>
                  </a:moveTo>
                  <a:cubicBezTo>
                    <a:pt x="3696" y="1"/>
                    <a:pt x="3685" y="12"/>
                    <a:pt x="3685" y="34"/>
                  </a:cubicBezTo>
                  <a:cubicBezTo>
                    <a:pt x="3685" y="56"/>
                    <a:pt x="3729" y="1881"/>
                    <a:pt x="2519" y="3124"/>
                  </a:cubicBezTo>
                  <a:cubicBezTo>
                    <a:pt x="1298" y="4367"/>
                    <a:pt x="34" y="5235"/>
                    <a:pt x="23" y="5235"/>
                  </a:cubicBezTo>
                  <a:cubicBezTo>
                    <a:pt x="12" y="5246"/>
                    <a:pt x="1" y="5279"/>
                    <a:pt x="12" y="5290"/>
                  </a:cubicBezTo>
                  <a:cubicBezTo>
                    <a:pt x="23" y="5301"/>
                    <a:pt x="34" y="5312"/>
                    <a:pt x="45" y="5312"/>
                  </a:cubicBezTo>
                  <a:cubicBezTo>
                    <a:pt x="56" y="5312"/>
                    <a:pt x="56" y="5301"/>
                    <a:pt x="67" y="5301"/>
                  </a:cubicBezTo>
                  <a:cubicBezTo>
                    <a:pt x="78" y="5290"/>
                    <a:pt x="1342" y="4433"/>
                    <a:pt x="2563" y="3179"/>
                  </a:cubicBezTo>
                  <a:cubicBezTo>
                    <a:pt x="3795" y="1914"/>
                    <a:pt x="3762" y="56"/>
                    <a:pt x="3762" y="34"/>
                  </a:cubicBezTo>
                  <a:cubicBezTo>
                    <a:pt x="3762" y="12"/>
                    <a:pt x="3740" y="1"/>
                    <a:pt x="3718"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11783111" y="-2276831"/>
              <a:ext cx="221888" cy="274566"/>
            </a:xfrm>
            <a:custGeom>
              <a:avLst/>
              <a:gdLst/>
              <a:ahLst/>
              <a:cxnLst/>
              <a:rect l="l" t="t" r="r" b="b"/>
              <a:pathLst>
                <a:path w="3256" h="4029" extrusionOk="0">
                  <a:moveTo>
                    <a:pt x="3211" y="0"/>
                  </a:moveTo>
                  <a:cubicBezTo>
                    <a:pt x="3194" y="0"/>
                    <a:pt x="3179" y="18"/>
                    <a:pt x="3179" y="36"/>
                  </a:cubicBezTo>
                  <a:cubicBezTo>
                    <a:pt x="2948" y="1543"/>
                    <a:pt x="1485" y="2753"/>
                    <a:pt x="188" y="3819"/>
                  </a:cubicBezTo>
                  <a:lnTo>
                    <a:pt x="12" y="3962"/>
                  </a:lnTo>
                  <a:cubicBezTo>
                    <a:pt x="1" y="3973"/>
                    <a:pt x="1" y="3995"/>
                    <a:pt x="12" y="4006"/>
                  </a:cubicBezTo>
                  <a:cubicBezTo>
                    <a:pt x="23" y="4017"/>
                    <a:pt x="34" y="4028"/>
                    <a:pt x="45" y="4028"/>
                  </a:cubicBezTo>
                  <a:lnTo>
                    <a:pt x="34" y="4017"/>
                  </a:lnTo>
                  <a:lnTo>
                    <a:pt x="67" y="4017"/>
                  </a:lnTo>
                  <a:lnTo>
                    <a:pt x="232" y="3874"/>
                  </a:lnTo>
                  <a:cubicBezTo>
                    <a:pt x="1540" y="2797"/>
                    <a:pt x="3014" y="1576"/>
                    <a:pt x="3256" y="47"/>
                  </a:cubicBezTo>
                  <a:cubicBezTo>
                    <a:pt x="3256" y="25"/>
                    <a:pt x="3245" y="3"/>
                    <a:pt x="3223" y="3"/>
                  </a:cubicBezTo>
                  <a:cubicBezTo>
                    <a:pt x="3219" y="1"/>
                    <a:pt x="3215" y="0"/>
                    <a:pt x="321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11821342" y="-2184218"/>
              <a:ext cx="173163" cy="177456"/>
            </a:xfrm>
            <a:custGeom>
              <a:avLst/>
              <a:gdLst/>
              <a:ahLst/>
              <a:cxnLst/>
              <a:rect l="l" t="t" r="r" b="b"/>
              <a:pathLst>
                <a:path w="2541" h="2604" extrusionOk="0">
                  <a:moveTo>
                    <a:pt x="2492" y="1"/>
                  </a:moveTo>
                  <a:cubicBezTo>
                    <a:pt x="2481" y="1"/>
                    <a:pt x="2470" y="6"/>
                    <a:pt x="2464" y="19"/>
                  </a:cubicBezTo>
                  <a:cubicBezTo>
                    <a:pt x="1958" y="811"/>
                    <a:pt x="1067" y="1724"/>
                    <a:pt x="23" y="2537"/>
                  </a:cubicBezTo>
                  <a:cubicBezTo>
                    <a:pt x="1" y="2548"/>
                    <a:pt x="1" y="2570"/>
                    <a:pt x="12" y="2592"/>
                  </a:cubicBezTo>
                  <a:cubicBezTo>
                    <a:pt x="23" y="2592"/>
                    <a:pt x="34" y="2603"/>
                    <a:pt x="45" y="2603"/>
                  </a:cubicBezTo>
                  <a:cubicBezTo>
                    <a:pt x="56" y="2603"/>
                    <a:pt x="67" y="2603"/>
                    <a:pt x="67" y="2592"/>
                  </a:cubicBezTo>
                  <a:cubicBezTo>
                    <a:pt x="1122" y="1779"/>
                    <a:pt x="2013" y="855"/>
                    <a:pt x="2530" y="52"/>
                  </a:cubicBezTo>
                  <a:cubicBezTo>
                    <a:pt x="2541" y="41"/>
                    <a:pt x="2530" y="19"/>
                    <a:pt x="2519" y="8"/>
                  </a:cubicBezTo>
                  <a:cubicBezTo>
                    <a:pt x="2510" y="3"/>
                    <a:pt x="2501" y="1"/>
                    <a:pt x="249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11855825" y="-2142240"/>
              <a:ext cx="133433" cy="131729"/>
            </a:xfrm>
            <a:custGeom>
              <a:avLst/>
              <a:gdLst/>
              <a:ahLst/>
              <a:cxnLst/>
              <a:rect l="l" t="t" r="r" b="b"/>
              <a:pathLst>
                <a:path w="1958" h="1933" extrusionOk="0">
                  <a:moveTo>
                    <a:pt x="1920" y="1"/>
                  </a:moveTo>
                  <a:cubicBezTo>
                    <a:pt x="1909" y="1"/>
                    <a:pt x="1898" y="6"/>
                    <a:pt x="1892" y="19"/>
                  </a:cubicBezTo>
                  <a:cubicBezTo>
                    <a:pt x="1397" y="624"/>
                    <a:pt x="627" y="1328"/>
                    <a:pt x="22" y="1866"/>
                  </a:cubicBezTo>
                  <a:cubicBezTo>
                    <a:pt x="0" y="1877"/>
                    <a:pt x="0" y="1899"/>
                    <a:pt x="11" y="1921"/>
                  </a:cubicBezTo>
                  <a:cubicBezTo>
                    <a:pt x="22" y="1932"/>
                    <a:pt x="33" y="1932"/>
                    <a:pt x="44" y="1932"/>
                  </a:cubicBezTo>
                  <a:cubicBezTo>
                    <a:pt x="55" y="1932"/>
                    <a:pt x="66" y="1932"/>
                    <a:pt x="66" y="1921"/>
                  </a:cubicBezTo>
                  <a:cubicBezTo>
                    <a:pt x="682" y="1383"/>
                    <a:pt x="1452" y="668"/>
                    <a:pt x="1947" y="63"/>
                  </a:cubicBezTo>
                  <a:cubicBezTo>
                    <a:pt x="1958" y="41"/>
                    <a:pt x="1958" y="19"/>
                    <a:pt x="1947" y="8"/>
                  </a:cubicBezTo>
                  <a:cubicBezTo>
                    <a:pt x="1938" y="3"/>
                    <a:pt x="1929" y="1"/>
                    <a:pt x="192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11886559" y="-2109870"/>
              <a:ext cx="101949" cy="99359"/>
            </a:xfrm>
            <a:custGeom>
              <a:avLst/>
              <a:gdLst/>
              <a:ahLst/>
              <a:cxnLst/>
              <a:rect l="l" t="t" r="r" b="b"/>
              <a:pathLst>
                <a:path w="1496" h="1458" extrusionOk="0">
                  <a:moveTo>
                    <a:pt x="1462" y="0"/>
                  </a:moveTo>
                  <a:cubicBezTo>
                    <a:pt x="1452" y="0"/>
                    <a:pt x="1441" y="6"/>
                    <a:pt x="1430" y="17"/>
                  </a:cubicBezTo>
                  <a:cubicBezTo>
                    <a:pt x="1155" y="303"/>
                    <a:pt x="451" y="1007"/>
                    <a:pt x="11" y="1391"/>
                  </a:cubicBezTo>
                  <a:cubicBezTo>
                    <a:pt x="0" y="1402"/>
                    <a:pt x="0" y="1424"/>
                    <a:pt x="11" y="1446"/>
                  </a:cubicBezTo>
                  <a:cubicBezTo>
                    <a:pt x="20" y="1456"/>
                    <a:pt x="30" y="1457"/>
                    <a:pt x="39" y="1457"/>
                  </a:cubicBezTo>
                  <a:lnTo>
                    <a:pt x="39" y="1457"/>
                  </a:lnTo>
                  <a:cubicBezTo>
                    <a:pt x="48" y="1457"/>
                    <a:pt x="57" y="1456"/>
                    <a:pt x="66" y="1446"/>
                  </a:cubicBezTo>
                  <a:cubicBezTo>
                    <a:pt x="506" y="1061"/>
                    <a:pt x="1210" y="358"/>
                    <a:pt x="1485" y="61"/>
                  </a:cubicBezTo>
                  <a:cubicBezTo>
                    <a:pt x="1496" y="50"/>
                    <a:pt x="1496" y="28"/>
                    <a:pt x="1485" y="17"/>
                  </a:cubicBezTo>
                  <a:cubicBezTo>
                    <a:pt x="1479" y="6"/>
                    <a:pt x="1471" y="0"/>
                    <a:pt x="1462" y="0"/>
                  </a:cubicBezTo>
                  <a:close/>
                  <a:moveTo>
                    <a:pt x="39" y="1457"/>
                  </a:moveTo>
                  <a:cubicBezTo>
                    <a:pt x="37" y="1457"/>
                    <a:pt x="35" y="1457"/>
                    <a:pt x="33" y="1457"/>
                  </a:cubicBezTo>
                  <a:lnTo>
                    <a:pt x="44" y="1457"/>
                  </a:lnTo>
                  <a:cubicBezTo>
                    <a:pt x="42" y="1457"/>
                    <a:pt x="41" y="1457"/>
                    <a:pt x="39" y="1457"/>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11915045" y="-2083837"/>
              <a:ext cx="76461" cy="71078"/>
            </a:xfrm>
            <a:custGeom>
              <a:avLst/>
              <a:gdLst/>
              <a:ahLst/>
              <a:cxnLst/>
              <a:rect l="l" t="t" r="r" b="b"/>
              <a:pathLst>
                <a:path w="1122" h="1043" extrusionOk="0">
                  <a:moveTo>
                    <a:pt x="1079" y="0"/>
                  </a:moveTo>
                  <a:cubicBezTo>
                    <a:pt x="1070" y="0"/>
                    <a:pt x="1061" y="3"/>
                    <a:pt x="1056" y="9"/>
                  </a:cubicBezTo>
                  <a:lnTo>
                    <a:pt x="11" y="976"/>
                  </a:lnTo>
                  <a:cubicBezTo>
                    <a:pt x="0" y="998"/>
                    <a:pt x="0" y="1020"/>
                    <a:pt x="11" y="1031"/>
                  </a:cubicBezTo>
                  <a:cubicBezTo>
                    <a:pt x="22" y="1042"/>
                    <a:pt x="33" y="1042"/>
                    <a:pt x="44" y="1042"/>
                  </a:cubicBezTo>
                  <a:cubicBezTo>
                    <a:pt x="44" y="1042"/>
                    <a:pt x="55" y="1042"/>
                    <a:pt x="66" y="1031"/>
                  </a:cubicBezTo>
                  <a:lnTo>
                    <a:pt x="1111" y="64"/>
                  </a:lnTo>
                  <a:cubicBezTo>
                    <a:pt x="1122" y="42"/>
                    <a:pt x="1122" y="20"/>
                    <a:pt x="1111" y="9"/>
                  </a:cubicBezTo>
                  <a:cubicBezTo>
                    <a:pt x="1100" y="3"/>
                    <a:pt x="1089" y="0"/>
                    <a:pt x="107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11941282" y="-2063938"/>
              <a:ext cx="53223" cy="47431"/>
            </a:xfrm>
            <a:custGeom>
              <a:avLst/>
              <a:gdLst/>
              <a:ahLst/>
              <a:cxnLst/>
              <a:rect l="l" t="t" r="r" b="b"/>
              <a:pathLst>
                <a:path w="781" h="696" extrusionOk="0">
                  <a:moveTo>
                    <a:pt x="733" y="1"/>
                  </a:moveTo>
                  <a:cubicBezTo>
                    <a:pt x="726" y="1"/>
                    <a:pt x="720" y="4"/>
                    <a:pt x="715" y="14"/>
                  </a:cubicBezTo>
                  <a:lnTo>
                    <a:pt x="22" y="629"/>
                  </a:lnTo>
                  <a:cubicBezTo>
                    <a:pt x="0" y="640"/>
                    <a:pt x="0" y="662"/>
                    <a:pt x="11" y="684"/>
                  </a:cubicBezTo>
                  <a:cubicBezTo>
                    <a:pt x="22" y="695"/>
                    <a:pt x="33" y="695"/>
                    <a:pt x="44" y="695"/>
                  </a:cubicBezTo>
                  <a:cubicBezTo>
                    <a:pt x="55" y="695"/>
                    <a:pt x="66" y="695"/>
                    <a:pt x="66" y="684"/>
                  </a:cubicBezTo>
                  <a:lnTo>
                    <a:pt x="759" y="69"/>
                  </a:lnTo>
                  <a:cubicBezTo>
                    <a:pt x="781" y="47"/>
                    <a:pt x="781" y="25"/>
                    <a:pt x="759" y="14"/>
                  </a:cubicBezTo>
                  <a:cubicBezTo>
                    <a:pt x="753" y="7"/>
                    <a:pt x="743" y="1"/>
                    <a:pt x="733"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11960772" y="-2051399"/>
              <a:ext cx="40480" cy="37140"/>
            </a:xfrm>
            <a:custGeom>
              <a:avLst/>
              <a:gdLst/>
              <a:ahLst/>
              <a:cxnLst/>
              <a:rect l="l" t="t" r="r" b="b"/>
              <a:pathLst>
                <a:path w="594" h="545" extrusionOk="0">
                  <a:moveTo>
                    <a:pt x="559" y="0"/>
                  </a:moveTo>
                  <a:cubicBezTo>
                    <a:pt x="550" y="0"/>
                    <a:pt x="539" y="6"/>
                    <a:pt x="528" y="17"/>
                  </a:cubicBezTo>
                  <a:lnTo>
                    <a:pt x="22" y="478"/>
                  </a:lnTo>
                  <a:cubicBezTo>
                    <a:pt x="11" y="489"/>
                    <a:pt x="0" y="511"/>
                    <a:pt x="22" y="522"/>
                  </a:cubicBezTo>
                  <a:cubicBezTo>
                    <a:pt x="22" y="533"/>
                    <a:pt x="33" y="544"/>
                    <a:pt x="44" y="544"/>
                  </a:cubicBezTo>
                  <a:cubicBezTo>
                    <a:pt x="55" y="544"/>
                    <a:pt x="66" y="533"/>
                    <a:pt x="66" y="533"/>
                  </a:cubicBezTo>
                  <a:lnTo>
                    <a:pt x="583" y="72"/>
                  </a:lnTo>
                  <a:cubicBezTo>
                    <a:pt x="594" y="50"/>
                    <a:pt x="594" y="28"/>
                    <a:pt x="583" y="17"/>
                  </a:cubicBezTo>
                  <a:cubicBezTo>
                    <a:pt x="577" y="6"/>
                    <a:pt x="569" y="0"/>
                    <a:pt x="55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11983192" y="-2033544"/>
              <a:ext cx="21058" cy="19286"/>
            </a:xfrm>
            <a:custGeom>
              <a:avLst/>
              <a:gdLst/>
              <a:ahLst/>
              <a:cxnLst/>
              <a:rect l="l" t="t" r="r" b="b"/>
              <a:pathLst>
                <a:path w="309" h="283" extrusionOk="0">
                  <a:moveTo>
                    <a:pt x="261" y="0"/>
                  </a:moveTo>
                  <a:cubicBezTo>
                    <a:pt x="254" y="0"/>
                    <a:pt x="247" y="3"/>
                    <a:pt x="243" y="7"/>
                  </a:cubicBezTo>
                  <a:lnTo>
                    <a:pt x="12" y="216"/>
                  </a:lnTo>
                  <a:cubicBezTo>
                    <a:pt x="1" y="227"/>
                    <a:pt x="1" y="249"/>
                    <a:pt x="12" y="271"/>
                  </a:cubicBezTo>
                  <a:cubicBezTo>
                    <a:pt x="23" y="271"/>
                    <a:pt x="34" y="282"/>
                    <a:pt x="45" y="282"/>
                  </a:cubicBezTo>
                  <a:cubicBezTo>
                    <a:pt x="56" y="282"/>
                    <a:pt x="56" y="271"/>
                    <a:pt x="67" y="271"/>
                  </a:cubicBezTo>
                  <a:lnTo>
                    <a:pt x="287" y="62"/>
                  </a:lnTo>
                  <a:cubicBezTo>
                    <a:pt x="298" y="51"/>
                    <a:pt x="309" y="29"/>
                    <a:pt x="287" y="18"/>
                  </a:cubicBezTo>
                  <a:cubicBezTo>
                    <a:pt x="280" y="6"/>
                    <a:pt x="270" y="0"/>
                    <a:pt x="26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11712647" y="-2176041"/>
              <a:ext cx="212961" cy="169278"/>
            </a:xfrm>
            <a:custGeom>
              <a:avLst/>
              <a:gdLst/>
              <a:ahLst/>
              <a:cxnLst/>
              <a:rect l="l" t="t" r="r" b="b"/>
              <a:pathLst>
                <a:path w="3125" h="2484" extrusionOk="0">
                  <a:moveTo>
                    <a:pt x="3080" y="1"/>
                  </a:moveTo>
                  <a:cubicBezTo>
                    <a:pt x="3072" y="1"/>
                    <a:pt x="3064" y="4"/>
                    <a:pt x="3058" y="9"/>
                  </a:cubicBezTo>
                  <a:cubicBezTo>
                    <a:pt x="2464" y="724"/>
                    <a:pt x="903" y="1802"/>
                    <a:pt x="155" y="2318"/>
                  </a:cubicBezTo>
                  <a:lnTo>
                    <a:pt x="23" y="2417"/>
                  </a:lnTo>
                  <a:cubicBezTo>
                    <a:pt x="1" y="2428"/>
                    <a:pt x="1" y="2450"/>
                    <a:pt x="12" y="2461"/>
                  </a:cubicBezTo>
                  <a:cubicBezTo>
                    <a:pt x="12" y="2472"/>
                    <a:pt x="23" y="2483"/>
                    <a:pt x="34" y="2483"/>
                  </a:cubicBezTo>
                  <a:lnTo>
                    <a:pt x="45" y="2483"/>
                  </a:lnTo>
                  <a:cubicBezTo>
                    <a:pt x="45" y="2483"/>
                    <a:pt x="56" y="2472"/>
                    <a:pt x="56" y="2472"/>
                  </a:cubicBezTo>
                  <a:lnTo>
                    <a:pt x="199" y="2384"/>
                  </a:lnTo>
                  <a:cubicBezTo>
                    <a:pt x="947" y="1857"/>
                    <a:pt x="2519" y="779"/>
                    <a:pt x="3113" y="64"/>
                  </a:cubicBezTo>
                  <a:cubicBezTo>
                    <a:pt x="3124" y="42"/>
                    <a:pt x="3124" y="20"/>
                    <a:pt x="3102" y="9"/>
                  </a:cubicBezTo>
                  <a:cubicBezTo>
                    <a:pt x="3097" y="4"/>
                    <a:pt x="3088" y="1"/>
                    <a:pt x="30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11930787" y="-2405562"/>
              <a:ext cx="65217" cy="220457"/>
            </a:xfrm>
            <a:custGeom>
              <a:avLst/>
              <a:gdLst/>
              <a:ahLst/>
              <a:cxnLst/>
              <a:rect l="l" t="t" r="r" b="b"/>
              <a:pathLst>
                <a:path w="957" h="3235" extrusionOk="0">
                  <a:moveTo>
                    <a:pt x="880" y="1"/>
                  </a:moveTo>
                  <a:cubicBezTo>
                    <a:pt x="858" y="12"/>
                    <a:pt x="847" y="23"/>
                    <a:pt x="847" y="45"/>
                  </a:cubicBezTo>
                  <a:cubicBezTo>
                    <a:pt x="880" y="1255"/>
                    <a:pt x="583" y="2365"/>
                    <a:pt x="11" y="3168"/>
                  </a:cubicBezTo>
                  <a:cubicBezTo>
                    <a:pt x="0" y="3190"/>
                    <a:pt x="0" y="3212"/>
                    <a:pt x="22" y="3223"/>
                  </a:cubicBezTo>
                  <a:cubicBezTo>
                    <a:pt x="22" y="3223"/>
                    <a:pt x="33" y="3234"/>
                    <a:pt x="44" y="3234"/>
                  </a:cubicBezTo>
                  <a:cubicBezTo>
                    <a:pt x="55" y="3234"/>
                    <a:pt x="66" y="3223"/>
                    <a:pt x="66" y="3212"/>
                  </a:cubicBezTo>
                  <a:cubicBezTo>
                    <a:pt x="660" y="2398"/>
                    <a:pt x="957" y="1266"/>
                    <a:pt x="924" y="45"/>
                  </a:cubicBezTo>
                  <a:cubicBezTo>
                    <a:pt x="924" y="23"/>
                    <a:pt x="902" y="1"/>
                    <a:pt x="8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11759123" y="-2468802"/>
              <a:ext cx="50293" cy="150265"/>
            </a:xfrm>
            <a:custGeom>
              <a:avLst/>
              <a:gdLst/>
              <a:ahLst/>
              <a:cxnLst/>
              <a:rect l="l" t="t" r="r" b="b"/>
              <a:pathLst>
                <a:path w="738" h="2205" extrusionOk="0">
                  <a:moveTo>
                    <a:pt x="704" y="1"/>
                  </a:moveTo>
                  <a:cubicBezTo>
                    <a:pt x="693" y="1"/>
                    <a:pt x="679" y="8"/>
                    <a:pt x="672" y="16"/>
                  </a:cubicBezTo>
                  <a:cubicBezTo>
                    <a:pt x="397" y="379"/>
                    <a:pt x="265" y="819"/>
                    <a:pt x="199" y="1116"/>
                  </a:cubicBezTo>
                  <a:cubicBezTo>
                    <a:pt x="166" y="1270"/>
                    <a:pt x="144" y="1402"/>
                    <a:pt x="111" y="1567"/>
                  </a:cubicBezTo>
                  <a:cubicBezTo>
                    <a:pt x="89" y="1732"/>
                    <a:pt x="56" y="1919"/>
                    <a:pt x="1" y="2161"/>
                  </a:cubicBezTo>
                  <a:cubicBezTo>
                    <a:pt x="1" y="2183"/>
                    <a:pt x="12" y="2194"/>
                    <a:pt x="34" y="2205"/>
                  </a:cubicBezTo>
                  <a:lnTo>
                    <a:pt x="34" y="2194"/>
                  </a:lnTo>
                  <a:cubicBezTo>
                    <a:pt x="56" y="2194"/>
                    <a:pt x="67" y="2183"/>
                    <a:pt x="78" y="2172"/>
                  </a:cubicBezTo>
                  <a:cubicBezTo>
                    <a:pt x="122" y="1930"/>
                    <a:pt x="155" y="1743"/>
                    <a:pt x="177" y="1578"/>
                  </a:cubicBezTo>
                  <a:cubicBezTo>
                    <a:pt x="210" y="1413"/>
                    <a:pt x="232" y="1281"/>
                    <a:pt x="265" y="1127"/>
                  </a:cubicBezTo>
                  <a:cubicBezTo>
                    <a:pt x="331" y="830"/>
                    <a:pt x="463" y="412"/>
                    <a:pt x="727" y="60"/>
                  </a:cubicBezTo>
                  <a:cubicBezTo>
                    <a:pt x="738" y="49"/>
                    <a:pt x="738" y="16"/>
                    <a:pt x="716" y="5"/>
                  </a:cubicBezTo>
                  <a:cubicBezTo>
                    <a:pt x="712" y="2"/>
                    <a:pt x="708" y="1"/>
                    <a:pt x="70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11829588" y="-2511258"/>
              <a:ext cx="159670" cy="86275"/>
            </a:xfrm>
            <a:custGeom>
              <a:avLst/>
              <a:gdLst/>
              <a:ahLst/>
              <a:cxnLst/>
              <a:rect l="l" t="t" r="r" b="b"/>
              <a:pathLst>
                <a:path w="2343" h="1266" extrusionOk="0">
                  <a:moveTo>
                    <a:pt x="818" y="0"/>
                  </a:moveTo>
                  <a:cubicBezTo>
                    <a:pt x="530" y="0"/>
                    <a:pt x="261" y="88"/>
                    <a:pt x="23" y="254"/>
                  </a:cubicBezTo>
                  <a:cubicBezTo>
                    <a:pt x="1" y="265"/>
                    <a:pt x="1" y="287"/>
                    <a:pt x="12" y="309"/>
                  </a:cubicBezTo>
                  <a:cubicBezTo>
                    <a:pt x="17" y="315"/>
                    <a:pt x="25" y="317"/>
                    <a:pt x="35" y="317"/>
                  </a:cubicBezTo>
                  <a:cubicBezTo>
                    <a:pt x="44" y="317"/>
                    <a:pt x="55" y="315"/>
                    <a:pt x="66" y="309"/>
                  </a:cubicBezTo>
                  <a:cubicBezTo>
                    <a:pt x="297" y="144"/>
                    <a:pt x="572" y="67"/>
                    <a:pt x="869" y="67"/>
                  </a:cubicBezTo>
                  <a:cubicBezTo>
                    <a:pt x="2035" y="89"/>
                    <a:pt x="2255" y="1189"/>
                    <a:pt x="2266" y="1233"/>
                  </a:cubicBezTo>
                  <a:cubicBezTo>
                    <a:pt x="2277" y="1244"/>
                    <a:pt x="2288" y="1266"/>
                    <a:pt x="2310" y="1266"/>
                  </a:cubicBezTo>
                  <a:lnTo>
                    <a:pt x="2310" y="1255"/>
                  </a:lnTo>
                  <a:cubicBezTo>
                    <a:pt x="2332" y="1255"/>
                    <a:pt x="2343" y="1233"/>
                    <a:pt x="2343" y="1222"/>
                  </a:cubicBezTo>
                  <a:cubicBezTo>
                    <a:pt x="2343" y="1200"/>
                    <a:pt x="2090" y="12"/>
                    <a:pt x="869" y="1"/>
                  </a:cubicBezTo>
                  <a:cubicBezTo>
                    <a:pt x="852" y="1"/>
                    <a:pt x="835" y="0"/>
                    <a:pt x="81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11791357" y="-2493404"/>
              <a:ext cx="189654" cy="344213"/>
            </a:xfrm>
            <a:custGeom>
              <a:avLst/>
              <a:gdLst/>
              <a:ahLst/>
              <a:cxnLst/>
              <a:rect l="l" t="t" r="r" b="b"/>
              <a:pathLst>
                <a:path w="2783" h="5051" extrusionOk="0">
                  <a:moveTo>
                    <a:pt x="1387" y="0"/>
                  </a:moveTo>
                  <a:cubicBezTo>
                    <a:pt x="324" y="0"/>
                    <a:pt x="1" y="1367"/>
                    <a:pt x="1" y="1378"/>
                  </a:cubicBezTo>
                  <a:cubicBezTo>
                    <a:pt x="1" y="1400"/>
                    <a:pt x="12" y="1422"/>
                    <a:pt x="34" y="1422"/>
                  </a:cubicBezTo>
                  <a:cubicBezTo>
                    <a:pt x="38" y="1424"/>
                    <a:pt x="42" y="1425"/>
                    <a:pt x="45" y="1425"/>
                  </a:cubicBezTo>
                  <a:cubicBezTo>
                    <a:pt x="60" y="1425"/>
                    <a:pt x="69" y="1409"/>
                    <a:pt x="78" y="1400"/>
                  </a:cubicBezTo>
                  <a:cubicBezTo>
                    <a:pt x="78" y="1378"/>
                    <a:pt x="382" y="67"/>
                    <a:pt x="1400" y="67"/>
                  </a:cubicBezTo>
                  <a:cubicBezTo>
                    <a:pt x="1424" y="67"/>
                    <a:pt x="1449" y="68"/>
                    <a:pt x="1474" y="69"/>
                  </a:cubicBezTo>
                  <a:cubicBezTo>
                    <a:pt x="2607" y="146"/>
                    <a:pt x="2706" y="1367"/>
                    <a:pt x="2662" y="2093"/>
                  </a:cubicBezTo>
                  <a:cubicBezTo>
                    <a:pt x="2618" y="2928"/>
                    <a:pt x="2244" y="4127"/>
                    <a:pt x="1353" y="4985"/>
                  </a:cubicBezTo>
                  <a:cubicBezTo>
                    <a:pt x="1331" y="5007"/>
                    <a:pt x="1331" y="5029"/>
                    <a:pt x="1353" y="5040"/>
                  </a:cubicBezTo>
                  <a:cubicBezTo>
                    <a:pt x="1353" y="5051"/>
                    <a:pt x="1364" y="5051"/>
                    <a:pt x="1375" y="5051"/>
                  </a:cubicBezTo>
                  <a:cubicBezTo>
                    <a:pt x="1386" y="5051"/>
                    <a:pt x="1397" y="5051"/>
                    <a:pt x="1397" y="5040"/>
                  </a:cubicBezTo>
                  <a:cubicBezTo>
                    <a:pt x="2310" y="4171"/>
                    <a:pt x="2684" y="2950"/>
                    <a:pt x="2739" y="2104"/>
                  </a:cubicBezTo>
                  <a:cubicBezTo>
                    <a:pt x="2783" y="1345"/>
                    <a:pt x="2673" y="80"/>
                    <a:pt x="1474" y="3"/>
                  </a:cubicBezTo>
                  <a:cubicBezTo>
                    <a:pt x="1445" y="1"/>
                    <a:pt x="1416" y="0"/>
                    <a:pt x="138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11801102" y="-2243371"/>
              <a:ext cx="54041" cy="85934"/>
            </a:xfrm>
            <a:custGeom>
              <a:avLst/>
              <a:gdLst/>
              <a:ahLst/>
              <a:cxnLst/>
              <a:rect l="l" t="t" r="r" b="b"/>
              <a:pathLst>
                <a:path w="793" h="1261" extrusionOk="0">
                  <a:moveTo>
                    <a:pt x="753" y="0"/>
                  </a:moveTo>
                  <a:cubicBezTo>
                    <a:pt x="743" y="0"/>
                    <a:pt x="733" y="5"/>
                    <a:pt x="726" y="18"/>
                  </a:cubicBezTo>
                  <a:lnTo>
                    <a:pt x="704" y="51"/>
                  </a:lnTo>
                  <a:cubicBezTo>
                    <a:pt x="495" y="458"/>
                    <a:pt x="287" y="843"/>
                    <a:pt x="12" y="1206"/>
                  </a:cubicBezTo>
                  <a:cubicBezTo>
                    <a:pt x="1" y="1217"/>
                    <a:pt x="1" y="1239"/>
                    <a:pt x="12" y="1250"/>
                  </a:cubicBezTo>
                  <a:cubicBezTo>
                    <a:pt x="21" y="1259"/>
                    <a:pt x="30" y="1261"/>
                    <a:pt x="39" y="1261"/>
                  </a:cubicBezTo>
                  <a:lnTo>
                    <a:pt x="39" y="1261"/>
                  </a:lnTo>
                  <a:cubicBezTo>
                    <a:pt x="48" y="1261"/>
                    <a:pt x="57" y="1259"/>
                    <a:pt x="67" y="1250"/>
                  </a:cubicBezTo>
                  <a:cubicBezTo>
                    <a:pt x="353" y="887"/>
                    <a:pt x="550" y="491"/>
                    <a:pt x="770" y="84"/>
                  </a:cubicBezTo>
                  <a:lnTo>
                    <a:pt x="792" y="51"/>
                  </a:lnTo>
                  <a:cubicBezTo>
                    <a:pt x="792" y="40"/>
                    <a:pt x="792" y="7"/>
                    <a:pt x="770" y="7"/>
                  </a:cubicBezTo>
                  <a:cubicBezTo>
                    <a:pt x="766" y="3"/>
                    <a:pt x="759" y="0"/>
                    <a:pt x="753" y="0"/>
                  </a:cubicBezTo>
                  <a:close/>
                  <a:moveTo>
                    <a:pt x="39" y="1261"/>
                  </a:moveTo>
                  <a:lnTo>
                    <a:pt x="39" y="1261"/>
                  </a:lnTo>
                  <a:cubicBezTo>
                    <a:pt x="37" y="1261"/>
                    <a:pt x="35" y="1261"/>
                    <a:pt x="34" y="1261"/>
                  </a:cubicBezTo>
                  <a:lnTo>
                    <a:pt x="45" y="1261"/>
                  </a:lnTo>
                  <a:cubicBezTo>
                    <a:pt x="43" y="1261"/>
                    <a:pt x="41" y="1261"/>
                    <a:pt x="39" y="126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11855825" y="-2297616"/>
              <a:ext cx="21807" cy="45045"/>
            </a:xfrm>
            <a:custGeom>
              <a:avLst/>
              <a:gdLst/>
              <a:ahLst/>
              <a:cxnLst/>
              <a:rect l="l" t="t" r="r" b="b"/>
              <a:pathLst>
                <a:path w="320" h="661" extrusionOk="0">
                  <a:moveTo>
                    <a:pt x="286" y="0"/>
                  </a:moveTo>
                  <a:cubicBezTo>
                    <a:pt x="264" y="0"/>
                    <a:pt x="242" y="11"/>
                    <a:pt x="242" y="22"/>
                  </a:cubicBezTo>
                  <a:cubicBezTo>
                    <a:pt x="176" y="220"/>
                    <a:pt x="99" y="418"/>
                    <a:pt x="11" y="616"/>
                  </a:cubicBezTo>
                  <a:cubicBezTo>
                    <a:pt x="0" y="627"/>
                    <a:pt x="11" y="649"/>
                    <a:pt x="33" y="660"/>
                  </a:cubicBezTo>
                  <a:lnTo>
                    <a:pt x="44" y="660"/>
                  </a:lnTo>
                  <a:cubicBezTo>
                    <a:pt x="55" y="660"/>
                    <a:pt x="66" y="660"/>
                    <a:pt x="77" y="638"/>
                  </a:cubicBezTo>
                  <a:cubicBezTo>
                    <a:pt x="165" y="451"/>
                    <a:pt x="242" y="253"/>
                    <a:pt x="308" y="44"/>
                  </a:cubicBezTo>
                  <a:cubicBezTo>
                    <a:pt x="319" y="33"/>
                    <a:pt x="308" y="11"/>
                    <a:pt x="286"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11751627" y="-2386071"/>
              <a:ext cx="42047" cy="141747"/>
            </a:xfrm>
            <a:custGeom>
              <a:avLst/>
              <a:gdLst/>
              <a:ahLst/>
              <a:cxnLst/>
              <a:rect l="l" t="t" r="r" b="b"/>
              <a:pathLst>
                <a:path w="617" h="2080" extrusionOk="0">
                  <a:moveTo>
                    <a:pt x="584" y="1"/>
                  </a:moveTo>
                  <a:cubicBezTo>
                    <a:pt x="573" y="1"/>
                    <a:pt x="551" y="12"/>
                    <a:pt x="551" y="34"/>
                  </a:cubicBezTo>
                  <a:lnTo>
                    <a:pt x="518" y="221"/>
                  </a:lnTo>
                  <a:cubicBezTo>
                    <a:pt x="397" y="892"/>
                    <a:pt x="276" y="1661"/>
                    <a:pt x="12" y="2024"/>
                  </a:cubicBezTo>
                  <a:cubicBezTo>
                    <a:pt x="1" y="2035"/>
                    <a:pt x="1" y="2057"/>
                    <a:pt x="23" y="2068"/>
                  </a:cubicBezTo>
                  <a:cubicBezTo>
                    <a:pt x="23" y="2079"/>
                    <a:pt x="34" y="2079"/>
                    <a:pt x="45" y="2079"/>
                  </a:cubicBezTo>
                  <a:cubicBezTo>
                    <a:pt x="56" y="2079"/>
                    <a:pt x="67" y="2068"/>
                    <a:pt x="78" y="2057"/>
                  </a:cubicBezTo>
                  <a:cubicBezTo>
                    <a:pt x="342" y="1683"/>
                    <a:pt x="474" y="914"/>
                    <a:pt x="584" y="243"/>
                  </a:cubicBezTo>
                  <a:lnTo>
                    <a:pt x="617" y="45"/>
                  </a:lnTo>
                  <a:cubicBezTo>
                    <a:pt x="617" y="23"/>
                    <a:pt x="606" y="1"/>
                    <a:pt x="58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11748629" y="-2473709"/>
              <a:ext cx="221888" cy="257121"/>
            </a:xfrm>
            <a:custGeom>
              <a:avLst/>
              <a:gdLst/>
              <a:ahLst/>
              <a:cxnLst/>
              <a:rect l="l" t="t" r="r" b="b"/>
              <a:pathLst>
                <a:path w="3256" h="3773" extrusionOk="0">
                  <a:moveTo>
                    <a:pt x="2002" y="0"/>
                  </a:moveTo>
                  <a:cubicBezTo>
                    <a:pt x="1375" y="0"/>
                    <a:pt x="936" y="550"/>
                    <a:pt x="760" y="1551"/>
                  </a:cubicBezTo>
                  <a:cubicBezTo>
                    <a:pt x="584" y="2497"/>
                    <a:pt x="419" y="3310"/>
                    <a:pt x="12" y="3706"/>
                  </a:cubicBezTo>
                  <a:cubicBezTo>
                    <a:pt x="1" y="3728"/>
                    <a:pt x="1" y="3750"/>
                    <a:pt x="12" y="3761"/>
                  </a:cubicBezTo>
                  <a:cubicBezTo>
                    <a:pt x="23" y="3772"/>
                    <a:pt x="34" y="3772"/>
                    <a:pt x="45" y="3772"/>
                  </a:cubicBezTo>
                  <a:cubicBezTo>
                    <a:pt x="45" y="3772"/>
                    <a:pt x="56" y="3761"/>
                    <a:pt x="67" y="3761"/>
                  </a:cubicBezTo>
                  <a:cubicBezTo>
                    <a:pt x="485" y="3343"/>
                    <a:pt x="661" y="2519"/>
                    <a:pt x="826" y="1573"/>
                  </a:cubicBezTo>
                  <a:cubicBezTo>
                    <a:pt x="947" y="891"/>
                    <a:pt x="1254" y="77"/>
                    <a:pt x="2002" y="77"/>
                  </a:cubicBezTo>
                  <a:cubicBezTo>
                    <a:pt x="2332" y="77"/>
                    <a:pt x="2607" y="220"/>
                    <a:pt x="2794" y="484"/>
                  </a:cubicBezTo>
                  <a:cubicBezTo>
                    <a:pt x="3179" y="1045"/>
                    <a:pt x="3157" y="2090"/>
                    <a:pt x="2728" y="3211"/>
                  </a:cubicBezTo>
                  <a:cubicBezTo>
                    <a:pt x="2728" y="3222"/>
                    <a:pt x="2739" y="3244"/>
                    <a:pt x="2750" y="3255"/>
                  </a:cubicBezTo>
                  <a:cubicBezTo>
                    <a:pt x="2756" y="3258"/>
                    <a:pt x="2762" y="3260"/>
                    <a:pt x="2768" y="3260"/>
                  </a:cubicBezTo>
                  <a:cubicBezTo>
                    <a:pt x="2783" y="3260"/>
                    <a:pt x="2797" y="3249"/>
                    <a:pt x="2805" y="3233"/>
                  </a:cubicBezTo>
                  <a:cubicBezTo>
                    <a:pt x="3234" y="2090"/>
                    <a:pt x="3256" y="1023"/>
                    <a:pt x="2860" y="440"/>
                  </a:cubicBezTo>
                  <a:cubicBezTo>
                    <a:pt x="2662" y="154"/>
                    <a:pt x="2365" y="0"/>
                    <a:pt x="2002"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11741133" y="-2454014"/>
              <a:ext cx="214460" cy="319067"/>
            </a:xfrm>
            <a:custGeom>
              <a:avLst/>
              <a:gdLst/>
              <a:ahLst/>
              <a:cxnLst/>
              <a:rect l="l" t="t" r="r" b="b"/>
              <a:pathLst>
                <a:path w="3147" h="4682" extrusionOk="0">
                  <a:moveTo>
                    <a:pt x="2131" y="0"/>
                  </a:moveTo>
                  <a:cubicBezTo>
                    <a:pt x="2071" y="0"/>
                    <a:pt x="2010" y="7"/>
                    <a:pt x="1947" y="19"/>
                  </a:cubicBezTo>
                  <a:cubicBezTo>
                    <a:pt x="1266" y="173"/>
                    <a:pt x="1090" y="1108"/>
                    <a:pt x="936" y="1933"/>
                  </a:cubicBezTo>
                  <a:cubicBezTo>
                    <a:pt x="903" y="2131"/>
                    <a:pt x="870" y="2317"/>
                    <a:pt x="826" y="2493"/>
                  </a:cubicBezTo>
                  <a:cubicBezTo>
                    <a:pt x="606" y="3450"/>
                    <a:pt x="23" y="3923"/>
                    <a:pt x="12" y="3923"/>
                  </a:cubicBezTo>
                  <a:cubicBezTo>
                    <a:pt x="1" y="3934"/>
                    <a:pt x="1" y="3956"/>
                    <a:pt x="12" y="3978"/>
                  </a:cubicBezTo>
                  <a:cubicBezTo>
                    <a:pt x="17" y="3984"/>
                    <a:pt x="26" y="3986"/>
                    <a:pt x="35" y="3986"/>
                  </a:cubicBezTo>
                  <a:cubicBezTo>
                    <a:pt x="45" y="3986"/>
                    <a:pt x="56" y="3984"/>
                    <a:pt x="67" y="3978"/>
                  </a:cubicBezTo>
                  <a:cubicBezTo>
                    <a:pt x="89" y="3956"/>
                    <a:pt x="672" y="3494"/>
                    <a:pt x="903" y="2504"/>
                  </a:cubicBezTo>
                  <a:cubicBezTo>
                    <a:pt x="936" y="2328"/>
                    <a:pt x="969" y="2142"/>
                    <a:pt x="1013" y="1944"/>
                  </a:cubicBezTo>
                  <a:cubicBezTo>
                    <a:pt x="1156" y="1141"/>
                    <a:pt x="1332" y="239"/>
                    <a:pt x="1958" y="96"/>
                  </a:cubicBezTo>
                  <a:cubicBezTo>
                    <a:pt x="2021" y="82"/>
                    <a:pt x="2082" y="76"/>
                    <a:pt x="2141" y="76"/>
                  </a:cubicBezTo>
                  <a:cubicBezTo>
                    <a:pt x="2321" y="76"/>
                    <a:pt x="2483" y="140"/>
                    <a:pt x="2607" y="272"/>
                  </a:cubicBezTo>
                  <a:cubicBezTo>
                    <a:pt x="2959" y="613"/>
                    <a:pt x="3058" y="1361"/>
                    <a:pt x="2882" y="2186"/>
                  </a:cubicBezTo>
                  <a:cubicBezTo>
                    <a:pt x="2563" y="3593"/>
                    <a:pt x="1277" y="4605"/>
                    <a:pt x="1266" y="4616"/>
                  </a:cubicBezTo>
                  <a:cubicBezTo>
                    <a:pt x="1244" y="4627"/>
                    <a:pt x="1244" y="4649"/>
                    <a:pt x="1255" y="4671"/>
                  </a:cubicBezTo>
                  <a:cubicBezTo>
                    <a:pt x="1266" y="4671"/>
                    <a:pt x="1277" y="4682"/>
                    <a:pt x="1288" y="4682"/>
                  </a:cubicBezTo>
                  <a:cubicBezTo>
                    <a:pt x="1299" y="4682"/>
                    <a:pt x="1299" y="4682"/>
                    <a:pt x="1310" y="4671"/>
                  </a:cubicBezTo>
                  <a:cubicBezTo>
                    <a:pt x="1321" y="4660"/>
                    <a:pt x="2629" y="3637"/>
                    <a:pt x="2948" y="2208"/>
                  </a:cubicBezTo>
                  <a:cubicBezTo>
                    <a:pt x="3146" y="1350"/>
                    <a:pt x="3036" y="580"/>
                    <a:pt x="2662" y="217"/>
                  </a:cubicBezTo>
                  <a:cubicBezTo>
                    <a:pt x="2518" y="73"/>
                    <a:pt x="2334" y="0"/>
                    <a:pt x="213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11735136" y="-2437182"/>
              <a:ext cx="190472" cy="287991"/>
            </a:xfrm>
            <a:custGeom>
              <a:avLst/>
              <a:gdLst/>
              <a:ahLst/>
              <a:cxnLst/>
              <a:rect l="l" t="t" r="r" b="b"/>
              <a:pathLst>
                <a:path w="2795" h="4226" extrusionOk="0">
                  <a:moveTo>
                    <a:pt x="2272" y="1"/>
                  </a:moveTo>
                  <a:cubicBezTo>
                    <a:pt x="2256" y="1"/>
                    <a:pt x="2239" y="2"/>
                    <a:pt x="2222" y="3"/>
                  </a:cubicBezTo>
                  <a:cubicBezTo>
                    <a:pt x="1584" y="69"/>
                    <a:pt x="1430" y="718"/>
                    <a:pt x="1145" y="2016"/>
                  </a:cubicBezTo>
                  <a:lnTo>
                    <a:pt x="1134" y="2081"/>
                  </a:lnTo>
                  <a:cubicBezTo>
                    <a:pt x="837" y="3423"/>
                    <a:pt x="298" y="3907"/>
                    <a:pt x="45" y="4149"/>
                  </a:cubicBezTo>
                  <a:lnTo>
                    <a:pt x="23" y="4160"/>
                  </a:lnTo>
                  <a:cubicBezTo>
                    <a:pt x="12" y="4171"/>
                    <a:pt x="1" y="4204"/>
                    <a:pt x="23" y="4215"/>
                  </a:cubicBezTo>
                  <a:cubicBezTo>
                    <a:pt x="23" y="4226"/>
                    <a:pt x="34" y="4226"/>
                    <a:pt x="45" y="4226"/>
                  </a:cubicBezTo>
                  <a:cubicBezTo>
                    <a:pt x="56" y="4226"/>
                    <a:pt x="67" y="4226"/>
                    <a:pt x="67" y="4215"/>
                  </a:cubicBezTo>
                  <a:lnTo>
                    <a:pt x="89" y="4204"/>
                  </a:lnTo>
                  <a:cubicBezTo>
                    <a:pt x="353" y="3962"/>
                    <a:pt x="903" y="3467"/>
                    <a:pt x="1211" y="2103"/>
                  </a:cubicBezTo>
                  <a:lnTo>
                    <a:pt x="1222" y="2037"/>
                  </a:lnTo>
                  <a:cubicBezTo>
                    <a:pt x="1496" y="773"/>
                    <a:pt x="1639" y="135"/>
                    <a:pt x="2222" y="80"/>
                  </a:cubicBezTo>
                  <a:cubicBezTo>
                    <a:pt x="2240" y="78"/>
                    <a:pt x="2257" y="77"/>
                    <a:pt x="2275" y="77"/>
                  </a:cubicBezTo>
                  <a:cubicBezTo>
                    <a:pt x="2472" y="77"/>
                    <a:pt x="2637" y="189"/>
                    <a:pt x="2728" y="300"/>
                  </a:cubicBezTo>
                  <a:cubicBezTo>
                    <a:pt x="2734" y="305"/>
                    <a:pt x="2742" y="308"/>
                    <a:pt x="2752" y="308"/>
                  </a:cubicBezTo>
                  <a:cubicBezTo>
                    <a:pt x="2761" y="308"/>
                    <a:pt x="2772" y="305"/>
                    <a:pt x="2783" y="300"/>
                  </a:cubicBezTo>
                  <a:cubicBezTo>
                    <a:pt x="2794" y="289"/>
                    <a:pt x="2794" y="267"/>
                    <a:pt x="2783" y="245"/>
                  </a:cubicBezTo>
                  <a:cubicBezTo>
                    <a:pt x="2681" y="132"/>
                    <a:pt x="2493" y="1"/>
                    <a:pt x="227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11834086" y="-2415647"/>
              <a:ext cx="101267" cy="36391"/>
            </a:xfrm>
            <a:custGeom>
              <a:avLst/>
              <a:gdLst/>
              <a:ahLst/>
              <a:cxnLst/>
              <a:rect l="l" t="t" r="r" b="b"/>
              <a:pathLst>
                <a:path w="1486" h="534" extrusionOk="0">
                  <a:moveTo>
                    <a:pt x="838" y="0"/>
                  </a:moveTo>
                  <a:cubicBezTo>
                    <a:pt x="804" y="0"/>
                    <a:pt x="771" y="2"/>
                    <a:pt x="737" y="6"/>
                  </a:cubicBezTo>
                  <a:cubicBezTo>
                    <a:pt x="429" y="28"/>
                    <a:pt x="154" y="204"/>
                    <a:pt x="11" y="479"/>
                  </a:cubicBezTo>
                  <a:cubicBezTo>
                    <a:pt x="0" y="490"/>
                    <a:pt x="0" y="512"/>
                    <a:pt x="22" y="523"/>
                  </a:cubicBezTo>
                  <a:cubicBezTo>
                    <a:pt x="22" y="534"/>
                    <a:pt x="33" y="534"/>
                    <a:pt x="33" y="534"/>
                  </a:cubicBezTo>
                  <a:cubicBezTo>
                    <a:pt x="44" y="534"/>
                    <a:pt x="66" y="523"/>
                    <a:pt x="66" y="512"/>
                  </a:cubicBezTo>
                  <a:cubicBezTo>
                    <a:pt x="209" y="270"/>
                    <a:pt x="462" y="105"/>
                    <a:pt x="748" y="72"/>
                  </a:cubicBezTo>
                  <a:cubicBezTo>
                    <a:pt x="772" y="70"/>
                    <a:pt x="797" y="69"/>
                    <a:pt x="820" y="69"/>
                  </a:cubicBezTo>
                  <a:cubicBezTo>
                    <a:pt x="1056" y="69"/>
                    <a:pt x="1269" y="167"/>
                    <a:pt x="1419" y="347"/>
                  </a:cubicBezTo>
                  <a:cubicBezTo>
                    <a:pt x="1425" y="352"/>
                    <a:pt x="1433" y="355"/>
                    <a:pt x="1442" y="355"/>
                  </a:cubicBezTo>
                  <a:cubicBezTo>
                    <a:pt x="1452" y="355"/>
                    <a:pt x="1463" y="352"/>
                    <a:pt x="1474" y="347"/>
                  </a:cubicBezTo>
                  <a:cubicBezTo>
                    <a:pt x="1485" y="336"/>
                    <a:pt x="1485" y="314"/>
                    <a:pt x="1474" y="292"/>
                  </a:cubicBezTo>
                  <a:cubicBezTo>
                    <a:pt x="1319" y="107"/>
                    <a:pt x="1086" y="0"/>
                    <a:pt x="83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11822841" y="-2396566"/>
              <a:ext cx="114011" cy="57039"/>
            </a:xfrm>
            <a:custGeom>
              <a:avLst/>
              <a:gdLst/>
              <a:ahLst/>
              <a:cxnLst/>
              <a:rect l="l" t="t" r="r" b="b"/>
              <a:pathLst>
                <a:path w="1673" h="837" extrusionOk="0">
                  <a:moveTo>
                    <a:pt x="944" y="0"/>
                  </a:moveTo>
                  <a:cubicBezTo>
                    <a:pt x="934" y="0"/>
                    <a:pt x="924" y="1"/>
                    <a:pt x="913" y="1"/>
                  </a:cubicBezTo>
                  <a:cubicBezTo>
                    <a:pt x="594" y="23"/>
                    <a:pt x="187" y="243"/>
                    <a:pt x="1" y="793"/>
                  </a:cubicBezTo>
                  <a:cubicBezTo>
                    <a:pt x="1" y="815"/>
                    <a:pt x="12" y="837"/>
                    <a:pt x="34" y="837"/>
                  </a:cubicBezTo>
                  <a:lnTo>
                    <a:pt x="45" y="837"/>
                  </a:lnTo>
                  <a:cubicBezTo>
                    <a:pt x="56" y="837"/>
                    <a:pt x="67" y="826"/>
                    <a:pt x="78" y="815"/>
                  </a:cubicBezTo>
                  <a:cubicBezTo>
                    <a:pt x="242" y="298"/>
                    <a:pt x="627" y="89"/>
                    <a:pt x="924" y="78"/>
                  </a:cubicBezTo>
                  <a:cubicBezTo>
                    <a:pt x="942" y="77"/>
                    <a:pt x="960" y="76"/>
                    <a:pt x="977" y="76"/>
                  </a:cubicBezTo>
                  <a:cubicBezTo>
                    <a:pt x="1251" y="76"/>
                    <a:pt x="1481" y="237"/>
                    <a:pt x="1595" y="485"/>
                  </a:cubicBezTo>
                  <a:cubicBezTo>
                    <a:pt x="1603" y="493"/>
                    <a:pt x="1616" y="500"/>
                    <a:pt x="1627" y="500"/>
                  </a:cubicBezTo>
                  <a:cubicBezTo>
                    <a:pt x="1632" y="500"/>
                    <a:pt x="1636" y="499"/>
                    <a:pt x="1639" y="496"/>
                  </a:cubicBezTo>
                  <a:cubicBezTo>
                    <a:pt x="1661" y="496"/>
                    <a:pt x="1672" y="474"/>
                    <a:pt x="1661" y="452"/>
                  </a:cubicBezTo>
                  <a:cubicBezTo>
                    <a:pt x="1533" y="164"/>
                    <a:pt x="1261" y="0"/>
                    <a:pt x="944"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11808599" y="-2376326"/>
              <a:ext cx="123006" cy="153741"/>
            </a:xfrm>
            <a:custGeom>
              <a:avLst/>
              <a:gdLst/>
              <a:ahLst/>
              <a:cxnLst/>
              <a:rect l="l" t="t" r="r" b="b"/>
              <a:pathLst>
                <a:path w="1805" h="2256" extrusionOk="0">
                  <a:moveTo>
                    <a:pt x="1122" y="1"/>
                  </a:moveTo>
                  <a:cubicBezTo>
                    <a:pt x="374" y="12"/>
                    <a:pt x="23" y="1331"/>
                    <a:pt x="12" y="1386"/>
                  </a:cubicBezTo>
                  <a:cubicBezTo>
                    <a:pt x="1" y="1408"/>
                    <a:pt x="12" y="1419"/>
                    <a:pt x="34" y="1430"/>
                  </a:cubicBezTo>
                  <a:cubicBezTo>
                    <a:pt x="56" y="1430"/>
                    <a:pt x="78" y="1419"/>
                    <a:pt x="78" y="1408"/>
                  </a:cubicBezTo>
                  <a:cubicBezTo>
                    <a:pt x="89" y="1386"/>
                    <a:pt x="440" y="78"/>
                    <a:pt x="1122" y="78"/>
                  </a:cubicBezTo>
                  <a:cubicBezTo>
                    <a:pt x="1135" y="77"/>
                    <a:pt x="1147" y="77"/>
                    <a:pt x="1160" y="77"/>
                  </a:cubicBezTo>
                  <a:cubicBezTo>
                    <a:pt x="1317" y="77"/>
                    <a:pt x="1438" y="142"/>
                    <a:pt x="1540" y="265"/>
                  </a:cubicBezTo>
                  <a:cubicBezTo>
                    <a:pt x="1694" y="463"/>
                    <a:pt x="1738" y="804"/>
                    <a:pt x="1639" y="1188"/>
                  </a:cubicBezTo>
                  <a:cubicBezTo>
                    <a:pt x="1507" y="1749"/>
                    <a:pt x="1221" y="2189"/>
                    <a:pt x="1210" y="2200"/>
                  </a:cubicBezTo>
                  <a:cubicBezTo>
                    <a:pt x="1199" y="2211"/>
                    <a:pt x="1210" y="2233"/>
                    <a:pt x="1221" y="2244"/>
                  </a:cubicBezTo>
                  <a:cubicBezTo>
                    <a:pt x="1232" y="2255"/>
                    <a:pt x="1243" y="2255"/>
                    <a:pt x="1243" y="2255"/>
                  </a:cubicBezTo>
                  <a:cubicBezTo>
                    <a:pt x="1254" y="2255"/>
                    <a:pt x="1265" y="2244"/>
                    <a:pt x="1276" y="2233"/>
                  </a:cubicBezTo>
                  <a:cubicBezTo>
                    <a:pt x="1276" y="2233"/>
                    <a:pt x="1573" y="1771"/>
                    <a:pt x="1705" y="1210"/>
                  </a:cubicBezTo>
                  <a:cubicBezTo>
                    <a:pt x="1804" y="793"/>
                    <a:pt x="1771" y="430"/>
                    <a:pt x="1595" y="210"/>
                  </a:cubicBezTo>
                  <a:cubicBezTo>
                    <a:pt x="1474" y="67"/>
                    <a:pt x="1320" y="1"/>
                    <a:pt x="112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11726890" y="-2248141"/>
              <a:ext cx="209213" cy="204647"/>
            </a:xfrm>
            <a:custGeom>
              <a:avLst/>
              <a:gdLst/>
              <a:ahLst/>
              <a:cxnLst/>
              <a:rect l="l" t="t" r="r" b="b"/>
              <a:pathLst>
                <a:path w="3070" h="3003" extrusionOk="0">
                  <a:moveTo>
                    <a:pt x="3047" y="0"/>
                  </a:moveTo>
                  <a:cubicBezTo>
                    <a:pt x="3025" y="0"/>
                    <a:pt x="3003" y="11"/>
                    <a:pt x="2992" y="33"/>
                  </a:cubicBezTo>
                  <a:cubicBezTo>
                    <a:pt x="2992" y="33"/>
                    <a:pt x="2651" y="957"/>
                    <a:pt x="1738" y="1694"/>
                  </a:cubicBezTo>
                  <a:cubicBezTo>
                    <a:pt x="815" y="2442"/>
                    <a:pt x="34" y="2926"/>
                    <a:pt x="23" y="2926"/>
                  </a:cubicBezTo>
                  <a:cubicBezTo>
                    <a:pt x="1" y="2937"/>
                    <a:pt x="1" y="2959"/>
                    <a:pt x="12" y="2981"/>
                  </a:cubicBezTo>
                  <a:cubicBezTo>
                    <a:pt x="12" y="2992"/>
                    <a:pt x="23" y="3003"/>
                    <a:pt x="45" y="3003"/>
                  </a:cubicBezTo>
                  <a:lnTo>
                    <a:pt x="34" y="2992"/>
                  </a:lnTo>
                  <a:lnTo>
                    <a:pt x="56" y="2992"/>
                  </a:lnTo>
                  <a:cubicBezTo>
                    <a:pt x="67" y="2981"/>
                    <a:pt x="859" y="2497"/>
                    <a:pt x="1782" y="1749"/>
                  </a:cubicBezTo>
                  <a:cubicBezTo>
                    <a:pt x="2717" y="1001"/>
                    <a:pt x="3058" y="66"/>
                    <a:pt x="3069" y="55"/>
                  </a:cubicBezTo>
                  <a:cubicBezTo>
                    <a:pt x="3069" y="33"/>
                    <a:pt x="3058" y="11"/>
                    <a:pt x="304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11743381" y="-2129496"/>
              <a:ext cx="74281" cy="50770"/>
            </a:xfrm>
            <a:custGeom>
              <a:avLst/>
              <a:gdLst/>
              <a:ahLst/>
              <a:cxnLst/>
              <a:rect l="l" t="t" r="r" b="b"/>
              <a:pathLst>
                <a:path w="1090" h="745" extrusionOk="0">
                  <a:moveTo>
                    <a:pt x="1050" y="1"/>
                  </a:moveTo>
                  <a:cubicBezTo>
                    <a:pt x="1042" y="1"/>
                    <a:pt x="1033" y="3"/>
                    <a:pt x="1024" y="8"/>
                  </a:cubicBezTo>
                  <a:lnTo>
                    <a:pt x="23" y="668"/>
                  </a:lnTo>
                  <a:cubicBezTo>
                    <a:pt x="1" y="679"/>
                    <a:pt x="1" y="712"/>
                    <a:pt x="12" y="723"/>
                  </a:cubicBezTo>
                  <a:cubicBezTo>
                    <a:pt x="12" y="734"/>
                    <a:pt x="23" y="745"/>
                    <a:pt x="45" y="745"/>
                  </a:cubicBezTo>
                  <a:cubicBezTo>
                    <a:pt x="45" y="745"/>
                    <a:pt x="56" y="734"/>
                    <a:pt x="56" y="734"/>
                  </a:cubicBezTo>
                  <a:lnTo>
                    <a:pt x="1068" y="74"/>
                  </a:lnTo>
                  <a:cubicBezTo>
                    <a:pt x="1090" y="63"/>
                    <a:pt x="1090" y="41"/>
                    <a:pt x="1079" y="19"/>
                  </a:cubicBezTo>
                  <a:cubicBezTo>
                    <a:pt x="1072" y="6"/>
                    <a:pt x="1062" y="1"/>
                    <a:pt x="105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11732137" y="-2351384"/>
              <a:ext cx="183726" cy="238176"/>
            </a:xfrm>
            <a:custGeom>
              <a:avLst/>
              <a:gdLst/>
              <a:ahLst/>
              <a:cxnLst/>
              <a:rect l="l" t="t" r="r" b="b"/>
              <a:pathLst>
                <a:path w="2696" h="3495" extrusionOk="0">
                  <a:moveTo>
                    <a:pt x="2168" y="0"/>
                  </a:moveTo>
                  <a:cubicBezTo>
                    <a:pt x="1701" y="0"/>
                    <a:pt x="1484" y="746"/>
                    <a:pt x="1277" y="1471"/>
                  </a:cubicBezTo>
                  <a:lnTo>
                    <a:pt x="1222" y="1647"/>
                  </a:lnTo>
                  <a:cubicBezTo>
                    <a:pt x="881" y="2813"/>
                    <a:pt x="34" y="3352"/>
                    <a:pt x="23" y="3352"/>
                  </a:cubicBezTo>
                  <a:cubicBezTo>
                    <a:pt x="1" y="3363"/>
                    <a:pt x="1" y="3385"/>
                    <a:pt x="12" y="3407"/>
                  </a:cubicBezTo>
                  <a:cubicBezTo>
                    <a:pt x="18" y="3420"/>
                    <a:pt x="29" y="3425"/>
                    <a:pt x="40" y="3425"/>
                  </a:cubicBezTo>
                  <a:cubicBezTo>
                    <a:pt x="49" y="3425"/>
                    <a:pt x="58" y="3422"/>
                    <a:pt x="67" y="3418"/>
                  </a:cubicBezTo>
                  <a:cubicBezTo>
                    <a:pt x="67" y="3418"/>
                    <a:pt x="947" y="2857"/>
                    <a:pt x="1299" y="1669"/>
                  </a:cubicBezTo>
                  <a:lnTo>
                    <a:pt x="1343" y="1493"/>
                  </a:lnTo>
                  <a:cubicBezTo>
                    <a:pt x="1540" y="796"/>
                    <a:pt x="1748" y="79"/>
                    <a:pt x="2161" y="79"/>
                  </a:cubicBezTo>
                  <a:cubicBezTo>
                    <a:pt x="2185" y="79"/>
                    <a:pt x="2209" y="81"/>
                    <a:pt x="2233" y="86"/>
                  </a:cubicBezTo>
                  <a:cubicBezTo>
                    <a:pt x="2343" y="97"/>
                    <a:pt x="2420" y="163"/>
                    <a:pt x="2475" y="273"/>
                  </a:cubicBezTo>
                  <a:cubicBezTo>
                    <a:pt x="2585" y="526"/>
                    <a:pt x="2552" y="1053"/>
                    <a:pt x="2123" y="1790"/>
                  </a:cubicBezTo>
                  <a:cubicBezTo>
                    <a:pt x="1551" y="2736"/>
                    <a:pt x="474" y="3418"/>
                    <a:pt x="463" y="3429"/>
                  </a:cubicBezTo>
                  <a:cubicBezTo>
                    <a:pt x="452" y="3440"/>
                    <a:pt x="441" y="3462"/>
                    <a:pt x="452" y="3473"/>
                  </a:cubicBezTo>
                  <a:cubicBezTo>
                    <a:pt x="463" y="3484"/>
                    <a:pt x="474" y="3495"/>
                    <a:pt x="485" y="3495"/>
                  </a:cubicBezTo>
                  <a:cubicBezTo>
                    <a:pt x="496" y="3495"/>
                    <a:pt x="496" y="3495"/>
                    <a:pt x="507" y="3484"/>
                  </a:cubicBezTo>
                  <a:cubicBezTo>
                    <a:pt x="518" y="3484"/>
                    <a:pt x="1606" y="2791"/>
                    <a:pt x="2189" y="1823"/>
                  </a:cubicBezTo>
                  <a:cubicBezTo>
                    <a:pt x="2563" y="1196"/>
                    <a:pt x="2695" y="592"/>
                    <a:pt x="2541" y="251"/>
                  </a:cubicBezTo>
                  <a:cubicBezTo>
                    <a:pt x="2475" y="119"/>
                    <a:pt x="2376" y="31"/>
                    <a:pt x="2255" y="9"/>
                  </a:cubicBezTo>
                  <a:cubicBezTo>
                    <a:pt x="2225" y="3"/>
                    <a:pt x="2196" y="0"/>
                    <a:pt x="216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11771867" y="-2320513"/>
              <a:ext cx="126005" cy="181068"/>
            </a:xfrm>
            <a:custGeom>
              <a:avLst/>
              <a:gdLst/>
              <a:ahLst/>
              <a:cxnLst/>
              <a:rect l="l" t="t" r="r" b="b"/>
              <a:pathLst>
                <a:path w="1849" h="2657" extrusionOk="0">
                  <a:moveTo>
                    <a:pt x="1529" y="1"/>
                  </a:moveTo>
                  <a:cubicBezTo>
                    <a:pt x="1235" y="1"/>
                    <a:pt x="1079" y="498"/>
                    <a:pt x="913" y="985"/>
                  </a:cubicBezTo>
                  <a:cubicBezTo>
                    <a:pt x="902" y="1040"/>
                    <a:pt x="881" y="1106"/>
                    <a:pt x="870" y="1161"/>
                  </a:cubicBezTo>
                  <a:cubicBezTo>
                    <a:pt x="562" y="2085"/>
                    <a:pt x="23" y="2591"/>
                    <a:pt x="23" y="2591"/>
                  </a:cubicBezTo>
                  <a:cubicBezTo>
                    <a:pt x="12" y="2602"/>
                    <a:pt x="1" y="2624"/>
                    <a:pt x="23" y="2646"/>
                  </a:cubicBezTo>
                  <a:cubicBezTo>
                    <a:pt x="23" y="2657"/>
                    <a:pt x="34" y="2657"/>
                    <a:pt x="45" y="2657"/>
                  </a:cubicBezTo>
                  <a:cubicBezTo>
                    <a:pt x="56" y="2657"/>
                    <a:pt x="67" y="2657"/>
                    <a:pt x="78" y="2646"/>
                  </a:cubicBezTo>
                  <a:cubicBezTo>
                    <a:pt x="78" y="2646"/>
                    <a:pt x="628" y="2129"/>
                    <a:pt x="935" y="1183"/>
                  </a:cubicBezTo>
                  <a:cubicBezTo>
                    <a:pt x="957" y="1128"/>
                    <a:pt x="968" y="1073"/>
                    <a:pt x="990" y="1007"/>
                  </a:cubicBezTo>
                  <a:cubicBezTo>
                    <a:pt x="1138" y="544"/>
                    <a:pt x="1296" y="70"/>
                    <a:pt x="1541" y="70"/>
                  </a:cubicBezTo>
                  <a:cubicBezTo>
                    <a:pt x="1551" y="70"/>
                    <a:pt x="1562" y="71"/>
                    <a:pt x="1573" y="73"/>
                  </a:cubicBezTo>
                  <a:cubicBezTo>
                    <a:pt x="1628" y="95"/>
                    <a:pt x="1672" y="128"/>
                    <a:pt x="1694" y="183"/>
                  </a:cubicBezTo>
                  <a:cubicBezTo>
                    <a:pt x="1771" y="369"/>
                    <a:pt x="1639" y="787"/>
                    <a:pt x="1364" y="1260"/>
                  </a:cubicBezTo>
                  <a:cubicBezTo>
                    <a:pt x="1221" y="1491"/>
                    <a:pt x="1078" y="1700"/>
                    <a:pt x="891" y="1920"/>
                  </a:cubicBezTo>
                  <a:cubicBezTo>
                    <a:pt x="881" y="1942"/>
                    <a:pt x="881" y="1964"/>
                    <a:pt x="891" y="1975"/>
                  </a:cubicBezTo>
                  <a:cubicBezTo>
                    <a:pt x="902" y="1981"/>
                    <a:pt x="913" y="1983"/>
                    <a:pt x="923" y="1983"/>
                  </a:cubicBezTo>
                  <a:cubicBezTo>
                    <a:pt x="933" y="1983"/>
                    <a:pt x="941" y="1981"/>
                    <a:pt x="946" y="1975"/>
                  </a:cubicBezTo>
                  <a:cubicBezTo>
                    <a:pt x="1133" y="1744"/>
                    <a:pt x="1287" y="1524"/>
                    <a:pt x="1430" y="1304"/>
                  </a:cubicBezTo>
                  <a:cubicBezTo>
                    <a:pt x="1727" y="787"/>
                    <a:pt x="1848" y="369"/>
                    <a:pt x="1760" y="150"/>
                  </a:cubicBezTo>
                  <a:cubicBezTo>
                    <a:pt x="1727" y="73"/>
                    <a:pt x="1672" y="18"/>
                    <a:pt x="1584" y="7"/>
                  </a:cubicBezTo>
                  <a:cubicBezTo>
                    <a:pt x="1565" y="3"/>
                    <a:pt x="1547" y="1"/>
                    <a:pt x="1529"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11">
    <p:spTree>
      <p:nvGrpSpPr>
        <p:cNvPr id="1" name="Shape 28381"/>
        <p:cNvGrpSpPr/>
        <p:nvPr/>
      </p:nvGrpSpPr>
      <p:grpSpPr>
        <a:xfrm>
          <a:off x="0" y="0"/>
          <a:ext cx="0" cy="0"/>
          <a:chOff x="0" y="0"/>
          <a:chExt cx="0" cy="0"/>
        </a:xfrm>
      </p:grpSpPr>
      <p:sp>
        <p:nvSpPr>
          <p:cNvPr id="28382" name="Google Shape;28382;p22"/>
          <p:cNvSpPr txBox="1">
            <a:spLocks noGrp="1"/>
          </p:cNvSpPr>
          <p:nvPr>
            <p:ph type="body" idx="1"/>
          </p:nvPr>
        </p:nvSpPr>
        <p:spPr>
          <a:xfrm>
            <a:off x="980244" y="1627600"/>
            <a:ext cx="3773100" cy="2103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Red Hat Display"/>
              <a:buChar char="■"/>
              <a:defRPr/>
            </a:lvl1pPr>
            <a:lvl2pPr marL="914400" lvl="1" indent="-317500" rtl="0">
              <a:spcBef>
                <a:spcPts val="1600"/>
              </a:spcBef>
              <a:spcAft>
                <a:spcPts val="0"/>
              </a:spcAft>
              <a:buClr>
                <a:srgbClr val="FFFFFF"/>
              </a:buClr>
              <a:buSzPts val="1400"/>
              <a:buFont typeface="Red Hat Display"/>
              <a:buChar char="○"/>
              <a:defRPr/>
            </a:lvl2pPr>
            <a:lvl3pPr marL="1371600" lvl="2" indent="-317500" rtl="0">
              <a:spcBef>
                <a:spcPts val="1600"/>
              </a:spcBef>
              <a:spcAft>
                <a:spcPts val="0"/>
              </a:spcAft>
              <a:buClr>
                <a:srgbClr val="FFFFFF"/>
              </a:buClr>
              <a:buSzPts val="1400"/>
              <a:buFont typeface="Red Hat Display"/>
              <a:buChar char="■"/>
              <a:defRPr/>
            </a:lvl3pPr>
            <a:lvl4pPr marL="1828800" lvl="3" indent="-317500" rtl="0">
              <a:spcBef>
                <a:spcPts val="1600"/>
              </a:spcBef>
              <a:spcAft>
                <a:spcPts val="0"/>
              </a:spcAft>
              <a:buClr>
                <a:srgbClr val="FFFFFF"/>
              </a:buClr>
              <a:buSzPts val="1400"/>
              <a:buFont typeface="Red Hat Display"/>
              <a:buChar char="●"/>
              <a:defRPr/>
            </a:lvl4pPr>
            <a:lvl5pPr marL="2286000" lvl="4" indent="-317500" rtl="0">
              <a:spcBef>
                <a:spcPts val="1600"/>
              </a:spcBef>
              <a:spcAft>
                <a:spcPts val="0"/>
              </a:spcAft>
              <a:buClr>
                <a:srgbClr val="FFFFFF"/>
              </a:buClr>
              <a:buSzPts val="1400"/>
              <a:buFont typeface="Red Hat Display"/>
              <a:buChar char="○"/>
              <a:defRPr/>
            </a:lvl5pPr>
            <a:lvl6pPr marL="2743200" lvl="5" indent="-317500" rtl="0">
              <a:spcBef>
                <a:spcPts val="1600"/>
              </a:spcBef>
              <a:spcAft>
                <a:spcPts val="0"/>
              </a:spcAft>
              <a:buClr>
                <a:srgbClr val="FFFFFF"/>
              </a:buClr>
              <a:buSzPts val="1400"/>
              <a:buFont typeface="Red Hat Display"/>
              <a:buChar char="■"/>
              <a:defRPr/>
            </a:lvl6pPr>
            <a:lvl7pPr marL="3200400" lvl="6" indent="-317500" rtl="0">
              <a:spcBef>
                <a:spcPts val="1600"/>
              </a:spcBef>
              <a:spcAft>
                <a:spcPts val="0"/>
              </a:spcAft>
              <a:buClr>
                <a:srgbClr val="FFFFFF"/>
              </a:buClr>
              <a:buSzPts val="1400"/>
              <a:buFont typeface="Red Hat Display"/>
              <a:buChar char="●"/>
              <a:defRPr/>
            </a:lvl7pPr>
            <a:lvl8pPr marL="3657600" lvl="7" indent="-317500" rtl="0">
              <a:spcBef>
                <a:spcPts val="1600"/>
              </a:spcBef>
              <a:spcAft>
                <a:spcPts val="0"/>
              </a:spcAft>
              <a:buClr>
                <a:srgbClr val="FFFFFF"/>
              </a:buClr>
              <a:buSzPts val="1400"/>
              <a:buFont typeface="Red Hat Display"/>
              <a:buChar char="○"/>
              <a:defRPr/>
            </a:lvl8pPr>
            <a:lvl9pPr marL="4114800" lvl="8" indent="-317500" rtl="0">
              <a:spcBef>
                <a:spcPts val="1600"/>
              </a:spcBef>
              <a:spcAft>
                <a:spcPts val="1600"/>
              </a:spcAft>
              <a:buClr>
                <a:srgbClr val="FFFFFF"/>
              </a:buClr>
              <a:buSzPts val="1400"/>
              <a:buFont typeface="Red Hat Display"/>
              <a:buChar char="■"/>
              <a:defRPr/>
            </a:lvl9pPr>
          </a:lstStyle>
          <a:p>
            <a:endParaRPr/>
          </a:p>
        </p:txBody>
      </p:sp>
      <p:sp>
        <p:nvSpPr>
          <p:cNvPr id="28383" name="Google Shape;28383;p22"/>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8384" name="Google Shape;28384;p22"/>
          <p:cNvSpPr>
            <a:spLocks noGrp="1"/>
          </p:cNvSpPr>
          <p:nvPr>
            <p:ph type="pic" idx="2"/>
          </p:nvPr>
        </p:nvSpPr>
        <p:spPr>
          <a:xfrm>
            <a:off x="4981650" y="1641525"/>
            <a:ext cx="3182100" cy="241830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sp>
      <p:grpSp>
        <p:nvGrpSpPr>
          <p:cNvPr id="28385" name="Google Shape;28385;p22"/>
          <p:cNvGrpSpPr/>
          <p:nvPr/>
        </p:nvGrpSpPr>
        <p:grpSpPr>
          <a:xfrm>
            <a:off x="8487260" y="4118108"/>
            <a:ext cx="561665" cy="1054322"/>
            <a:chOff x="236111" y="3227774"/>
            <a:chExt cx="954239" cy="1791237"/>
          </a:xfrm>
        </p:grpSpPr>
        <p:grpSp>
          <p:nvGrpSpPr>
            <p:cNvPr id="28386" name="Google Shape;28386;p22"/>
            <p:cNvGrpSpPr/>
            <p:nvPr/>
          </p:nvGrpSpPr>
          <p:grpSpPr>
            <a:xfrm>
              <a:off x="236111" y="3227774"/>
              <a:ext cx="954239" cy="1791237"/>
              <a:chOff x="581327" y="595113"/>
              <a:chExt cx="527349" cy="989962"/>
            </a:xfrm>
          </p:grpSpPr>
          <p:sp>
            <p:nvSpPr>
              <p:cNvPr id="28387" name="Google Shape;28387;p22"/>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8" name="Google Shape;28388;p22"/>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9" name="Google Shape;28389;p22"/>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0" name="Google Shape;28390;p22"/>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1" name="Google Shape;28391;p22"/>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2" name="Google Shape;28392;p22"/>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3" name="Google Shape;28393;p22"/>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4" name="Google Shape;28394;p22"/>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5" name="Google Shape;28395;p22"/>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6" name="Google Shape;28396;p22"/>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7" name="Google Shape;28397;p22"/>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8" name="Google Shape;28398;p22"/>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9" name="Google Shape;28399;p22"/>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0" name="Google Shape;28400;p22"/>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1" name="Google Shape;28401;p22"/>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2" name="Google Shape;28402;p22"/>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3" name="Google Shape;28403;p22"/>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4" name="Google Shape;28404;p22"/>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5" name="Google Shape;28405;p22"/>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6" name="Google Shape;28406;p22"/>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7" name="Google Shape;28407;p22"/>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8" name="Google Shape;28408;p22"/>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9" name="Google Shape;28409;p22"/>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0" name="Google Shape;28410;p22"/>
            <p:cNvGrpSpPr/>
            <p:nvPr/>
          </p:nvGrpSpPr>
          <p:grpSpPr>
            <a:xfrm>
              <a:off x="236111" y="3227774"/>
              <a:ext cx="954239" cy="1791237"/>
              <a:chOff x="581327" y="595113"/>
              <a:chExt cx="527349" cy="989962"/>
            </a:xfrm>
          </p:grpSpPr>
          <p:sp>
            <p:nvSpPr>
              <p:cNvPr id="28411" name="Google Shape;28411;p22"/>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2" name="Google Shape;28412;p22"/>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3" name="Google Shape;28413;p22"/>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4" name="Google Shape;28414;p22"/>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5" name="Google Shape;28415;p22"/>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6" name="Google Shape;28416;p22"/>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7" name="Google Shape;28417;p22"/>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8" name="Google Shape;28418;p22"/>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9" name="Google Shape;28419;p22"/>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0" name="Google Shape;28420;p22"/>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1" name="Google Shape;28421;p22"/>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2" name="Google Shape;28422;p22"/>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3" name="Google Shape;28423;p22"/>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4" name="Google Shape;28424;p22"/>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5" name="Google Shape;28425;p22"/>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6" name="Google Shape;28426;p22"/>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7" name="Google Shape;28427;p22"/>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8" name="Google Shape;28428;p22"/>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9" name="Google Shape;28429;p22"/>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0" name="Google Shape;28430;p22"/>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1" name="Google Shape;28431;p22"/>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2" name="Google Shape;28432;p22"/>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3" name="Google Shape;28433;p22"/>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34" name="Google Shape;28434;p22"/>
          <p:cNvGrpSpPr/>
          <p:nvPr/>
        </p:nvGrpSpPr>
        <p:grpSpPr>
          <a:xfrm>
            <a:off x="-498471" y="648099"/>
            <a:ext cx="1156353" cy="392145"/>
            <a:chOff x="7126566" y="-2874276"/>
            <a:chExt cx="1156353" cy="392145"/>
          </a:xfrm>
        </p:grpSpPr>
        <p:sp>
          <p:nvSpPr>
            <p:cNvPr id="28435" name="Google Shape;28435;p22"/>
            <p:cNvSpPr/>
            <p:nvPr/>
          </p:nvSpPr>
          <p:spPr>
            <a:xfrm rot="10800000">
              <a:off x="7126566" y="-2874276"/>
              <a:ext cx="1156353" cy="39214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6" name="Google Shape;28436;p22"/>
            <p:cNvSpPr/>
            <p:nvPr/>
          </p:nvSpPr>
          <p:spPr>
            <a:xfrm rot="10800000">
              <a:off x="7354084" y="-2701836"/>
              <a:ext cx="819945" cy="44843"/>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7" name="Google Shape;28437;p22"/>
            <p:cNvSpPr/>
            <p:nvPr/>
          </p:nvSpPr>
          <p:spPr>
            <a:xfrm rot="10800000">
              <a:off x="7126566" y="-2874276"/>
              <a:ext cx="1156353" cy="39214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8" name="Google Shape;28438;p22"/>
            <p:cNvSpPr/>
            <p:nvPr/>
          </p:nvSpPr>
          <p:spPr>
            <a:xfrm rot="10800000">
              <a:off x="7354084" y="-2701836"/>
              <a:ext cx="819945" cy="44843"/>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2_1_1_1_1_1_1">
    <p:spTree>
      <p:nvGrpSpPr>
        <p:cNvPr id="1" name="Shape 30027"/>
        <p:cNvGrpSpPr/>
        <p:nvPr/>
      </p:nvGrpSpPr>
      <p:grpSpPr>
        <a:xfrm>
          <a:off x="0" y="0"/>
          <a:ext cx="0" cy="0"/>
          <a:chOff x="0" y="0"/>
          <a:chExt cx="0" cy="0"/>
        </a:xfrm>
      </p:grpSpPr>
      <p:grpSp>
        <p:nvGrpSpPr>
          <p:cNvPr id="30028" name="Google Shape;30028;p24"/>
          <p:cNvGrpSpPr/>
          <p:nvPr/>
        </p:nvGrpSpPr>
        <p:grpSpPr>
          <a:xfrm>
            <a:off x="70735" y="70796"/>
            <a:ext cx="9002530" cy="5001909"/>
            <a:chOff x="70735" y="70796"/>
            <a:chExt cx="9002530" cy="5001909"/>
          </a:xfrm>
        </p:grpSpPr>
        <p:grpSp>
          <p:nvGrpSpPr>
            <p:cNvPr id="30029" name="Google Shape;30029;p24"/>
            <p:cNvGrpSpPr/>
            <p:nvPr/>
          </p:nvGrpSpPr>
          <p:grpSpPr>
            <a:xfrm>
              <a:off x="70735" y="70796"/>
              <a:ext cx="9002530" cy="22993"/>
              <a:chOff x="79447" y="96297"/>
              <a:chExt cx="9002530" cy="22993"/>
            </a:xfrm>
          </p:grpSpPr>
          <p:sp>
            <p:nvSpPr>
              <p:cNvPr id="30030" name="Google Shape;30030;p24"/>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1" name="Google Shape;30031;p24"/>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2" name="Google Shape;30032;p24"/>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3" name="Google Shape;30033;p24"/>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4" name="Google Shape;30034;p24"/>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5" name="Google Shape;30035;p24"/>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6" name="Google Shape;30036;p24"/>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7" name="Google Shape;30037;p24"/>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8" name="Google Shape;30038;p24"/>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9" name="Google Shape;30039;p24"/>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0" name="Google Shape;30040;p24"/>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1" name="Google Shape;30041;p24"/>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2" name="Google Shape;30042;p24"/>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3" name="Google Shape;30043;p24"/>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4" name="Google Shape;30044;p24"/>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5" name="Google Shape;30045;p24"/>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6" name="Google Shape;30046;p24"/>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7" name="Google Shape;30047;p24"/>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8" name="Google Shape;30048;p24"/>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9" name="Google Shape;30049;p24"/>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0" name="Google Shape;30050;p24"/>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1" name="Google Shape;30051;p24"/>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2" name="Google Shape;30052;p24"/>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3" name="Google Shape;30053;p24"/>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4" name="Google Shape;30054;p24"/>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5" name="Google Shape;30055;p24"/>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6" name="Google Shape;30056;p24"/>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7" name="Google Shape;30057;p24"/>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8" name="Google Shape;30058;p24"/>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9" name="Google Shape;30059;p24"/>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0" name="Google Shape;30060;p24"/>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1" name="Google Shape;30061;p24"/>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2" name="Google Shape;30062;p24"/>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3" name="Google Shape;30063;p24"/>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4" name="Google Shape;30064;p24"/>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5" name="Google Shape;30065;p24"/>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6" name="Google Shape;30066;p24"/>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7" name="Google Shape;30067;p24"/>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8" name="Google Shape;30068;p24"/>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9" name="Google Shape;30069;p24"/>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0" name="Google Shape;30070;p24"/>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1" name="Google Shape;30071;p24"/>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2" name="Google Shape;30072;p24"/>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3" name="Google Shape;30073;p24"/>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4" name="Google Shape;30074;p24"/>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5" name="Google Shape;30075;p24"/>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6" name="Google Shape;30076;p24"/>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7" name="Google Shape;30077;p24"/>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8" name="Google Shape;30078;p24"/>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9" name="Google Shape;30079;p24"/>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0" name="Google Shape;30080;p24"/>
            <p:cNvGrpSpPr/>
            <p:nvPr/>
          </p:nvGrpSpPr>
          <p:grpSpPr>
            <a:xfrm>
              <a:off x="70735" y="243203"/>
              <a:ext cx="9002530" cy="21952"/>
              <a:chOff x="79447" y="266897"/>
              <a:chExt cx="9002530" cy="21952"/>
            </a:xfrm>
          </p:grpSpPr>
          <p:sp>
            <p:nvSpPr>
              <p:cNvPr id="30081" name="Google Shape;30081;p24"/>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2" name="Google Shape;30082;p24"/>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3" name="Google Shape;30083;p24"/>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4" name="Google Shape;30084;p24"/>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5" name="Google Shape;30085;p24"/>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6" name="Google Shape;30086;p24"/>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7" name="Google Shape;30087;p24"/>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8" name="Google Shape;30088;p24"/>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9" name="Google Shape;30089;p24"/>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0" name="Google Shape;30090;p24"/>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1" name="Google Shape;30091;p24"/>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2" name="Google Shape;30092;p24"/>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3" name="Google Shape;30093;p24"/>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4" name="Google Shape;30094;p24"/>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5" name="Google Shape;30095;p24"/>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6" name="Google Shape;30096;p24"/>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7" name="Google Shape;30097;p24"/>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8" name="Google Shape;30098;p24"/>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9" name="Google Shape;30099;p24"/>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0" name="Google Shape;30100;p24"/>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1" name="Google Shape;30101;p24"/>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2" name="Google Shape;30102;p24"/>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3" name="Google Shape;30103;p24"/>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4" name="Google Shape;30104;p24"/>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5" name="Google Shape;30105;p24"/>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6" name="Google Shape;30106;p24"/>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7" name="Google Shape;30107;p24"/>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8" name="Google Shape;30108;p24"/>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9" name="Google Shape;30109;p24"/>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0" name="Google Shape;30110;p24"/>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1" name="Google Shape;30111;p24"/>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2" name="Google Shape;30112;p24"/>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3" name="Google Shape;30113;p24"/>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4" name="Google Shape;30114;p24"/>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5" name="Google Shape;30115;p24"/>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6" name="Google Shape;30116;p24"/>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7" name="Google Shape;30117;p24"/>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8" name="Google Shape;30118;p24"/>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9" name="Google Shape;30119;p24"/>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0" name="Google Shape;30120;p24"/>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1" name="Google Shape;30121;p24"/>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2" name="Google Shape;30122;p24"/>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3" name="Google Shape;30123;p24"/>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4" name="Google Shape;30124;p24"/>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5" name="Google Shape;30125;p24"/>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6" name="Google Shape;30126;p24"/>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7" name="Google Shape;30127;p24"/>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8" name="Google Shape;30128;p24"/>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9" name="Google Shape;30129;p24"/>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0" name="Google Shape;30130;p24"/>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1" name="Google Shape;30131;p24"/>
            <p:cNvGrpSpPr/>
            <p:nvPr/>
          </p:nvGrpSpPr>
          <p:grpSpPr>
            <a:xfrm>
              <a:off x="70735" y="414570"/>
              <a:ext cx="9002530" cy="21952"/>
              <a:chOff x="79447" y="437592"/>
              <a:chExt cx="9002530" cy="21952"/>
            </a:xfrm>
          </p:grpSpPr>
          <p:sp>
            <p:nvSpPr>
              <p:cNvPr id="30132" name="Google Shape;30132;p24"/>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3" name="Google Shape;30133;p24"/>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4" name="Google Shape;30134;p24"/>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5" name="Google Shape;30135;p24"/>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6" name="Google Shape;30136;p24"/>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7" name="Google Shape;30137;p24"/>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8" name="Google Shape;30138;p24"/>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9" name="Google Shape;30139;p24"/>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0" name="Google Shape;30140;p24"/>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1" name="Google Shape;30141;p24"/>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2" name="Google Shape;30142;p24"/>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3" name="Google Shape;30143;p24"/>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4" name="Google Shape;30144;p24"/>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5" name="Google Shape;30145;p24"/>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6" name="Google Shape;30146;p24"/>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7" name="Google Shape;30147;p24"/>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8" name="Google Shape;30148;p24"/>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9" name="Google Shape;30149;p24"/>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0" name="Google Shape;30150;p24"/>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1" name="Google Shape;30151;p24"/>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2" name="Google Shape;30152;p24"/>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3" name="Google Shape;30153;p24"/>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4" name="Google Shape;30154;p24"/>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5" name="Google Shape;30155;p24"/>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6" name="Google Shape;30156;p24"/>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7" name="Google Shape;30157;p24"/>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8" name="Google Shape;30158;p24"/>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9" name="Google Shape;30159;p24"/>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0" name="Google Shape;30160;p24"/>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1" name="Google Shape;30161;p24"/>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2" name="Google Shape;30162;p24"/>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3" name="Google Shape;30163;p24"/>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4" name="Google Shape;30164;p24"/>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5" name="Google Shape;30165;p24"/>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6" name="Google Shape;30166;p24"/>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7" name="Google Shape;30167;p24"/>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8" name="Google Shape;30168;p24"/>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9" name="Google Shape;30169;p24"/>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0" name="Google Shape;30170;p24"/>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1" name="Google Shape;30171;p24"/>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2" name="Google Shape;30172;p24"/>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3" name="Google Shape;30173;p24"/>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4" name="Google Shape;30174;p24"/>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5" name="Google Shape;30175;p24"/>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6" name="Google Shape;30176;p24"/>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7" name="Google Shape;30177;p24"/>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8" name="Google Shape;30178;p24"/>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9" name="Google Shape;30179;p24"/>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0" name="Google Shape;30180;p24"/>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1" name="Google Shape;30181;p24"/>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2" name="Google Shape;30182;p24"/>
            <p:cNvGrpSpPr/>
            <p:nvPr/>
          </p:nvGrpSpPr>
          <p:grpSpPr>
            <a:xfrm>
              <a:off x="70735" y="585937"/>
              <a:ext cx="9002530" cy="22993"/>
              <a:chOff x="79447" y="607151"/>
              <a:chExt cx="9002530" cy="22993"/>
            </a:xfrm>
          </p:grpSpPr>
          <p:sp>
            <p:nvSpPr>
              <p:cNvPr id="30183" name="Google Shape;30183;p24"/>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4" name="Google Shape;30184;p24"/>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5" name="Google Shape;30185;p24"/>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6" name="Google Shape;30186;p24"/>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7" name="Google Shape;30187;p24"/>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8" name="Google Shape;30188;p24"/>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9" name="Google Shape;30189;p24"/>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0" name="Google Shape;30190;p24"/>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1" name="Google Shape;30191;p24"/>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2" name="Google Shape;30192;p24"/>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3" name="Google Shape;30193;p24"/>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4" name="Google Shape;30194;p24"/>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5" name="Google Shape;30195;p24"/>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6" name="Google Shape;30196;p24"/>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7" name="Google Shape;30197;p24"/>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8" name="Google Shape;30198;p24"/>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9" name="Google Shape;30199;p24"/>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0" name="Google Shape;30200;p24"/>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1" name="Google Shape;30201;p24"/>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2" name="Google Shape;30202;p24"/>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3" name="Google Shape;30203;p24"/>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4" name="Google Shape;30204;p24"/>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5" name="Google Shape;30205;p24"/>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6" name="Google Shape;30206;p24"/>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7" name="Google Shape;30207;p24"/>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8" name="Google Shape;30208;p24"/>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9" name="Google Shape;30209;p24"/>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0" name="Google Shape;30210;p24"/>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1" name="Google Shape;30211;p24"/>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2" name="Google Shape;30212;p24"/>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3" name="Google Shape;30213;p24"/>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4" name="Google Shape;30214;p24"/>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5" name="Google Shape;30215;p24"/>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6" name="Google Shape;30216;p24"/>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7" name="Google Shape;30217;p24"/>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8" name="Google Shape;30218;p24"/>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9" name="Google Shape;30219;p24"/>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0" name="Google Shape;30220;p24"/>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1" name="Google Shape;30221;p24"/>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2" name="Google Shape;30222;p24"/>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3" name="Google Shape;30223;p24"/>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4" name="Google Shape;30224;p24"/>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5" name="Google Shape;30225;p24"/>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6" name="Google Shape;30226;p24"/>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7" name="Google Shape;30227;p24"/>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8" name="Google Shape;30228;p24"/>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9" name="Google Shape;30229;p24"/>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0" name="Google Shape;30230;p24"/>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1" name="Google Shape;30231;p24"/>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2" name="Google Shape;30232;p24"/>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33" name="Google Shape;30233;p24"/>
            <p:cNvGrpSpPr/>
            <p:nvPr/>
          </p:nvGrpSpPr>
          <p:grpSpPr>
            <a:xfrm>
              <a:off x="70735" y="758345"/>
              <a:ext cx="9002530" cy="21952"/>
              <a:chOff x="79447" y="777845"/>
              <a:chExt cx="9002530" cy="21952"/>
            </a:xfrm>
          </p:grpSpPr>
          <p:sp>
            <p:nvSpPr>
              <p:cNvPr id="30234" name="Google Shape;30234;p24"/>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5" name="Google Shape;30235;p24"/>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6" name="Google Shape;30236;p24"/>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7" name="Google Shape;30237;p24"/>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8" name="Google Shape;30238;p24"/>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9" name="Google Shape;30239;p24"/>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0" name="Google Shape;30240;p24"/>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1" name="Google Shape;30241;p24"/>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2" name="Google Shape;30242;p24"/>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3" name="Google Shape;30243;p24"/>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4" name="Google Shape;30244;p24"/>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5" name="Google Shape;30245;p24"/>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6" name="Google Shape;30246;p24"/>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7" name="Google Shape;30247;p24"/>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8" name="Google Shape;30248;p24"/>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9" name="Google Shape;30249;p24"/>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0" name="Google Shape;30250;p24"/>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1" name="Google Shape;30251;p24"/>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2" name="Google Shape;30252;p24"/>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3" name="Google Shape;30253;p24"/>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4" name="Google Shape;30254;p24"/>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5" name="Google Shape;30255;p24"/>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6" name="Google Shape;30256;p24"/>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7" name="Google Shape;30257;p24"/>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8" name="Google Shape;30258;p24"/>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9" name="Google Shape;30259;p24"/>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0" name="Google Shape;30260;p24"/>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1" name="Google Shape;30261;p24"/>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2" name="Google Shape;30262;p24"/>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3" name="Google Shape;30263;p24"/>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4" name="Google Shape;30264;p24"/>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5" name="Google Shape;30265;p24"/>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6" name="Google Shape;30266;p24"/>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7" name="Google Shape;30267;p24"/>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8" name="Google Shape;30268;p24"/>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9" name="Google Shape;30269;p24"/>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0" name="Google Shape;30270;p24"/>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1" name="Google Shape;30271;p24"/>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2" name="Google Shape;30272;p24"/>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3" name="Google Shape;30273;p24"/>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4" name="Google Shape;30274;p24"/>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5" name="Google Shape;30275;p24"/>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6" name="Google Shape;30276;p24"/>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7" name="Google Shape;30277;p24"/>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8" name="Google Shape;30278;p24"/>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9" name="Google Shape;30279;p24"/>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0" name="Google Shape;30280;p24"/>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1" name="Google Shape;30281;p24"/>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2" name="Google Shape;30282;p24"/>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3" name="Google Shape;30283;p24"/>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84" name="Google Shape;30284;p24"/>
            <p:cNvGrpSpPr/>
            <p:nvPr/>
          </p:nvGrpSpPr>
          <p:grpSpPr>
            <a:xfrm>
              <a:off x="70735" y="929712"/>
              <a:ext cx="9002530" cy="21952"/>
              <a:chOff x="79447" y="948445"/>
              <a:chExt cx="9002530" cy="21952"/>
            </a:xfrm>
          </p:grpSpPr>
          <p:sp>
            <p:nvSpPr>
              <p:cNvPr id="30285" name="Google Shape;30285;p24"/>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6" name="Google Shape;30286;p24"/>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7" name="Google Shape;30287;p24"/>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8" name="Google Shape;30288;p24"/>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9" name="Google Shape;30289;p24"/>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0" name="Google Shape;30290;p24"/>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1" name="Google Shape;30291;p24"/>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2" name="Google Shape;30292;p24"/>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3" name="Google Shape;30293;p24"/>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4" name="Google Shape;30294;p24"/>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5" name="Google Shape;30295;p24"/>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6" name="Google Shape;30296;p24"/>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7" name="Google Shape;30297;p24"/>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8" name="Google Shape;30298;p24"/>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9" name="Google Shape;30299;p24"/>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0" name="Google Shape;30300;p24"/>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1" name="Google Shape;30301;p24"/>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2" name="Google Shape;30302;p24"/>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3" name="Google Shape;30303;p24"/>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4" name="Google Shape;30304;p24"/>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5" name="Google Shape;30305;p24"/>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6" name="Google Shape;30306;p24"/>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7" name="Google Shape;30307;p24"/>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8" name="Google Shape;30308;p24"/>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9" name="Google Shape;30309;p24"/>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0" name="Google Shape;30310;p24"/>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1" name="Google Shape;30311;p24"/>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2" name="Google Shape;30312;p24"/>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3" name="Google Shape;30313;p24"/>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4" name="Google Shape;30314;p24"/>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5" name="Google Shape;30315;p24"/>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6" name="Google Shape;30316;p24"/>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7" name="Google Shape;30317;p24"/>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8" name="Google Shape;30318;p24"/>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9" name="Google Shape;30319;p24"/>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0" name="Google Shape;30320;p24"/>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1" name="Google Shape;30321;p24"/>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2" name="Google Shape;30322;p24"/>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3" name="Google Shape;30323;p24"/>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4" name="Google Shape;30324;p24"/>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5" name="Google Shape;30325;p24"/>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6" name="Google Shape;30326;p24"/>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7" name="Google Shape;30327;p24"/>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8" name="Google Shape;30328;p24"/>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9" name="Google Shape;30329;p24"/>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0" name="Google Shape;30330;p24"/>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1" name="Google Shape;30331;p24"/>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2" name="Google Shape;30332;p24"/>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3" name="Google Shape;30333;p24"/>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4" name="Google Shape;30334;p24"/>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35" name="Google Shape;30335;p24"/>
            <p:cNvGrpSpPr/>
            <p:nvPr/>
          </p:nvGrpSpPr>
          <p:grpSpPr>
            <a:xfrm>
              <a:off x="70735" y="1101079"/>
              <a:ext cx="9002530" cy="22993"/>
              <a:chOff x="79447" y="1118099"/>
              <a:chExt cx="9002530" cy="22993"/>
            </a:xfrm>
          </p:grpSpPr>
          <p:sp>
            <p:nvSpPr>
              <p:cNvPr id="30336" name="Google Shape;30336;p24"/>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7" name="Google Shape;30337;p24"/>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8" name="Google Shape;30338;p24"/>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9" name="Google Shape;30339;p24"/>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0" name="Google Shape;30340;p24"/>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1" name="Google Shape;30341;p24"/>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2" name="Google Shape;30342;p24"/>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3" name="Google Shape;30343;p24"/>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4" name="Google Shape;30344;p24"/>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5" name="Google Shape;30345;p24"/>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6" name="Google Shape;30346;p24"/>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7" name="Google Shape;30347;p24"/>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8" name="Google Shape;30348;p24"/>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9" name="Google Shape;30349;p24"/>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0" name="Google Shape;30350;p24"/>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1" name="Google Shape;30351;p24"/>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2" name="Google Shape;30352;p24"/>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3" name="Google Shape;30353;p24"/>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4" name="Google Shape;30354;p24"/>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5" name="Google Shape;30355;p24"/>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6" name="Google Shape;30356;p24"/>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7" name="Google Shape;30357;p24"/>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8" name="Google Shape;30358;p24"/>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9" name="Google Shape;30359;p24"/>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0" name="Google Shape;30360;p24"/>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1" name="Google Shape;30361;p24"/>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2" name="Google Shape;30362;p24"/>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3" name="Google Shape;30363;p24"/>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4" name="Google Shape;30364;p24"/>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5" name="Google Shape;30365;p24"/>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6" name="Google Shape;30366;p24"/>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7" name="Google Shape;30367;p24"/>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8" name="Google Shape;30368;p24"/>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9" name="Google Shape;30369;p24"/>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0" name="Google Shape;30370;p24"/>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1" name="Google Shape;30371;p24"/>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2" name="Google Shape;30372;p24"/>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3" name="Google Shape;30373;p24"/>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4" name="Google Shape;30374;p24"/>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5" name="Google Shape;30375;p24"/>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6" name="Google Shape;30376;p24"/>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7" name="Google Shape;30377;p24"/>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8" name="Google Shape;30378;p24"/>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9" name="Google Shape;30379;p24"/>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0" name="Google Shape;30380;p24"/>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1" name="Google Shape;30381;p24"/>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2" name="Google Shape;30382;p24"/>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3" name="Google Shape;30383;p24"/>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4" name="Google Shape;30384;p24"/>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5" name="Google Shape;30385;p24"/>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6" name="Google Shape;30386;p24"/>
            <p:cNvGrpSpPr/>
            <p:nvPr/>
          </p:nvGrpSpPr>
          <p:grpSpPr>
            <a:xfrm>
              <a:off x="70735" y="1273487"/>
              <a:ext cx="9002530" cy="21952"/>
              <a:chOff x="79447" y="1287658"/>
              <a:chExt cx="9002530" cy="21952"/>
            </a:xfrm>
          </p:grpSpPr>
          <p:sp>
            <p:nvSpPr>
              <p:cNvPr id="30387" name="Google Shape;30387;p24"/>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8" name="Google Shape;30388;p24"/>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9" name="Google Shape;30389;p24"/>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0" name="Google Shape;30390;p24"/>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1" name="Google Shape;30391;p24"/>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2" name="Google Shape;30392;p24"/>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3" name="Google Shape;30393;p24"/>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4" name="Google Shape;30394;p24"/>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5" name="Google Shape;30395;p24"/>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6" name="Google Shape;30396;p24"/>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7" name="Google Shape;30397;p24"/>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8" name="Google Shape;30398;p24"/>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9" name="Google Shape;30399;p24"/>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0" name="Google Shape;30400;p24"/>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1" name="Google Shape;30401;p24"/>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2" name="Google Shape;30402;p24"/>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3" name="Google Shape;30403;p24"/>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4" name="Google Shape;30404;p24"/>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5" name="Google Shape;30405;p24"/>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6" name="Google Shape;30406;p24"/>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7" name="Google Shape;30407;p24"/>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8" name="Google Shape;30408;p24"/>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9" name="Google Shape;30409;p24"/>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0" name="Google Shape;30410;p24"/>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1" name="Google Shape;30411;p24"/>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2" name="Google Shape;30412;p24"/>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3" name="Google Shape;30413;p24"/>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4" name="Google Shape;30414;p24"/>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5" name="Google Shape;30415;p24"/>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6" name="Google Shape;30416;p24"/>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7" name="Google Shape;30417;p24"/>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8" name="Google Shape;30418;p24"/>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9" name="Google Shape;30419;p24"/>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0" name="Google Shape;30420;p24"/>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1" name="Google Shape;30421;p24"/>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2" name="Google Shape;30422;p24"/>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3" name="Google Shape;30423;p24"/>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4" name="Google Shape;30424;p24"/>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5" name="Google Shape;30425;p24"/>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6" name="Google Shape;30426;p24"/>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7" name="Google Shape;30427;p24"/>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8" name="Google Shape;30428;p24"/>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9" name="Google Shape;30429;p24"/>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0" name="Google Shape;30430;p24"/>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1" name="Google Shape;30431;p24"/>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2" name="Google Shape;30432;p24"/>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3" name="Google Shape;30433;p24"/>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4" name="Google Shape;30434;p24"/>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5" name="Google Shape;30435;p24"/>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6" name="Google Shape;30436;p24"/>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7" name="Google Shape;30437;p24"/>
            <p:cNvGrpSpPr/>
            <p:nvPr/>
          </p:nvGrpSpPr>
          <p:grpSpPr>
            <a:xfrm>
              <a:off x="70735" y="1444854"/>
              <a:ext cx="9002530" cy="21952"/>
              <a:chOff x="79447" y="1458352"/>
              <a:chExt cx="9002530" cy="21952"/>
            </a:xfrm>
          </p:grpSpPr>
          <p:sp>
            <p:nvSpPr>
              <p:cNvPr id="30438" name="Google Shape;30438;p24"/>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9" name="Google Shape;30439;p24"/>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0" name="Google Shape;30440;p24"/>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1" name="Google Shape;30441;p24"/>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2" name="Google Shape;30442;p24"/>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3" name="Google Shape;30443;p24"/>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4" name="Google Shape;30444;p24"/>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5" name="Google Shape;30445;p24"/>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6" name="Google Shape;30446;p24"/>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7" name="Google Shape;30447;p24"/>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8" name="Google Shape;30448;p24"/>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9" name="Google Shape;30449;p24"/>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0" name="Google Shape;30450;p24"/>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1" name="Google Shape;30451;p24"/>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2" name="Google Shape;30452;p24"/>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3" name="Google Shape;30453;p24"/>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4" name="Google Shape;30454;p24"/>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5" name="Google Shape;30455;p24"/>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6" name="Google Shape;30456;p24"/>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7" name="Google Shape;30457;p24"/>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8" name="Google Shape;30458;p24"/>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9" name="Google Shape;30459;p24"/>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0" name="Google Shape;30460;p24"/>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1" name="Google Shape;30461;p24"/>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2" name="Google Shape;30462;p24"/>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3" name="Google Shape;30463;p24"/>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4" name="Google Shape;30464;p24"/>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5" name="Google Shape;30465;p24"/>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6" name="Google Shape;30466;p24"/>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7" name="Google Shape;30467;p24"/>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8" name="Google Shape;30468;p24"/>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9" name="Google Shape;30469;p24"/>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0" name="Google Shape;30470;p24"/>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1" name="Google Shape;30471;p24"/>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2" name="Google Shape;30472;p24"/>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3" name="Google Shape;30473;p24"/>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4" name="Google Shape;30474;p24"/>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5" name="Google Shape;30475;p24"/>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6" name="Google Shape;30476;p24"/>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7" name="Google Shape;30477;p24"/>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8" name="Google Shape;30478;p24"/>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9" name="Google Shape;30479;p24"/>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0" name="Google Shape;30480;p24"/>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1" name="Google Shape;30481;p24"/>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2" name="Google Shape;30482;p24"/>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3" name="Google Shape;30483;p24"/>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4" name="Google Shape;30484;p24"/>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5" name="Google Shape;30485;p24"/>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6" name="Google Shape;30486;p24"/>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7" name="Google Shape;30487;p24"/>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88" name="Google Shape;30488;p24"/>
            <p:cNvGrpSpPr/>
            <p:nvPr/>
          </p:nvGrpSpPr>
          <p:grpSpPr>
            <a:xfrm>
              <a:off x="70735" y="1616221"/>
              <a:ext cx="9002530" cy="22993"/>
              <a:chOff x="79447" y="1627911"/>
              <a:chExt cx="9002530" cy="22993"/>
            </a:xfrm>
          </p:grpSpPr>
          <p:sp>
            <p:nvSpPr>
              <p:cNvPr id="30489" name="Google Shape;30489;p24"/>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0" name="Google Shape;30490;p24"/>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1" name="Google Shape;30491;p24"/>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2" name="Google Shape;30492;p24"/>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3" name="Google Shape;30493;p24"/>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4" name="Google Shape;30494;p24"/>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5" name="Google Shape;30495;p24"/>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6" name="Google Shape;30496;p24"/>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7" name="Google Shape;30497;p24"/>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8" name="Google Shape;30498;p24"/>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9" name="Google Shape;30499;p24"/>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0" name="Google Shape;30500;p24"/>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1" name="Google Shape;30501;p24"/>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2" name="Google Shape;30502;p24"/>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3" name="Google Shape;30503;p24"/>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4" name="Google Shape;30504;p24"/>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5" name="Google Shape;30505;p24"/>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6" name="Google Shape;30506;p24"/>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7" name="Google Shape;30507;p24"/>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8" name="Google Shape;30508;p24"/>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9" name="Google Shape;30509;p24"/>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0" name="Google Shape;30510;p24"/>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1" name="Google Shape;30511;p24"/>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2" name="Google Shape;30512;p24"/>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3" name="Google Shape;30513;p24"/>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4" name="Google Shape;30514;p24"/>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5" name="Google Shape;30515;p24"/>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6" name="Google Shape;30516;p24"/>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7" name="Google Shape;30517;p24"/>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8" name="Google Shape;30518;p24"/>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9" name="Google Shape;30519;p24"/>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0" name="Google Shape;30520;p24"/>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1" name="Google Shape;30521;p24"/>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2" name="Google Shape;30522;p24"/>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3" name="Google Shape;30523;p24"/>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4" name="Google Shape;30524;p24"/>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5" name="Google Shape;30525;p24"/>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6" name="Google Shape;30526;p24"/>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7" name="Google Shape;30527;p24"/>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8" name="Google Shape;30528;p24"/>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9" name="Google Shape;30529;p24"/>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0" name="Google Shape;30530;p24"/>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1" name="Google Shape;30531;p24"/>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2" name="Google Shape;30532;p24"/>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3" name="Google Shape;30533;p24"/>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4" name="Google Shape;30534;p24"/>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5" name="Google Shape;30535;p24"/>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6" name="Google Shape;30536;p24"/>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7" name="Google Shape;30537;p24"/>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8" name="Google Shape;30538;p24"/>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39" name="Google Shape;30539;p24"/>
            <p:cNvGrpSpPr/>
            <p:nvPr/>
          </p:nvGrpSpPr>
          <p:grpSpPr>
            <a:xfrm>
              <a:off x="70735" y="1788629"/>
              <a:ext cx="9002530" cy="21952"/>
              <a:chOff x="79447" y="1798606"/>
              <a:chExt cx="9002530" cy="21952"/>
            </a:xfrm>
          </p:grpSpPr>
          <p:sp>
            <p:nvSpPr>
              <p:cNvPr id="30540" name="Google Shape;30540;p24"/>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1" name="Google Shape;30541;p24"/>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2" name="Google Shape;30542;p24"/>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3" name="Google Shape;30543;p24"/>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4" name="Google Shape;30544;p24"/>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5" name="Google Shape;30545;p24"/>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6" name="Google Shape;30546;p24"/>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7" name="Google Shape;30547;p24"/>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8" name="Google Shape;30548;p24"/>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9" name="Google Shape;30549;p24"/>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0" name="Google Shape;30550;p24"/>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1" name="Google Shape;30551;p24"/>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2" name="Google Shape;30552;p24"/>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3" name="Google Shape;30553;p24"/>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4" name="Google Shape;30554;p24"/>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5" name="Google Shape;30555;p24"/>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6" name="Google Shape;30556;p24"/>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7" name="Google Shape;30557;p24"/>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8" name="Google Shape;30558;p24"/>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9" name="Google Shape;30559;p24"/>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0" name="Google Shape;30560;p24"/>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1" name="Google Shape;30561;p24"/>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2" name="Google Shape;30562;p24"/>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3" name="Google Shape;30563;p24"/>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4" name="Google Shape;30564;p24"/>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5" name="Google Shape;30565;p24"/>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6" name="Google Shape;30566;p24"/>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7" name="Google Shape;30567;p24"/>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8" name="Google Shape;30568;p24"/>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9" name="Google Shape;30569;p24"/>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0" name="Google Shape;30570;p24"/>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1" name="Google Shape;30571;p24"/>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2" name="Google Shape;30572;p24"/>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3" name="Google Shape;30573;p24"/>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4" name="Google Shape;30574;p24"/>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5" name="Google Shape;30575;p24"/>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6" name="Google Shape;30576;p24"/>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7" name="Google Shape;30577;p24"/>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8" name="Google Shape;30578;p24"/>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9" name="Google Shape;30579;p24"/>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0" name="Google Shape;30580;p24"/>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1" name="Google Shape;30581;p24"/>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2" name="Google Shape;30582;p24"/>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3" name="Google Shape;30583;p24"/>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4" name="Google Shape;30584;p24"/>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5" name="Google Shape;30585;p24"/>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6" name="Google Shape;30586;p24"/>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7" name="Google Shape;30587;p24"/>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8" name="Google Shape;30588;p24"/>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9" name="Google Shape;30589;p24"/>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90" name="Google Shape;30590;p24"/>
            <p:cNvGrpSpPr/>
            <p:nvPr/>
          </p:nvGrpSpPr>
          <p:grpSpPr>
            <a:xfrm>
              <a:off x="70735" y="1959996"/>
              <a:ext cx="9002530" cy="21952"/>
              <a:chOff x="79447" y="1969206"/>
              <a:chExt cx="9002530" cy="21952"/>
            </a:xfrm>
          </p:grpSpPr>
          <p:sp>
            <p:nvSpPr>
              <p:cNvPr id="30591" name="Google Shape;30591;p24"/>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2" name="Google Shape;30592;p24"/>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3" name="Google Shape;30593;p24"/>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4" name="Google Shape;30594;p24"/>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5" name="Google Shape;30595;p24"/>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6" name="Google Shape;30596;p24"/>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7" name="Google Shape;30597;p24"/>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8" name="Google Shape;30598;p24"/>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9" name="Google Shape;30599;p24"/>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0" name="Google Shape;30600;p24"/>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1" name="Google Shape;30601;p24"/>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2" name="Google Shape;30602;p24"/>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3" name="Google Shape;30603;p24"/>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4" name="Google Shape;30604;p24"/>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5" name="Google Shape;30605;p24"/>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6" name="Google Shape;30606;p24"/>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7" name="Google Shape;30607;p24"/>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8" name="Google Shape;30608;p24"/>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9" name="Google Shape;30609;p24"/>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0" name="Google Shape;30610;p24"/>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1" name="Google Shape;30611;p24"/>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2" name="Google Shape;30612;p24"/>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3" name="Google Shape;30613;p24"/>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4" name="Google Shape;30614;p24"/>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5" name="Google Shape;30615;p24"/>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6" name="Google Shape;30616;p24"/>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7" name="Google Shape;30617;p24"/>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8" name="Google Shape;30618;p24"/>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9" name="Google Shape;30619;p24"/>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0" name="Google Shape;30620;p24"/>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1" name="Google Shape;30621;p24"/>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2" name="Google Shape;30622;p24"/>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3" name="Google Shape;30623;p24"/>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4" name="Google Shape;30624;p24"/>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5" name="Google Shape;30625;p24"/>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6" name="Google Shape;30626;p24"/>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7" name="Google Shape;30627;p24"/>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8" name="Google Shape;30628;p24"/>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9" name="Google Shape;30629;p24"/>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0" name="Google Shape;30630;p24"/>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1" name="Google Shape;30631;p24"/>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2" name="Google Shape;30632;p24"/>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3" name="Google Shape;30633;p24"/>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4" name="Google Shape;30634;p24"/>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5" name="Google Shape;30635;p24"/>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6" name="Google Shape;30636;p24"/>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7" name="Google Shape;30637;p24"/>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8" name="Google Shape;30638;p24"/>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9" name="Google Shape;30639;p24"/>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0" name="Google Shape;30640;p24"/>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1" name="Google Shape;30641;p24"/>
            <p:cNvGrpSpPr/>
            <p:nvPr/>
          </p:nvGrpSpPr>
          <p:grpSpPr>
            <a:xfrm>
              <a:off x="70735" y="2131363"/>
              <a:ext cx="9002530" cy="22993"/>
              <a:chOff x="79447" y="2138859"/>
              <a:chExt cx="9002530" cy="22993"/>
            </a:xfrm>
          </p:grpSpPr>
          <p:sp>
            <p:nvSpPr>
              <p:cNvPr id="30642" name="Google Shape;30642;p24"/>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3" name="Google Shape;30643;p24"/>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4" name="Google Shape;30644;p24"/>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5" name="Google Shape;30645;p24"/>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6" name="Google Shape;30646;p24"/>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7" name="Google Shape;30647;p24"/>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8" name="Google Shape;30648;p24"/>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9" name="Google Shape;30649;p24"/>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0" name="Google Shape;30650;p24"/>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1" name="Google Shape;30651;p24"/>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2" name="Google Shape;30652;p24"/>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3" name="Google Shape;30653;p24"/>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4" name="Google Shape;30654;p24"/>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5" name="Google Shape;30655;p24"/>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6" name="Google Shape;30656;p24"/>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7" name="Google Shape;30657;p24"/>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8" name="Google Shape;30658;p24"/>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9" name="Google Shape;30659;p24"/>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0" name="Google Shape;30660;p24"/>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1" name="Google Shape;30661;p24"/>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2" name="Google Shape;30662;p24"/>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3" name="Google Shape;30663;p24"/>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4" name="Google Shape;30664;p24"/>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5" name="Google Shape;30665;p24"/>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6" name="Google Shape;30666;p24"/>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7" name="Google Shape;30667;p24"/>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8" name="Google Shape;30668;p24"/>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9" name="Google Shape;30669;p24"/>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0" name="Google Shape;30670;p24"/>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1" name="Google Shape;30671;p24"/>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2" name="Google Shape;30672;p24"/>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3" name="Google Shape;30673;p24"/>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4" name="Google Shape;30674;p24"/>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5" name="Google Shape;30675;p24"/>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6" name="Google Shape;30676;p24"/>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7" name="Google Shape;30677;p24"/>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8" name="Google Shape;30678;p24"/>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9" name="Google Shape;30679;p24"/>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0" name="Google Shape;30680;p24"/>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1" name="Google Shape;30681;p24"/>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2" name="Google Shape;30682;p24"/>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3" name="Google Shape;30683;p24"/>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4" name="Google Shape;30684;p24"/>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5" name="Google Shape;30685;p24"/>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6" name="Google Shape;30686;p24"/>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7" name="Google Shape;30687;p24"/>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8" name="Google Shape;30688;p24"/>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9" name="Google Shape;30689;p24"/>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0" name="Google Shape;30690;p24"/>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1" name="Google Shape;30691;p24"/>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92" name="Google Shape;30692;p24"/>
            <p:cNvGrpSpPr/>
            <p:nvPr/>
          </p:nvGrpSpPr>
          <p:grpSpPr>
            <a:xfrm>
              <a:off x="70735" y="2303771"/>
              <a:ext cx="9002530" cy="21952"/>
              <a:chOff x="79447" y="2309459"/>
              <a:chExt cx="9002530" cy="21952"/>
            </a:xfrm>
          </p:grpSpPr>
          <p:sp>
            <p:nvSpPr>
              <p:cNvPr id="30693" name="Google Shape;30693;p24"/>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4" name="Google Shape;30694;p24"/>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5" name="Google Shape;30695;p24"/>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6" name="Google Shape;30696;p24"/>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7" name="Google Shape;30697;p24"/>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8" name="Google Shape;30698;p24"/>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9" name="Google Shape;30699;p24"/>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0" name="Google Shape;30700;p24"/>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1" name="Google Shape;30701;p24"/>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2" name="Google Shape;30702;p24"/>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3" name="Google Shape;30703;p24"/>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4" name="Google Shape;30704;p24"/>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5" name="Google Shape;30705;p24"/>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6" name="Google Shape;30706;p24"/>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7" name="Google Shape;30707;p24"/>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8" name="Google Shape;30708;p24"/>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9" name="Google Shape;30709;p24"/>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0" name="Google Shape;30710;p24"/>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1" name="Google Shape;30711;p24"/>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2" name="Google Shape;30712;p24"/>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3" name="Google Shape;30713;p24"/>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4" name="Google Shape;30714;p24"/>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5" name="Google Shape;30715;p24"/>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6" name="Google Shape;30716;p24"/>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7" name="Google Shape;30717;p24"/>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8" name="Google Shape;30718;p24"/>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9" name="Google Shape;30719;p24"/>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0" name="Google Shape;30720;p24"/>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1" name="Google Shape;30721;p24"/>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2" name="Google Shape;30722;p24"/>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3" name="Google Shape;30723;p24"/>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4" name="Google Shape;30724;p24"/>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5" name="Google Shape;30725;p24"/>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6" name="Google Shape;30726;p24"/>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7" name="Google Shape;30727;p24"/>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8" name="Google Shape;30728;p24"/>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9" name="Google Shape;30729;p24"/>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0" name="Google Shape;30730;p24"/>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1" name="Google Shape;30731;p24"/>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2" name="Google Shape;30732;p24"/>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3" name="Google Shape;30733;p24"/>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4" name="Google Shape;30734;p24"/>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5" name="Google Shape;30735;p24"/>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6" name="Google Shape;30736;p24"/>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7" name="Google Shape;30737;p24"/>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8" name="Google Shape;30738;p24"/>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9" name="Google Shape;30739;p24"/>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0" name="Google Shape;30740;p24"/>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1" name="Google Shape;30741;p24"/>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2" name="Google Shape;30742;p24"/>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3" name="Google Shape;30743;p24"/>
            <p:cNvGrpSpPr/>
            <p:nvPr/>
          </p:nvGrpSpPr>
          <p:grpSpPr>
            <a:xfrm>
              <a:off x="70735" y="2475138"/>
              <a:ext cx="9002530" cy="21952"/>
              <a:chOff x="79447" y="2480154"/>
              <a:chExt cx="9002530" cy="21952"/>
            </a:xfrm>
          </p:grpSpPr>
          <p:sp>
            <p:nvSpPr>
              <p:cNvPr id="30744" name="Google Shape;30744;p24"/>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5" name="Google Shape;30745;p24"/>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6" name="Google Shape;30746;p24"/>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7" name="Google Shape;30747;p24"/>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8" name="Google Shape;30748;p24"/>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9" name="Google Shape;30749;p24"/>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0" name="Google Shape;30750;p24"/>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1" name="Google Shape;30751;p24"/>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2" name="Google Shape;30752;p24"/>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3" name="Google Shape;30753;p24"/>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4" name="Google Shape;30754;p24"/>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5" name="Google Shape;30755;p24"/>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6" name="Google Shape;30756;p24"/>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7" name="Google Shape;30757;p24"/>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8" name="Google Shape;30758;p24"/>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9" name="Google Shape;30759;p24"/>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0" name="Google Shape;30760;p24"/>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1" name="Google Shape;30761;p24"/>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2" name="Google Shape;30762;p24"/>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3" name="Google Shape;30763;p24"/>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4" name="Google Shape;30764;p24"/>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5" name="Google Shape;30765;p24"/>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6" name="Google Shape;30766;p24"/>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7" name="Google Shape;30767;p24"/>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8" name="Google Shape;30768;p24"/>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9" name="Google Shape;30769;p24"/>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0" name="Google Shape;30770;p24"/>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1" name="Google Shape;30771;p24"/>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2" name="Google Shape;30772;p24"/>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3" name="Google Shape;30773;p24"/>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4" name="Google Shape;30774;p24"/>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5" name="Google Shape;30775;p24"/>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6" name="Google Shape;30776;p24"/>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7" name="Google Shape;30777;p24"/>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8" name="Google Shape;30778;p24"/>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9" name="Google Shape;30779;p24"/>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0" name="Google Shape;30780;p24"/>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1" name="Google Shape;30781;p24"/>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2" name="Google Shape;30782;p24"/>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3" name="Google Shape;30783;p24"/>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4" name="Google Shape;30784;p24"/>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5" name="Google Shape;30785;p24"/>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6" name="Google Shape;30786;p24"/>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7" name="Google Shape;30787;p24"/>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8" name="Google Shape;30788;p24"/>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9" name="Google Shape;30789;p24"/>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0" name="Google Shape;30790;p24"/>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1" name="Google Shape;30791;p24"/>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2" name="Google Shape;30792;p24"/>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3" name="Google Shape;30793;p24"/>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4" name="Google Shape;30794;p24"/>
            <p:cNvGrpSpPr/>
            <p:nvPr/>
          </p:nvGrpSpPr>
          <p:grpSpPr>
            <a:xfrm>
              <a:off x="70735" y="2646505"/>
              <a:ext cx="9002530" cy="21952"/>
              <a:chOff x="79447" y="2650753"/>
              <a:chExt cx="9002530" cy="21952"/>
            </a:xfrm>
          </p:grpSpPr>
          <p:sp>
            <p:nvSpPr>
              <p:cNvPr id="30795" name="Google Shape;30795;p24"/>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6" name="Google Shape;30796;p24"/>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7" name="Google Shape;30797;p24"/>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8" name="Google Shape;30798;p24"/>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9" name="Google Shape;30799;p24"/>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0" name="Google Shape;30800;p24"/>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1" name="Google Shape;30801;p24"/>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2" name="Google Shape;30802;p24"/>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3" name="Google Shape;30803;p24"/>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4" name="Google Shape;30804;p24"/>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5" name="Google Shape;30805;p24"/>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6" name="Google Shape;30806;p24"/>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7" name="Google Shape;30807;p24"/>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8" name="Google Shape;30808;p24"/>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9" name="Google Shape;30809;p24"/>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0" name="Google Shape;30810;p24"/>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1" name="Google Shape;30811;p24"/>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2" name="Google Shape;30812;p24"/>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3" name="Google Shape;30813;p24"/>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4" name="Google Shape;30814;p24"/>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5" name="Google Shape;30815;p24"/>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6" name="Google Shape;30816;p24"/>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7" name="Google Shape;30817;p24"/>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8" name="Google Shape;30818;p24"/>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9" name="Google Shape;30819;p24"/>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0" name="Google Shape;30820;p24"/>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1" name="Google Shape;30821;p24"/>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2" name="Google Shape;30822;p24"/>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3" name="Google Shape;30823;p24"/>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4" name="Google Shape;30824;p24"/>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5" name="Google Shape;30825;p24"/>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6" name="Google Shape;30826;p24"/>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7" name="Google Shape;30827;p24"/>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8" name="Google Shape;30828;p24"/>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9" name="Google Shape;30829;p24"/>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0" name="Google Shape;30830;p24"/>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1" name="Google Shape;30831;p24"/>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2" name="Google Shape;30832;p24"/>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3" name="Google Shape;30833;p24"/>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4" name="Google Shape;30834;p24"/>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5" name="Google Shape;30835;p24"/>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6" name="Google Shape;30836;p24"/>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7" name="Google Shape;30837;p24"/>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8" name="Google Shape;30838;p24"/>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9" name="Google Shape;30839;p24"/>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0" name="Google Shape;30840;p24"/>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1" name="Google Shape;30841;p24"/>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2" name="Google Shape;30842;p24"/>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3" name="Google Shape;30843;p24"/>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4" name="Google Shape;30844;p24"/>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45" name="Google Shape;30845;p24"/>
            <p:cNvGrpSpPr/>
            <p:nvPr/>
          </p:nvGrpSpPr>
          <p:grpSpPr>
            <a:xfrm>
              <a:off x="70735" y="2817872"/>
              <a:ext cx="9002530" cy="21952"/>
              <a:chOff x="79447" y="2821448"/>
              <a:chExt cx="9002530" cy="21952"/>
            </a:xfrm>
          </p:grpSpPr>
          <p:sp>
            <p:nvSpPr>
              <p:cNvPr id="30846" name="Google Shape;30846;p24"/>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7" name="Google Shape;30847;p24"/>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8" name="Google Shape;30848;p24"/>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9" name="Google Shape;30849;p24"/>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0" name="Google Shape;30850;p24"/>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1" name="Google Shape;30851;p24"/>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2" name="Google Shape;30852;p24"/>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3" name="Google Shape;30853;p24"/>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4" name="Google Shape;30854;p24"/>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5" name="Google Shape;30855;p24"/>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6" name="Google Shape;30856;p24"/>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7" name="Google Shape;30857;p24"/>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8" name="Google Shape;30858;p24"/>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9" name="Google Shape;30859;p24"/>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0" name="Google Shape;30860;p24"/>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1" name="Google Shape;30861;p24"/>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2" name="Google Shape;30862;p24"/>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3" name="Google Shape;30863;p24"/>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4" name="Google Shape;30864;p24"/>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5" name="Google Shape;30865;p24"/>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6" name="Google Shape;30866;p24"/>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7" name="Google Shape;30867;p24"/>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8" name="Google Shape;30868;p24"/>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9" name="Google Shape;30869;p24"/>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0" name="Google Shape;30870;p24"/>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1" name="Google Shape;30871;p24"/>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2" name="Google Shape;30872;p24"/>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3" name="Google Shape;30873;p24"/>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4" name="Google Shape;30874;p24"/>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5" name="Google Shape;30875;p24"/>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6" name="Google Shape;30876;p24"/>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7" name="Google Shape;30877;p24"/>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8" name="Google Shape;30878;p24"/>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9" name="Google Shape;30879;p24"/>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0" name="Google Shape;30880;p24"/>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1" name="Google Shape;30881;p24"/>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2" name="Google Shape;30882;p24"/>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3" name="Google Shape;30883;p24"/>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4" name="Google Shape;30884;p24"/>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5" name="Google Shape;30885;p24"/>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6" name="Google Shape;30886;p24"/>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7" name="Google Shape;30887;p24"/>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8" name="Google Shape;30888;p24"/>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9" name="Google Shape;30889;p24"/>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0" name="Google Shape;30890;p24"/>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1" name="Google Shape;30891;p24"/>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2" name="Google Shape;30892;p24"/>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3" name="Google Shape;30893;p24"/>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4" name="Google Shape;30894;p24"/>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5" name="Google Shape;30895;p24"/>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6" name="Google Shape;30896;p24"/>
            <p:cNvGrpSpPr/>
            <p:nvPr/>
          </p:nvGrpSpPr>
          <p:grpSpPr>
            <a:xfrm>
              <a:off x="70735" y="2989239"/>
              <a:ext cx="9002530" cy="22898"/>
              <a:chOff x="79447" y="2991102"/>
              <a:chExt cx="9002530" cy="22898"/>
            </a:xfrm>
          </p:grpSpPr>
          <p:sp>
            <p:nvSpPr>
              <p:cNvPr id="30897" name="Google Shape;30897;p24"/>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8" name="Google Shape;30898;p24"/>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9" name="Google Shape;30899;p24"/>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0" name="Google Shape;30900;p24"/>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1" name="Google Shape;30901;p24"/>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2" name="Google Shape;30902;p24"/>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3" name="Google Shape;30903;p24"/>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4" name="Google Shape;30904;p24"/>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5" name="Google Shape;30905;p24"/>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6" name="Google Shape;30906;p24"/>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7" name="Google Shape;30907;p24"/>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8" name="Google Shape;30908;p24"/>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9" name="Google Shape;30909;p24"/>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0" name="Google Shape;30910;p24"/>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1" name="Google Shape;30911;p24"/>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2" name="Google Shape;30912;p24"/>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3" name="Google Shape;30913;p24"/>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4" name="Google Shape;30914;p24"/>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5" name="Google Shape;30915;p24"/>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6" name="Google Shape;30916;p24"/>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7" name="Google Shape;30917;p24"/>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8" name="Google Shape;30918;p24"/>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9" name="Google Shape;30919;p24"/>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0" name="Google Shape;30920;p24"/>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1" name="Google Shape;30921;p24"/>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2" name="Google Shape;30922;p24"/>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3" name="Google Shape;30923;p24"/>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4" name="Google Shape;30924;p24"/>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5" name="Google Shape;30925;p24"/>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6" name="Google Shape;30926;p24"/>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7" name="Google Shape;30927;p24"/>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8" name="Google Shape;30928;p24"/>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9" name="Google Shape;30929;p24"/>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0" name="Google Shape;30930;p24"/>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1" name="Google Shape;30931;p24"/>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2" name="Google Shape;30932;p24"/>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3" name="Google Shape;30933;p24"/>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4" name="Google Shape;30934;p24"/>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5" name="Google Shape;30935;p24"/>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6" name="Google Shape;30936;p24"/>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7" name="Google Shape;30937;p24"/>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8" name="Google Shape;30938;p24"/>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9" name="Google Shape;30939;p24"/>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0" name="Google Shape;30940;p24"/>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1" name="Google Shape;30941;p24"/>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2" name="Google Shape;30942;p24"/>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3" name="Google Shape;30943;p24"/>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4" name="Google Shape;30944;p24"/>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5" name="Google Shape;30945;p24"/>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6" name="Google Shape;30946;p24"/>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7" name="Google Shape;30947;p24"/>
            <p:cNvGrpSpPr/>
            <p:nvPr/>
          </p:nvGrpSpPr>
          <p:grpSpPr>
            <a:xfrm>
              <a:off x="70735" y="3161552"/>
              <a:ext cx="9002530" cy="21952"/>
              <a:chOff x="79447" y="3161701"/>
              <a:chExt cx="9002530" cy="21952"/>
            </a:xfrm>
          </p:grpSpPr>
          <p:sp>
            <p:nvSpPr>
              <p:cNvPr id="30948" name="Google Shape;30948;p24"/>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9" name="Google Shape;30949;p24"/>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0" name="Google Shape;30950;p24"/>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1" name="Google Shape;30951;p24"/>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2" name="Google Shape;30952;p24"/>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3" name="Google Shape;30953;p24"/>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4" name="Google Shape;30954;p24"/>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5" name="Google Shape;30955;p24"/>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6" name="Google Shape;30956;p24"/>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7" name="Google Shape;30957;p24"/>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8" name="Google Shape;30958;p24"/>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9" name="Google Shape;30959;p24"/>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0" name="Google Shape;30960;p24"/>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1" name="Google Shape;30961;p24"/>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2" name="Google Shape;30962;p24"/>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3" name="Google Shape;30963;p24"/>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4" name="Google Shape;30964;p24"/>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5" name="Google Shape;30965;p24"/>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6" name="Google Shape;30966;p24"/>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7" name="Google Shape;30967;p24"/>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8" name="Google Shape;30968;p24"/>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9" name="Google Shape;30969;p24"/>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0" name="Google Shape;30970;p24"/>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1" name="Google Shape;30971;p24"/>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2" name="Google Shape;30972;p24"/>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3" name="Google Shape;30973;p24"/>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4" name="Google Shape;30974;p24"/>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5" name="Google Shape;30975;p24"/>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6" name="Google Shape;30976;p24"/>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7" name="Google Shape;30977;p24"/>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8" name="Google Shape;30978;p24"/>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9" name="Google Shape;30979;p24"/>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0" name="Google Shape;30980;p24"/>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1" name="Google Shape;30981;p24"/>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2" name="Google Shape;30982;p24"/>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3" name="Google Shape;30983;p24"/>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4" name="Google Shape;30984;p24"/>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5" name="Google Shape;30985;p24"/>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6" name="Google Shape;30986;p24"/>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7" name="Google Shape;30987;p24"/>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8" name="Google Shape;30988;p24"/>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9" name="Google Shape;30989;p24"/>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0" name="Google Shape;30990;p24"/>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1" name="Google Shape;30991;p24"/>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2" name="Google Shape;30992;p24"/>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3" name="Google Shape;30993;p24"/>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4" name="Google Shape;30994;p24"/>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5" name="Google Shape;30995;p24"/>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6" name="Google Shape;30996;p24"/>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7" name="Google Shape;30997;p24"/>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8" name="Google Shape;30998;p24"/>
            <p:cNvGrpSpPr/>
            <p:nvPr/>
          </p:nvGrpSpPr>
          <p:grpSpPr>
            <a:xfrm>
              <a:off x="70735" y="3332919"/>
              <a:ext cx="9002530" cy="21952"/>
              <a:chOff x="79447" y="3332396"/>
              <a:chExt cx="9002530" cy="21952"/>
            </a:xfrm>
          </p:grpSpPr>
          <p:sp>
            <p:nvSpPr>
              <p:cNvPr id="30999" name="Google Shape;30999;p24"/>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0" name="Google Shape;31000;p24"/>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1" name="Google Shape;31001;p24"/>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2" name="Google Shape;31002;p24"/>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3" name="Google Shape;31003;p24"/>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4" name="Google Shape;31004;p24"/>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5" name="Google Shape;31005;p24"/>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6" name="Google Shape;31006;p24"/>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7" name="Google Shape;31007;p24"/>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8" name="Google Shape;31008;p24"/>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9" name="Google Shape;31009;p24"/>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0" name="Google Shape;31010;p24"/>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1" name="Google Shape;31011;p24"/>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2" name="Google Shape;31012;p24"/>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3" name="Google Shape;31013;p24"/>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4" name="Google Shape;31014;p24"/>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5" name="Google Shape;31015;p24"/>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6" name="Google Shape;31016;p24"/>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7" name="Google Shape;31017;p24"/>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8" name="Google Shape;31018;p24"/>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9" name="Google Shape;31019;p24"/>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0" name="Google Shape;31020;p24"/>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1" name="Google Shape;31021;p24"/>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2" name="Google Shape;31022;p24"/>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3" name="Google Shape;31023;p24"/>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4" name="Google Shape;31024;p24"/>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5" name="Google Shape;31025;p24"/>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6" name="Google Shape;31026;p24"/>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7" name="Google Shape;31027;p24"/>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8" name="Google Shape;31028;p24"/>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9" name="Google Shape;31029;p24"/>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0" name="Google Shape;31030;p24"/>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1" name="Google Shape;31031;p24"/>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2" name="Google Shape;31032;p24"/>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3" name="Google Shape;31033;p24"/>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4" name="Google Shape;31034;p24"/>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5" name="Google Shape;31035;p24"/>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6" name="Google Shape;31036;p24"/>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7" name="Google Shape;31037;p24"/>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8" name="Google Shape;31038;p24"/>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9" name="Google Shape;31039;p24"/>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0" name="Google Shape;31040;p24"/>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1" name="Google Shape;31041;p24"/>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2" name="Google Shape;31042;p24"/>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3" name="Google Shape;31043;p24"/>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4" name="Google Shape;31044;p24"/>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5" name="Google Shape;31045;p24"/>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6" name="Google Shape;31046;p24"/>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7" name="Google Shape;31047;p24"/>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8" name="Google Shape;31048;p24"/>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49" name="Google Shape;31049;p24"/>
            <p:cNvGrpSpPr/>
            <p:nvPr/>
          </p:nvGrpSpPr>
          <p:grpSpPr>
            <a:xfrm>
              <a:off x="70735" y="3504286"/>
              <a:ext cx="9002530" cy="22993"/>
              <a:chOff x="79447" y="3501955"/>
              <a:chExt cx="9002530" cy="22993"/>
            </a:xfrm>
          </p:grpSpPr>
          <p:sp>
            <p:nvSpPr>
              <p:cNvPr id="31050" name="Google Shape;31050;p24"/>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1" name="Google Shape;31051;p24"/>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2" name="Google Shape;31052;p24"/>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3" name="Google Shape;31053;p24"/>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4" name="Google Shape;31054;p24"/>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5" name="Google Shape;31055;p24"/>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6" name="Google Shape;31056;p24"/>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7" name="Google Shape;31057;p24"/>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8" name="Google Shape;31058;p24"/>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9" name="Google Shape;31059;p24"/>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0" name="Google Shape;31060;p24"/>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1" name="Google Shape;31061;p24"/>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2" name="Google Shape;31062;p24"/>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3" name="Google Shape;31063;p24"/>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4" name="Google Shape;31064;p24"/>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5" name="Google Shape;31065;p24"/>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6" name="Google Shape;31066;p24"/>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7" name="Google Shape;31067;p24"/>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8" name="Google Shape;31068;p24"/>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9" name="Google Shape;31069;p24"/>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0" name="Google Shape;31070;p24"/>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1" name="Google Shape;31071;p24"/>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2" name="Google Shape;31072;p24"/>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3" name="Google Shape;31073;p24"/>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4" name="Google Shape;31074;p24"/>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5" name="Google Shape;31075;p24"/>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6" name="Google Shape;31076;p24"/>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7" name="Google Shape;31077;p24"/>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8" name="Google Shape;31078;p24"/>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9" name="Google Shape;31079;p24"/>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0" name="Google Shape;31080;p24"/>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1" name="Google Shape;31081;p24"/>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2" name="Google Shape;31082;p24"/>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3" name="Google Shape;31083;p24"/>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4" name="Google Shape;31084;p24"/>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5" name="Google Shape;31085;p24"/>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6" name="Google Shape;31086;p24"/>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7" name="Google Shape;31087;p24"/>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8" name="Google Shape;31088;p24"/>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9" name="Google Shape;31089;p24"/>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0" name="Google Shape;31090;p24"/>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1" name="Google Shape;31091;p24"/>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2" name="Google Shape;31092;p24"/>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3" name="Google Shape;31093;p24"/>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4" name="Google Shape;31094;p24"/>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5" name="Google Shape;31095;p24"/>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6" name="Google Shape;31096;p24"/>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7" name="Google Shape;31097;p24"/>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8" name="Google Shape;31098;p24"/>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9" name="Google Shape;31099;p24"/>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0" name="Google Shape;31100;p24"/>
            <p:cNvGrpSpPr/>
            <p:nvPr/>
          </p:nvGrpSpPr>
          <p:grpSpPr>
            <a:xfrm>
              <a:off x="70735" y="3676694"/>
              <a:ext cx="9002530" cy="21952"/>
              <a:chOff x="79447" y="3672649"/>
              <a:chExt cx="9002530" cy="21952"/>
            </a:xfrm>
          </p:grpSpPr>
          <p:sp>
            <p:nvSpPr>
              <p:cNvPr id="31101" name="Google Shape;31101;p24"/>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2" name="Google Shape;31102;p24"/>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3" name="Google Shape;31103;p24"/>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4" name="Google Shape;31104;p24"/>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5" name="Google Shape;31105;p24"/>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6" name="Google Shape;31106;p24"/>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7" name="Google Shape;31107;p24"/>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8" name="Google Shape;31108;p24"/>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9" name="Google Shape;31109;p24"/>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0" name="Google Shape;31110;p24"/>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1" name="Google Shape;31111;p24"/>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2" name="Google Shape;31112;p24"/>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3" name="Google Shape;31113;p24"/>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4" name="Google Shape;31114;p24"/>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5" name="Google Shape;31115;p24"/>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6" name="Google Shape;31116;p24"/>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7" name="Google Shape;31117;p24"/>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8" name="Google Shape;31118;p24"/>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9" name="Google Shape;31119;p24"/>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0" name="Google Shape;31120;p24"/>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1" name="Google Shape;31121;p24"/>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2" name="Google Shape;31122;p24"/>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3" name="Google Shape;31123;p24"/>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4" name="Google Shape;31124;p24"/>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5" name="Google Shape;31125;p24"/>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6" name="Google Shape;31126;p24"/>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7" name="Google Shape;31127;p24"/>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8" name="Google Shape;31128;p24"/>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9" name="Google Shape;31129;p24"/>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0" name="Google Shape;31130;p24"/>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1" name="Google Shape;31131;p24"/>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2" name="Google Shape;31132;p24"/>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3" name="Google Shape;31133;p24"/>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4" name="Google Shape;31134;p24"/>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5" name="Google Shape;31135;p24"/>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6" name="Google Shape;31136;p24"/>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7" name="Google Shape;31137;p24"/>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8" name="Google Shape;31138;p24"/>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9" name="Google Shape;31139;p24"/>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0" name="Google Shape;31140;p24"/>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1" name="Google Shape;31141;p24"/>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2" name="Google Shape;31142;p24"/>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3" name="Google Shape;31143;p24"/>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4" name="Google Shape;31144;p24"/>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5" name="Google Shape;31145;p24"/>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6" name="Google Shape;31146;p24"/>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7" name="Google Shape;31147;p24"/>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8" name="Google Shape;31148;p24"/>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9" name="Google Shape;31149;p24"/>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0" name="Google Shape;31150;p24"/>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1" name="Google Shape;31151;p24"/>
            <p:cNvGrpSpPr/>
            <p:nvPr/>
          </p:nvGrpSpPr>
          <p:grpSpPr>
            <a:xfrm>
              <a:off x="70735" y="3848061"/>
              <a:ext cx="9002530" cy="21952"/>
              <a:chOff x="79447" y="3843249"/>
              <a:chExt cx="9002530" cy="21952"/>
            </a:xfrm>
          </p:grpSpPr>
          <p:sp>
            <p:nvSpPr>
              <p:cNvPr id="31152" name="Google Shape;31152;p24"/>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3" name="Google Shape;31153;p24"/>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4" name="Google Shape;31154;p24"/>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5" name="Google Shape;31155;p24"/>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6" name="Google Shape;31156;p24"/>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7" name="Google Shape;31157;p24"/>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8" name="Google Shape;31158;p24"/>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9" name="Google Shape;31159;p24"/>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0" name="Google Shape;31160;p24"/>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1" name="Google Shape;31161;p24"/>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2" name="Google Shape;31162;p24"/>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3" name="Google Shape;31163;p24"/>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4" name="Google Shape;31164;p24"/>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5" name="Google Shape;31165;p24"/>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6" name="Google Shape;31166;p24"/>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7" name="Google Shape;31167;p24"/>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8" name="Google Shape;31168;p24"/>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9" name="Google Shape;31169;p24"/>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0" name="Google Shape;31170;p24"/>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1" name="Google Shape;31171;p24"/>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2" name="Google Shape;31172;p24"/>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3" name="Google Shape;31173;p24"/>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4" name="Google Shape;31174;p24"/>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5" name="Google Shape;31175;p24"/>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6" name="Google Shape;31176;p24"/>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7" name="Google Shape;31177;p24"/>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8" name="Google Shape;31178;p24"/>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9" name="Google Shape;31179;p24"/>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0" name="Google Shape;31180;p24"/>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1" name="Google Shape;31181;p24"/>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2" name="Google Shape;31182;p24"/>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3" name="Google Shape;31183;p24"/>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4" name="Google Shape;31184;p24"/>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5" name="Google Shape;31185;p24"/>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6" name="Google Shape;31186;p24"/>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7" name="Google Shape;31187;p24"/>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8" name="Google Shape;31188;p24"/>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9" name="Google Shape;31189;p24"/>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0" name="Google Shape;31190;p24"/>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1" name="Google Shape;31191;p24"/>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2" name="Google Shape;31192;p24"/>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3" name="Google Shape;31193;p24"/>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4" name="Google Shape;31194;p24"/>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5" name="Google Shape;31195;p24"/>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6" name="Google Shape;31196;p24"/>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7" name="Google Shape;31197;p24"/>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8" name="Google Shape;31198;p24"/>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9" name="Google Shape;31199;p24"/>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0" name="Google Shape;31200;p24"/>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1" name="Google Shape;31201;p24"/>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02" name="Google Shape;31202;p24"/>
            <p:cNvGrpSpPr/>
            <p:nvPr/>
          </p:nvGrpSpPr>
          <p:grpSpPr>
            <a:xfrm>
              <a:off x="70735" y="4019428"/>
              <a:ext cx="9002530" cy="22993"/>
              <a:chOff x="79447" y="4012903"/>
              <a:chExt cx="9002530" cy="22993"/>
            </a:xfrm>
          </p:grpSpPr>
          <p:sp>
            <p:nvSpPr>
              <p:cNvPr id="31203" name="Google Shape;31203;p24"/>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4" name="Google Shape;31204;p24"/>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5" name="Google Shape;31205;p24"/>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6" name="Google Shape;31206;p24"/>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7" name="Google Shape;31207;p24"/>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8" name="Google Shape;31208;p24"/>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9" name="Google Shape;31209;p24"/>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0" name="Google Shape;31210;p24"/>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1" name="Google Shape;31211;p24"/>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2" name="Google Shape;31212;p24"/>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3" name="Google Shape;31213;p24"/>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4" name="Google Shape;31214;p24"/>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5" name="Google Shape;31215;p24"/>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6" name="Google Shape;31216;p24"/>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7" name="Google Shape;31217;p24"/>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8" name="Google Shape;31218;p24"/>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9" name="Google Shape;31219;p24"/>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0" name="Google Shape;31220;p24"/>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1" name="Google Shape;31221;p24"/>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2" name="Google Shape;31222;p24"/>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3" name="Google Shape;31223;p24"/>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4" name="Google Shape;31224;p24"/>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5" name="Google Shape;31225;p24"/>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6" name="Google Shape;31226;p24"/>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7" name="Google Shape;31227;p24"/>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8" name="Google Shape;31228;p24"/>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9" name="Google Shape;31229;p24"/>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0" name="Google Shape;31230;p24"/>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1" name="Google Shape;31231;p24"/>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2" name="Google Shape;31232;p24"/>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3" name="Google Shape;31233;p24"/>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4" name="Google Shape;31234;p24"/>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5" name="Google Shape;31235;p24"/>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6" name="Google Shape;31236;p24"/>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7" name="Google Shape;31237;p24"/>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8" name="Google Shape;31238;p24"/>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9" name="Google Shape;31239;p24"/>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0" name="Google Shape;31240;p24"/>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1" name="Google Shape;31241;p24"/>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2" name="Google Shape;31242;p24"/>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3" name="Google Shape;31243;p24"/>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4" name="Google Shape;31244;p24"/>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5" name="Google Shape;31245;p24"/>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6" name="Google Shape;31246;p24"/>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7" name="Google Shape;31247;p24"/>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8" name="Google Shape;31248;p24"/>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9" name="Google Shape;31249;p24"/>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0" name="Google Shape;31250;p24"/>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1" name="Google Shape;31251;p24"/>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2" name="Google Shape;31252;p24"/>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3" name="Google Shape;31253;p24"/>
            <p:cNvGrpSpPr/>
            <p:nvPr/>
          </p:nvGrpSpPr>
          <p:grpSpPr>
            <a:xfrm>
              <a:off x="70735" y="4191836"/>
              <a:ext cx="9002530" cy="21952"/>
              <a:chOff x="79447" y="4182462"/>
              <a:chExt cx="9002530" cy="21952"/>
            </a:xfrm>
          </p:grpSpPr>
          <p:sp>
            <p:nvSpPr>
              <p:cNvPr id="31254" name="Google Shape;31254;p24"/>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5" name="Google Shape;31255;p24"/>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6" name="Google Shape;31256;p24"/>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7" name="Google Shape;31257;p24"/>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8" name="Google Shape;31258;p24"/>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9" name="Google Shape;31259;p24"/>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0" name="Google Shape;31260;p24"/>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1" name="Google Shape;31261;p24"/>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2" name="Google Shape;31262;p24"/>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3" name="Google Shape;31263;p24"/>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4" name="Google Shape;31264;p24"/>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5" name="Google Shape;31265;p24"/>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6" name="Google Shape;31266;p24"/>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7" name="Google Shape;31267;p24"/>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8" name="Google Shape;31268;p24"/>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9" name="Google Shape;31269;p24"/>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0" name="Google Shape;31270;p24"/>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1" name="Google Shape;31271;p24"/>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2" name="Google Shape;31272;p24"/>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3" name="Google Shape;31273;p24"/>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4" name="Google Shape;31274;p24"/>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5" name="Google Shape;31275;p24"/>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6" name="Google Shape;31276;p24"/>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7" name="Google Shape;31277;p24"/>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8" name="Google Shape;31278;p24"/>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9" name="Google Shape;31279;p24"/>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0" name="Google Shape;31280;p24"/>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1" name="Google Shape;31281;p24"/>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2" name="Google Shape;31282;p24"/>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3" name="Google Shape;31283;p24"/>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4" name="Google Shape;31284;p24"/>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5" name="Google Shape;31285;p24"/>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6" name="Google Shape;31286;p24"/>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7" name="Google Shape;31287;p24"/>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8" name="Google Shape;31288;p24"/>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9" name="Google Shape;31289;p24"/>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0" name="Google Shape;31290;p24"/>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1" name="Google Shape;31291;p24"/>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2" name="Google Shape;31292;p24"/>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3" name="Google Shape;31293;p24"/>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4" name="Google Shape;31294;p24"/>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5" name="Google Shape;31295;p24"/>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6" name="Google Shape;31296;p24"/>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7" name="Google Shape;31297;p24"/>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8" name="Google Shape;31298;p24"/>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9" name="Google Shape;31299;p24"/>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0" name="Google Shape;31300;p24"/>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1" name="Google Shape;31301;p24"/>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2" name="Google Shape;31302;p24"/>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3" name="Google Shape;31303;p24"/>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04" name="Google Shape;31304;p24"/>
            <p:cNvGrpSpPr/>
            <p:nvPr/>
          </p:nvGrpSpPr>
          <p:grpSpPr>
            <a:xfrm>
              <a:off x="70735" y="4363203"/>
              <a:ext cx="9002530" cy="21952"/>
              <a:chOff x="79447" y="4353157"/>
              <a:chExt cx="9002530" cy="21952"/>
            </a:xfrm>
          </p:grpSpPr>
          <p:sp>
            <p:nvSpPr>
              <p:cNvPr id="31305" name="Google Shape;31305;p24"/>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6" name="Google Shape;31306;p24"/>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7" name="Google Shape;31307;p24"/>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8" name="Google Shape;31308;p24"/>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9" name="Google Shape;31309;p24"/>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0" name="Google Shape;31310;p24"/>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1" name="Google Shape;31311;p24"/>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2" name="Google Shape;31312;p24"/>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3" name="Google Shape;31313;p24"/>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4" name="Google Shape;31314;p24"/>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5" name="Google Shape;31315;p24"/>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6" name="Google Shape;31316;p24"/>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7" name="Google Shape;31317;p24"/>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8" name="Google Shape;31318;p24"/>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9" name="Google Shape;31319;p24"/>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0" name="Google Shape;31320;p24"/>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1" name="Google Shape;31321;p24"/>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2" name="Google Shape;31322;p24"/>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3" name="Google Shape;31323;p24"/>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4" name="Google Shape;31324;p24"/>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5" name="Google Shape;31325;p24"/>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6" name="Google Shape;31326;p24"/>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7" name="Google Shape;31327;p24"/>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8" name="Google Shape;31328;p24"/>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9" name="Google Shape;31329;p24"/>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0" name="Google Shape;31330;p24"/>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1" name="Google Shape;31331;p24"/>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2" name="Google Shape;31332;p24"/>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3" name="Google Shape;31333;p24"/>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4" name="Google Shape;31334;p24"/>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5" name="Google Shape;31335;p24"/>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6" name="Google Shape;31336;p24"/>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7" name="Google Shape;31337;p24"/>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8" name="Google Shape;31338;p24"/>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9" name="Google Shape;31339;p24"/>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0" name="Google Shape;31340;p24"/>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1" name="Google Shape;31341;p24"/>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2" name="Google Shape;31342;p24"/>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3" name="Google Shape;31343;p24"/>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4" name="Google Shape;31344;p24"/>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5" name="Google Shape;31345;p24"/>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6" name="Google Shape;31346;p24"/>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7" name="Google Shape;31347;p24"/>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8" name="Google Shape;31348;p24"/>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9" name="Google Shape;31349;p24"/>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0" name="Google Shape;31350;p24"/>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1" name="Google Shape;31351;p24"/>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2" name="Google Shape;31352;p24"/>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3" name="Google Shape;31353;p24"/>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4" name="Google Shape;31354;p24"/>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55" name="Google Shape;31355;p24"/>
            <p:cNvGrpSpPr/>
            <p:nvPr/>
          </p:nvGrpSpPr>
          <p:grpSpPr>
            <a:xfrm>
              <a:off x="70735" y="4534570"/>
              <a:ext cx="9002530" cy="22993"/>
              <a:chOff x="79447" y="4522716"/>
              <a:chExt cx="9002530" cy="22993"/>
            </a:xfrm>
          </p:grpSpPr>
          <p:sp>
            <p:nvSpPr>
              <p:cNvPr id="31356" name="Google Shape;31356;p24"/>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7" name="Google Shape;31357;p24"/>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8" name="Google Shape;31358;p24"/>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9" name="Google Shape;31359;p24"/>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0" name="Google Shape;31360;p24"/>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1" name="Google Shape;31361;p24"/>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2" name="Google Shape;31362;p24"/>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3" name="Google Shape;31363;p24"/>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4" name="Google Shape;31364;p24"/>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5" name="Google Shape;31365;p24"/>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6" name="Google Shape;31366;p24"/>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7" name="Google Shape;31367;p24"/>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8" name="Google Shape;31368;p24"/>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9" name="Google Shape;31369;p24"/>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0" name="Google Shape;31370;p24"/>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1" name="Google Shape;31371;p24"/>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2" name="Google Shape;31372;p24"/>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3" name="Google Shape;31373;p24"/>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4" name="Google Shape;31374;p24"/>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5" name="Google Shape;31375;p24"/>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6" name="Google Shape;31376;p24"/>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7" name="Google Shape;31377;p24"/>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8" name="Google Shape;31378;p24"/>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9" name="Google Shape;31379;p24"/>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0" name="Google Shape;31380;p24"/>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1" name="Google Shape;31381;p24"/>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2" name="Google Shape;31382;p24"/>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3" name="Google Shape;31383;p24"/>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4" name="Google Shape;31384;p24"/>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5" name="Google Shape;31385;p24"/>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6" name="Google Shape;31386;p24"/>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7" name="Google Shape;31387;p24"/>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8" name="Google Shape;31388;p24"/>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9" name="Google Shape;31389;p24"/>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0" name="Google Shape;31390;p24"/>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1" name="Google Shape;31391;p24"/>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2" name="Google Shape;31392;p24"/>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3" name="Google Shape;31393;p24"/>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4" name="Google Shape;31394;p24"/>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5" name="Google Shape;31395;p24"/>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6" name="Google Shape;31396;p24"/>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7" name="Google Shape;31397;p24"/>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8" name="Google Shape;31398;p24"/>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9" name="Google Shape;31399;p24"/>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0" name="Google Shape;31400;p24"/>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1" name="Google Shape;31401;p24"/>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2" name="Google Shape;31402;p24"/>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3" name="Google Shape;31403;p24"/>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4" name="Google Shape;31404;p24"/>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5" name="Google Shape;31405;p24"/>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6" name="Google Shape;31406;p24"/>
            <p:cNvGrpSpPr/>
            <p:nvPr/>
          </p:nvGrpSpPr>
          <p:grpSpPr>
            <a:xfrm>
              <a:off x="70735" y="4706978"/>
              <a:ext cx="9002530" cy="21952"/>
              <a:chOff x="79447" y="4693410"/>
              <a:chExt cx="9002530" cy="21952"/>
            </a:xfrm>
          </p:grpSpPr>
          <p:sp>
            <p:nvSpPr>
              <p:cNvPr id="31407" name="Google Shape;31407;p24"/>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8" name="Google Shape;31408;p24"/>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9" name="Google Shape;31409;p24"/>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0" name="Google Shape;31410;p24"/>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1" name="Google Shape;31411;p24"/>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2" name="Google Shape;31412;p24"/>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3" name="Google Shape;31413;p24"/>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4" name="Google Shape;31414;p24"/>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5" name="Google Shape;31415;p24"/>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6" name="Google Shape;31416;p24"/>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7" name="Google Shape;31417;p24"/>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8" name="Google Shape;31418;p24"/>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9" name="Google Shape;31419;p24"/>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0" name="Google Shape;31420;p24"/>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1" name="Google Shape;31421;p24"/>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2" name="Google Shape;31422;p24"/>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3" name="Google Shape;31423;p24"/>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4" name="Google Shape;31424;p24"/>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5" name="Google Shape;31425;p24"/>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6" name="Google Shape;31426;p24"/>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7" name="Google Shape;31427;p24"/>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8" name="Google Shape;31428;p24"/>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9" name="Google Shape;31429;p24"/>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0" name="Google Shape;31430;p24"/>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1" name="Google Shape;31431;p24"/>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2" name="Google Shape;31432;p24"/>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3" name="Google Shape;31433;p24"/>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4" name="Google Shape;31434;p24"/>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5" name="Google Shape;31435;p24"/>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6" name="Google Shape;31436;p24"/>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7" name="Google Shape;31437;p24"/>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8" name="Google Shape;31438;p24"/>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9" name="Google Shape;31439;p24"/>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0" name="Google Shape;31440;p24"/>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1" name="Google Shape;31441;p24"/>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2" name="Google Shape;31442;p24"/>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3" name="Google Shape;31443;p24"/>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4" name="Google Shape;31444;p24"/>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5" name="Google Shape;31445;p24"/>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6" name="Google Shape;31446;p24"/>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7" name="Google Shape;31447;p24"/>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8" name="Google Shape;31448;p24"/>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9" name="Google Shape;31449;p24"/>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0" name="Google Shape;31450;p24"/>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1" name="Google Shape;31451;p24"/>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2" name="Google Shape;31452;p24"/>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3" name="Google Shape;31453;p24"/>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4" name="Google Shape;31454;p24"/>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5" name="Google Shape;31455;p24"/>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6" name="Google Shape;31456;p24"/>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7" name="Google Shape;31457;p24"/>
            <p:cNvGrpSpPr/>
            <p:nvPr/>
          </p:nvGrpSpPr>
          <p:grpSpPr>
            <a:xfrm>
              <a:off x="70735" y="4878345"/>
              <a:ext cx="9002530" cy="21952"/>
              <a:chOff x="79447" y="4864010"/>
              <a:chExt cx="9002530" cy="21952"/>
            </a:xfrm>
          </p:grpSpPr>
          <p:sp>
            <p:nvSpPr>
              <p:cNvPr id="31458" name="Google Shape;31458;p24"/>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9" name="Google Shape;31459;p24"/>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0" name="Google Shape;31460;p24"/>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1" name="Google Shape;31461;p24"/>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2" name="Google Shape;31462;p24"/>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3" name="Google Shape;31463;p24"/>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4" name="Google Shape;31464;p24"/>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5" name="Google Shape;31465;p24"/>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6" name="Google Shape;31466;p24"/>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7" name="Google Shape;31467;p24"/>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8" name="Google Shape;31468;p24"/>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9" name="Google Shape;31469;p24"/>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0" name="Google Shape;31470;p24"/>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1" name="Google Shape;31471;p24"/>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2" name="Google Shape;31472;p24"/>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3" name="Google Shape;31473;p24"/>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4" name="Google Shape;31474;p24"/>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5" name="Google Shape;31475;p24"/>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6" name="Google Shape;31476;p24"/>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7" name="Google Shape;31477;p24"/>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8" name="Google Shape;31478;p24"/>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9" name="Google Shape;31479;p24"/>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0" name="Google Shape;31480;p24"/>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1" name="Google Shape;31481;p24"/>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2" name="Google Shape;31482;p24"/>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3" name="Google Shape;31483;p24"/>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4" name="Google Shape;31484;p24"/>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5" name="Google Shape;31485;p24"/>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6" name="Google Shape;31486;p24"/>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7" name="Google Shape;31487;p24"/>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8" name="Google Shape;31488;p24"/>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9" name="Google Shape;31489;p24"/>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0" name="Google Shape;31490;p24"/>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1" name="Google Shape;31491;p24"/>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2" name="Google Shape;31492;p24"/>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3" name="Google Shape;31493;p24"/>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4" name="Google Shape;31494;p24"/>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5" name="Google Shape;31495;p24"/>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6" name="Google Shape;31496;p24"/>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7" name="Google Shape;31497;p24"/>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8" name="Google Shape;31498;p24"/>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9" name="Google Shape;31499;p24"/>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0" name="Google Shape;31500;p24"/>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1" name="Google Shape;31501;p24"/>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2" name="Google Shape;31502;p24"/>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3" name="Google Shape;31503;p24"/>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4" name="Google Shape;31504;p24"/>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5" name="Google Shape;31505;p24"/>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6" name="Google Shape;31506;p24"/>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7" name="Google Shape;31507;p24"/>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8" name="Google Shape;31508;p24"/>
            <p:cNvGrpSpPr/>
            <p:nvPr/>
          </p:nvGrpSpPr>
          <p:grpSpPr>
            <a:xfrm>
              <a:off x="70735" y="5049712"/>
              <a:ext cx="9002530" cy="22993"/>
              <a:chOff x="79447" y="5033664"/>
              <a:chExt cx="9002530" cy="22993"/>
            </a:xfrm>
          </p:grpSpPr>
          <p:sp>
            <p:nvSpPr>
              <p:cNvPr id="31509" name="Google Shape;31509;p24"/>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0" name="Google Shape;31510;p24"/>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1" name="Google Shape;31511;p24"/>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2" name="Google Shape;31512;p24"/>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3" name="Google Shape;31513;p24"/>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4" name="Google Shape;31514;p24"/>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5" name="Google Shape;31515;p24"/>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6" name="Google Shape;31516;p24"/>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7" name="Google Shape;31517;p24"/>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8" name="Google Shape;31518;p24"/>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9" name="Google Shape;31519;p24"/>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0" name="Google Shape;31520;p24"/>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1" name="Google Shape;31521;p24"/>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2" name="Google Shape;31522;p24"/>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3" name="Google Shape;31523;p24"/>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4" name="Google Shape;31524;p24"/>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5" name="Google Shape;31525;p24"/>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6" name="Google Shape;31526;p24"/>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7" name="Google Shape;31527;p24"/>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8" name="Google Shape;31528;p24"/>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9" name="Google Shape;31529;p24"/>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0" name="Google Shape;31530;p24"/>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1" name="Google Shape;31531;p24"/>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2" name="Google Shape;31532;p24"/>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3" name="Google Shape;31533;p24"/>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4" name="Google Shape;31534;p24"/>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5" name="Google Shape;31535;p24"/>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6" name="Google Shape;31536;p24"/>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7" name="Google Shape;31537;p24"/>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8" name="Google Shape;31538;p24"/>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9" name="Google Shape;31539;p24"/>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0" name="Google Shape;31540;p24"/>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1" name="Google Shape;31541;p24"/>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2" name="Google Shape;31542;p24"/>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3" name="Google Shape;31543;p24"/>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4" name="Google Shape;31544;p24"/>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5" name="Google Shape;31545;p24"/>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6" name="Google Shape;31546;p24"/>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7" name="Google Shape;31547;p24"/>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8" name="Google Shape;31548;p24"/>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9" name="Google Shape;31549;p24"/>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0" name="Google Shape;31550;p24"/>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1" name="Google Shape;31551;p24"/>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2" name="Google Shape;31552;p24"/>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3" name="Google Shape;31553;p24"/>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4" name="Google Shape;31554;p24"/>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5" name="Google Shape;31555;p24"/>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6" name="Google Shape;31556;p24"/>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7" name="Google Shape;31557;p24"/>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8" name="Google Shape;31558;p24"/>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559" name="Google Shape;31559;p24"/>
          <p:cNvSpPr txBox="1">
            <a:spLocks noGrp="1"/>
          </p:cNvSpPr>
          <p:nvPr>
            <p:ph type="title"/>
          </p:nvPr>
        </p:nvSpPr>
        <p:spPr>
          <a:xfrm>
            <a:off x="1029700" y="1418200"/>
            <a:ext cx="2835600" cy="12006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1560" name="Google Shape;31560;p24"/>
          <p:cNvSpPr txBox="1">
            <a:spLocks noGrp="1"/>
          </p:cNvSpPr>
          <p:nvPr>
            <p:ph type="subTitle" idx="1"/>
          </p:nvPr>
        </p:nvSpPr>
        <p:spPr>
          <a:xfrm>
            <a:off x="1029700" y="2800067"/>
            <a:ext cx="28356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1561" name="Google Shape;31561;p24"/>
          <p:cNvGrpSpPr/>
          <p:nvPr/>
        </p:nvGrpSpPr>
        <p:grpSpPr>
          <a:xfrm rot="10800000" flipH="1">
            <a:off x="6640397" y="4493898"/>
            <a:ext cx="4810263" cy="537379"/>
            <a:chOff x="2765878" y="4436723"/>
            <a:chExt cx="7690269" cy="1225772"/>
          </a:xfrm>
        </p:grpSpPr>
        <p:grpSp>
          <p:nvGrpSpPr>
            <p:cNvPr id="31562" name="Google Shape;31562;p24"/>
            <p:cNvGrpSpPr/>
            <p:nvPr/>
          </p:nvGrpSpPr>
          <p:grpSpPr>
            <a:xfrm flipH="1">
              <a:off x="2765878" y="4436723"/>
              <a:ext cx="7690269" cy="1225772"/>
              <a:chOff x="2763020" y="4436723"/>
              <a:chExt cx="7690269" cy="1225772"/>
            </a:xfrm>
          </p:grpSpPr>
          <p:sp>
            <p:nvSpPr>
              <p:cNvPr id="31563" name="Google Shape;31563;p24"/>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4" name="Google Shape;31564;p24"/>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5" name="Google Shape;31565;p24"/>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6" name="Google Shape;31566;p24"/>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7" name="Google Shape;31567;p24"/>
            <p:cNvGrpSpPr/>
            <p:nvPr/>
          </p:nvGrpSpPr>
          <p:grpSpPr>
            <a:xfrm flipH="1">
              <a:off x="2765878" y="4436723"/>
              <a:ext cx="7690269" cy="1225772"/>
              <a:chOff x="2763020" y="4436723"/>
              <a:chExt cx="7690269" cy="1225772"/>
            </a:xfrm>
          </p:grpSpPr>
          <p:sp>
            <p:nvSpPr>
              <p:cNvPr id="31568" name="Google Shape;31568;p24"/>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9" name="Google Shape;31569;p24"/>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0" name="Google Shape;31570;p24"/>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1" name="Google Shape;31571;p24"/>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572" name="Google Shape;31572;p24"/>
          <p:cNvGrpSpPr/>
          <p:nvPr/>
        </p:nvGrpSpPr>
        <p:grpSpPr>
          <a:xfrm>
            <a:off x="8400911" y="-644911"/>
            <a:ext cx="1476229" cy="2822704"/>
            <a:chOff x="-969933" y="2588077"/>
            <a:chExt cx="1914693" cy="3661095"/>
          </a:xfrm>
        </p:grpSpPr>
        <p:sp>
          <p:nvSpPr>
            <p:cNvPr id="31573" name="Google Shape;31573;p24"/>
            <p:cNvSpPr/>
            <p:nvPr/>
          </p:nvSpPr>
          <p:spPr>
            <a:xfrm>
              <a:off x="-969933" y="2588077"/>
              <a:ext cx="1914693" cy="3661095"/>
            </a:xfrm>
            <a:custGeom>
              <a:avLst/>
              <a:gdLst/>
              <a:ahLst/>
              <a:cxnLst/>
              <a:rect l="l" t="t" r="r" b="b"/>
              <a:pathLst>
                <a:path w="19785" h="37831" extrusionOk="0">
                  <a:moveTo>
                    <a:pt x="19696" y="9139"/>
                  </a:moveTo>
                  <a:lnTo>
                    <a:pt x="19696" y="9139"/>
                  </a:lnTo>
                  <a:lnTo>
                    <a:pt x="19696" y="9128"/>
                  </a:lnTo>
                  <a:lnTo>
                    <a:pt x="18949" y="5719"/>
                  </a:lnTo>
                  <a:lnTo>
                    <a:pt x="18949" y="5719"/>
                  </a:lnTo>
                  <a:lnTo>
                    <a:pt x="18311" y="4432"/>
                  </a:lnTo>
                  <a:lnTo>
                    <a:pt x="17387" y="3079"/>
                  </a:lnTo>
                  <a:lnTo>
                    <a:pt x="17387" y="3079"/>
                  </a:lnTo>
                  <a:lnTo>
                    <a:pt x="16243" y="1925"/>
                  </a:lnTo>
                  <a:lnTo>
                    <a:pt x="16243" y="1925"/>
                  </a:lnTo>
                  <a:lnTo>
                    <a:pt x="16243" y="1925"/>
                  </a:lnTo>
                  <a:lnTo>
                    <a:pt x="14616" y="792"/>
                  </a:lnTo>
                  <a:cubicBezTo>
                    <a:pt x="14616" y="792"/>
                    <a:pt x="14616" y="792"/>
                    <a:pt x="14616" y="792"/>
                  </a:cubicBezTo>
                  <a:lnTo>
                    <a:pt x="12515" y="121"/>
                  </a:lnTo>
                  <a:lnTo>
                    <a:pt x="10976" y="11"/>
                  </a:lnTo>
                  <a:lnTo>
                    <a:pt x="10976" y="11"/>
                  </a:lnTo>
                  <a:lnTo>
                    <a:pt x="9898" y="0"/>
                  </a:lnTo>
                  <a:lnTo>
                    <a:pt x="9898" y="0"/>
                  </a:lnTo>
                  <a:lnTo>
                    <a:pt x="9898" y="0"/>
                  </a:lnTo>
                  <a:lnTo>
                    <a:pt x="9898" y="0"/>
                  </a:lnTo>
                  <a:lnTo>
                    <a:pt x="9898" y="0"/>
                  </a:lnTo>
                  <a:lnTo>
                    <a:pt x="8809" y="11"/>
                  </a:lnTo>
                  <a:lnTo>
                    <a:pt x="8809" y="11"/>
                  </a:lnTo>
                  <a:lnTo>
                    <a:pt x="8809" y="11"/>
                  </a:lnTo>
                  <a:lnTo>
                    <a:pt x="8809" y="11"/>
                  </a:lnTo>
                  <a:lnTo>
                    <a:pt x="7270" y="121"/>
                  </a:lnTo>
                  <a:lnTo>
                    <a:pt x="7270" y="121"/>
                  </a:lnTo>
                  <a:lnTo>
                    <a:pt x="7270" y="121"/>
                  </a:lnTo>
                  <a:lnTo>
                    <a:pt x="7270" y="121"/>
                  </a:lnTo>
                  <a:lnTo>
                    <a:pt x="5169" y="792"/>
                  </a:lnTo>
                  <a:cubicBezTo>
                    <a:pt x="5169" y="792"/>
                    <a:pt x="5169" y="792"/>
                    <a:pt x="5169" y="792"/>
                  </a:cubicBezTo>
                  <a:lnTo>
                    <a:pt x="3542" y="1925"/>
                  </a:lnTo>
                  <a:lnTo>
                    <a:pt x="3542" y="1925"/>
                  </a:lnTo>
                  <a:lnTo>
                    <a:pt x="3542" y="1925"/>
                  </a:lnTo>
                  <a:lnTo>
                    <a:pt x="2409" y="3079"/>
                  </a:lnTo>
                  <a:lnTo>
                    <a:pt x="2409" y="3079"/>
                  </a:lnTo>
                  <a:lnTo>
                    <a:pt x="2398" y="3079"/>
                  </a:lnTo>
                  <a:lnTo>
                    <a:pt x="1485" y="4432"/>
                  </a:lnTo>
                  <a:lnTo>
                    <a:pt x="836" y="5719"/>
                  </a:lnTo>
                  <a:lnTo>
                    <a:pt x="836" y="5719"/>
                  </a:lnTo>
                  <a:lnTo>
                    <a:pt x="88" y="9128"/>
                  </a:lnTo>
                  <a:lnTo>
                    <a:pt x="1" y="12537"/>
                  </a:lnTo>
                  <a:lnTo>
                    <a:pt x="1" y="12537"/>
                  </a:lnTo>
                  <a:lnTo>
                    <a:pt x="1" y="12537"/>
                  </a:lnTo>
                  <a:lnTo>
                    <a:pt x="176" y="13483"/>
                  </a:lnTo>
                  <a:lnTo>
                    <a:pt x="341" y="14198"/>
                  </a:lnTo>
                  <a:lnTo>
                    <a:pt x="374" y="14384"/>
                  </a:lnTo>
                  <a:lnTo>
                    <a:pt x="693" y="15638"/>
                  </a:lnTo>
                  <a:lnTo>
                    <a:pt x="660" y="16364"/>
                  </a:lnTo>
                  <a:lnTo>
                    <a:pt x="693" y="17541"/>
                  </a:lnTo>
                  <a:lnTo>
                    <a:pt x="836" y="18563"/>
                  </a:lnTo>
                  <a:lnTo>
                    <a:pt x="1155" y="20565"/>
                  </a:lnTo>
                  <a:lnTo>
                    <a:pt x="1617" y="22368"/>
                  </a:lnTo>
                  <a:lnTo>
                    <a:pt x="1859" y="23424"/>
                  </a:lnTo>
                  <a:lnTo>
                    <a:pt x="2420" y="25195"/>
                  </a:lnTo>
                  <a:lnTo>
                    <a:pt x="2970" y="26393"/>
                  </a:lnTo>
                  <a:lnTo>
                    <a:pt x="3311" y="28230"/>
                  </a:lnTo>
                  <a:cubicBezTo>
                    <a:pt x="3608" y="29945"/>
                    <a:pt x="3652" y="31694"/>
                    <a:pt x="3432" y="33420"/>
                  </a:cubicBezTo>
                  <a:lnTo>
                    <a:pt x="2893" y="37819"/>
                  </a:lnTo>
                  <a:lnTo>
                    <a:pt x="2926" y="37830"/>
                  </a:lnTo>
                  <a:lnTo>
                    <a:pt x="3476" y="33431"/>
                  </a:lnTo>
                  <a:cubicBezTo>
                    <a:pt x="3685" y="31694"/>
                    <a:pt x="3652" y="29945"/>
                    <a:pt x="3355" y="28230"/>
                  </a:cubicBezTo>
                  <a:lnTo>
                    <a:pt x="3036" y="26503"/>
                  </a:lnTo>
                  <a:lnTo>
                    <a:pt x="3828" y="27757"/>
                  </a:lnTo>
                  <a:lnTo>
                    <a:pt x="3828" y="27757"/>
                  </a:lnTo>
                  <a:lnTo>
                    <a:pt x="3828" y="27757"/>
                  </a:lnTo>
                  <a:lnTo>
                    <a:pt x="4982" y="28912"/>
                  </a:lnTo>
                  <a:lnTo>
                    <a:pt x="6071" y="29945"/>
                  </a:lnTo>
                  <a:lnTo>
                    <a:pt x="7149" y="30803"/>
                  </a:lnTo>
                  <a:lnTo>
                    <a:pt x="8061" y="31419"/>
                  </a:lnTo>
                  <a:lnTo>
                    <a:pt x="8061" y="31419"/>
                  </a:lnTo>
                  <a:lnTo>
                    <a:pt x="8061" y="31419"/>
                  </a:lnTo>
                  <a:lnTo>
                    <a:pt x="9051" y="31826"/>
                  </a:lnTo>
                  <a:lnTo>
                    <a:pt x="9051" y="31826"/>
                  </a:lnTo>
                  <a:lnTo>
                    <a:pt x="9898" y="31903"/>
                  </a:lnTo>
                  <a:lnTo>
                    <a:pt x="9898" y="31903"/>
                  </a:lnTo>
                  <a:lnTo>
                    <a:pt x="9898" y="31903"/>
                  </a:lnTo>
                  <a:lnTo>
                    <a:pt x="9898" y="31903"/>
                  </a:lnTo>
                  <a:lnTo>
                    <a:pt x="9898" y="31903"/>
                  </a:lnTo>
                  <a:lnTo>
                    <a:pt x="10734" y="31826"/>
                  </a:lnTo>
                  <a:lnTo>
                    <a:pt x="10734" y="31826"/>
                  </a:lnTo>
                  <a:lnTo>
                    <a:pt x="11723" y="31419"/>
                  </a:lnTo>
                  <a:lnTo>
                    <a:pt x="12636" y="30803"/>
                  </a:lnTo>
                  <a:lnTo>
                    <a:pt x="13725" y="29945"/>
                  </a:lnTo>
                  <a:lnTo>
                    <a:pt x="14814" y="28912"/>
                  </a:lnTo>
                  <a:lnTo>
                    <a:pt x="15957" y="27757"/>
                  </a:lnTo>
                  <a:lnTo>
                    <a:pt x="15957" y="27757"/>
                  </a:lnTo>
                  <a:lnTo>
                    <a:pt x="15968" y="27757"/>
                  </a:lnTo>
                  <a:lnTo>
                    <a:pt x="16738" y="26525"/>
                  </a:lnTo>
                  <a:lnTo>
                    <a:pt x="16419" y="28230"/>
                  </a:lnTo>
                  <a:cubicBezTo>
                    <a:pt x="16133" y="29945"/>
                    <a:pt x="16089" y="31705"/>
                    <a:pt x="16298" y="33431"/>
                  </a:cubicBezTo>
                  <a:lnTo>
                    <a:pt x="16848" y="37830"/>
                  </a:lnTo>
                  <a:lnTo>
                    <a:pt x="16892" y="37830"/>
                  </a:lnTo>
                  <a:lnTo>
                    <a:pt x="16342" y="33431"/>
                  </a:lnTo>
                  <a:cubicBezTo>
                    <a:pt x="16133" y="31694"/>
                    <a:pt x="16166" y="29956"/>
                    <a:pt x="16463" y="28230"/>
                  </a:cubicBezTo>
                  <a:lnTo>
                    <a:pt x="16804" y="26426"/>
                  </a:lnTo>
                  <a:lnTo>
                    <a:pt x="17365" y="25195"/>
                  </a:lnTo>
                  <a:lnTo>
                    <a:pt x="17926" y="23424"/>
                  </a:lnTo>
                  <a:lnTo>
                    <a:pt x="18168" y="22368"/>
                  </a:lnTo>
                  <a:lnTo>
                    <a:pt x="18630" y="20565"/>
                  </a:lnTo>
                  <a:lnTo>
                    <a:pt x="18949" y="18563"/>
                  </a:lnTo>
                  <a:lnTo>
                    <a:pt x="19092" y="17541"/>
                  </a:lnTo>
                  <a:lnTo>
                    <a:pt x="19125" y="16364"/>
                  </a:lnTo>
                  <a:lnTo>
                    <a:pt x="19092" y="15638"/>
                  </a:lnTo>
                  <a:lnTo>
                    <a:pt x="19410" y="14384"/>
                  </a:lnTo>
                  <a:lnTo>
                    <a:pt x="19454" y="14198"/>
                  </a:lnTo>
                  <a:lnTo>
                    <a:pt x="19608" y="13494"/>
                  </a:lnTo>
                  <a:lnTo>
                    <a:pt x="19784" y="12537"/>
                  </a:lnTo>
                  <a:lnTo>
                    <a:pt x="19696" y="9139"/>
                  </a:lnTo>
                  <a:close/>
                  <a:moveTo>
                    <a:pt x="7281" y="154"/>
                  </a:moveTo>
                  <a:lnTo>
                    <a:pt x="8787" y="44"/>
                  </a:lnTo>
                  <a:lnTo>
                    <a:pt x="8842" y="1892"/>
                  </a:lnTo>
                  <a:lnTo>
                    <a:pt x="7006" y="2068"/>
                  </a:lnTo>
                  <a:close/>
                  <a:moveTo>
                    <a:pt x="5697" y="6016"/>
                  </a:moveTo>
                  <a:lnTo>
                    <a:pt x="7336" y="5565"/>
                  </a:lnTo>
                  <a:lnTo>
                    <a:pt x="7094" y="7731"/>
                  </a:lnTo>
                  <a:lnTo>
                    <a:pt x="5466" y="8094"/>
                  </a:lnTo>
                  <a:lnTo>
                    <a:pt x="5697" y="6016"/>
                  </a:lnTo>
                  <a:close/>
                  <a:moveTo>
                    <a:pt x="5697" y="5983"/>
                  </a:moveTo>
                  <a:lnTo>
                    <a:pt x="5169" y="2772"/>
                  </a:lnTo>
                  <a:lnTo>
                    <a:pt x="6973" y="2101"/>
                  </a:lnTo>
                  <a:lnTo>
                    <a:pt x="7336" y="5532"/>
                  </a:lnTo>
                  <a:lnTo>
                    <a:pt x="5697" y="5983"/>
                  </a:lnTo>
                  <a:close/>
                  <a:moveTo>
                    <a:pt x="6258" y="26074"/>
                  </a:moveTo>
                  <a:lnTo>
                    <a:pt x="7523" y="26052"/>
                  </a:lnTo>
                  <a:lnTo>
                    <a:pt x="7424" y="26569"/>
                  </a:lnTo>
                  <a:close/>
                  <a:moveTo>
                    <a:pt x="7578" y="27284"/>
                  </a:moveTo>
                  <a:lnTo>
                    <a:pt x="6269" y="26107"/>
                  </a:lnTo>
                  <a:lnTo>
                    <a:pt x="7424" y="26602"/>
                  </a:lnTo>
                  <a:close/>
                  <a:moveTo>
                    <a:pt x="6280" y="26041"/>
                  </a:moveTo>
                  <a:lnTo>
                    <a:pt x="7314" y="25689"/>
                  </a:lnTo>
                  <a:lnTo>
                    <a:pt x="8116" y="25327"/>
                  </a:lnTo>
                  <a:lnTo>
                    <a:pt x="7534" y="26019"/>
                  </a:lnTo>
                  <a:lnTo>
                    <a:pt x="6280" y="26041"/>
                  </a:lnTo>
                  <a:close/>
                  <a:moveTo>
                    <a:pt x="7303" y="25656"/>
                  </a:moveTo>
                  <a:lnTo>
                    <a:pt x="6203" y="26041"/>
                  </a:lnTo>
                  <a:lnTo>
                    <a:pt x="6434" y="24579"/>
                  </a:lnTo>
                  <a:lnTo>
                    <a:pt x="7369" y="24172"/>
                  </a:lnTo>
                  <a:lnTo>
                    <a:pt x="8215" y="23732"/>
                  </a:lnTo>
                  <a:lnTo>
                    <a:pt x="8149" y="25283"/>
                  </a:lnTo>
                  <a:lnTo>
                    <a:pt x="7303" y="25656"/>
                  </a:lnTo>
                  <a:close/>
                  <a:moveTo>
                    <a:pt x="2321" y="15077"/>
                  </a:moveTo>
                  <a:lnTo>
                    <a:pt x="2618" y="15275"/>
                  </a:lnTo>
                  <a:lnTo>
                    <a:pt x="2618" y="15616"/>
                  </a:lnTo>
                  <a:lnTo>
                    <a:pt x="2156" y="15550"/>
                  </a:lnTo>
                  <a:close/>
                  <a:moveTo>
                    <a:pt x="2310" y="15033"/>
                  </a:moveTo>
                  <a:lnTo>
                    <a:pt x="2057" y="14758"/>
                  </a:lnTo>
                  <a:lnTo>
                    <a:pt x="3190" y="14417"/>
                  </a:lnTo>
                  <a:lnTo>
                    <a:pt x="2321" y="15033"/>
                  </a:lnTo>
                  <a:close/>
                  <a:moveTo>
                    <a:pt x="2343" y="15055"/>
                  </a:moveTo>
                  <a:lnTo>
                    <a:pt x="3267" y="14406"/>
                  </a:lnTo>
                  <a:lnTo>
                    <a:pt x="3377" y="14637"/>
                  </a:lnTo>
                  <a:lnTo>
                    <a:pt x="2629" y="15253"/>
                  </a:lnTo>
                  <a:lnTo>
                    <a:pt x="2343" y="15055"/>
                  </a:lnTo>
                  <a:close/>
                  <a:moveTo>
                    <a:pt x="4245" y="11756"/>
                  </a:moveTo>
                  <a:lnTo>
                    <a:pt x="4245" y="11756"/>
                  </a:lnTo>
                  <a:lnTo>
                    <a:pt x="4322" y="12845"/>
                  </a:lnTo>
                  <a:lnTo>
                    <a:pt x="2805" y="12933"/>
                  </a:lnTo>
                  <a:lnTo>
                    <a:pt x="2772" y="12284"/>
                  </a:lnTo>
                  <a:lnTo>
                    <a:pt x="4245" y="11756"/>
                  </a:lnTo>
                  <a:close/>
                  <a:moveTo>
                    <a:pt x="2772" y="12251"/>
                  </a:moveTo>
                  <a:lnTo>
                    <a:pt x="2695" y="11063"/>
                  </a:lnTo>
                  <a:lnTo>
                    <a:pt x="4168" y="10568"/>
                  </a:lnTo>
                  <a:lnTo>
                    <a:pt x="4245" y="11723"/>
                  </a:lnTo>
                  <a:lnTo>
                    <a:pt x="4245" y="11723"/>
                  </a:lnTo>
                  <a:lnTo>
                    <a:pt x="4234" y="11723"/>
                  </a:lnTo>
                  <a:lnTo>
                    <a:pt x="2772" y="12251"/>
                  </a:lnTo>
                  <a:close/>
                  <a:moveTo>
                    <a:pt x="4322" y="12878"/>
                  </a:moveTo>
                  <a:lnTo>
                    <a:pt x="4355" y="13285"/>
                  </a:lnTo>
                  <a:lnTo>
                    <a:pt x="2893" y="13340"/>
                  </a:lnTo>
                  <a:lnTo>
                    <a:pt x="2816" y="12966"/>
                  </a:lnTo>
                  <a:lnTo>
                    <a:pt x="4322" y="12878"/>
                  </a:lnTo>
                  <a:close/>
                  <a:moveTo>
                    <a:pt x="6082" y="21643"/>
                  </a:moveTo>
                  <a:lnTo>
                    <a:pt x="6621" y="21082"/>
                  </a:lnTo>
                  <a:lnTo>
                    <a:pt x="7303" y="21434"/>
                  </a:lnTo>
                  <a:lnTo>
                    <a:pt x="6797" y="21764"/>
                  </a:lnTo>
                  <a:lnTo>
                    <a:pt x="6082" y="21643"/>
                  </a:lnTo>
                  <a:close/>
                  <a:moveTo>
                    <a:pt x="6764" y="21786"/>
                  </a:moveTo>
                  <a:lnTo>
                    <a:pt x="5873" y="22335"/>
                  </a:lnTo>
                  <a:lnTo>
                    <a:pt x="6060" y="21665"/>
                  </a:lnTo>
                  <a:lnTo>
                    <a:pt x="6764" y="21786"/>
                  </a:lnTo>
                  <a:close/>
                  <a:moveTo>
                    <a:pt x="6445" y="19542"/>
                  </a:moveTo>
                  <a:lnTo>
                    <a:pt x="6973" y="20653"/>
                  </a:lnTo>
                  <a:lnTo>
                    <a:pt x="6621" y="21038"/>
                  </a:lnTo>
                  <a:lnTo>
                    <a:pt x="5565" y="19993"/>
                  </a:lnTo>
                  <a:lnTo>
                    <a:pt x="6456" y="19542"/>
                  </a:lnTo>
                  <a:close/>
                  <a:moveTo>
                    <a:pt x="5543" y="19971"/>
                  </a:moveTo>
                  <a:lnTo>
                    <a:pt x="4740" y="19190"/>
                  </a:lnTo>
                  <a:lnTo>
                    <a:pt x="5961" y="18497"/>
                  </a:lnTo>
                  <a:lnTo>
                    <a:pt x="6434" y="19520"/>
                  </a:lnTo>
                  <a:close/>
                  <a:moveTo>
                    <a:pt x="6995" y="20686"/>
                  </a:moveTo>
                  <a:lnTo>
                    <a:pt x="7336" y="21038"/>
                  </a:lnTo>
                  <a:lnTo>
                    <a:pt x="7325" y="21412"/>
                  </a:lnTo>
                  <a:lnTo>
                    <a:pt x="6643" y="21060"/>
                  </a:lnTo>
                  <a:lnTo>
                    <a:pt x="6995" y="20686"/>
                  </a:lnTo>
                  <a:close/>
                  <a:moveTo>
                    <a:pt x="7325" y="21456"/>
                  </a:moveTo>
                  <a:lnTo>
                    <a:pt x="7534" y="21895"/>
                  </a:lnTo>
                  <a:lnTo>
                    <a:pt x="6841" y="21775"/>
                  </a:lnTo>
                  <a:lnTo>
                    <a:pt x="7325" y="21456"/>
                  </a:lnTo>
                  <a:close/>
                  <a:moveTo>
                    <a:pt x="7017" y="20664"/>
                  </a:moveTo>
                  <a:lnTo>
                    <a:pt x="7402" y="20532"/>
                  </a:lnTo>
                  <a:lnTo>
                    <a:pt x="7336" y="21005"/>
                  </a:lnTo>
                  <a:close/>
                  <a:moveTo>
                    <a:pt x="7006" y="20642"/>
                  </a:moveTo>
                  <a:lnTo>
                    <a:pt x="6478" y="19531"/>
                  </a:lnTo>
                  <a:lnTo>
                    <a:pt x="7182" y="19179"/>
                  </a:lnTo>
                  <a:lnTo>
                    <a:pt x="7402" y="20499"/>
                  </a:lnTo>
                  <a:close/>
                  <a:moveTo>
                    <a:pt x="7006" y="17926"/>
                  </a:moveTo>
                  <a:lnTo>
                    <a:pt x="7775" y="17618"/>
                  </a:lnTo>
                  <a:lnTo>
                    <a:pt x="7797" y="18838"/>
                  </a:lnTo>
                  <a:lnTo>
                    <a:pt x="7204" y="19135"/>
                  </a:lnTo>
                  <a:lnTo>
                    <a:pt x="7006" y="17926"/>
                  </a:lnTo>
                  <a:close/>
                  <a:moveTo>
                    <a:pt x="7182" y="19146"/>
                  </a:moveTo>
                  <a:lnTo>
                    <a:pt x="6467" y="19509"/>
                  </a:lnTo>
                  <a:lnTo>
                    <a:pt x="5983" y="18486"/>
                  </a:lnTo>
                  <a:lnTo>
                    <a:pt x="6984" y="17937"/>
                  </a:lnTo>
                  <a:lnTo>
                    <a:pt x="7182" y="19146"/>
                  </a:lnTo>
                  <a:close/>
                  <a:moveTo>
                    <a:pt x="6984" y="17904"/>
                  </a:moveTo>
                  <a:lnTo>
                    <a:pt x="5983" y="18453"/>
                  </a:lnTo>
                  <a:lnTo>
                    <a:pt x="6016" y="17948"/>
                  </a:lnTo>
                  <a:lnTo>
                    <a:pt x="6984" y="17497"/>
                  </a:lnTo>
                  <a:lnTo>
                    <a:pt x="6984" y="17904"/>
                  </a:lnTo>
                  <a:close/>
                  <a:moveTo>
                    <a:pt x="5059" y="16243"/>
                  </a:moveTo>
                  <a:lnTo>
                    <a:pt x="5796" y="16265"/>
                  </a:lnTo>
                  <a:lnTo>
                    <a:pt x="5906" y="16485"/>
                  </a:lnTo>
                  <a:lnTo>
                    <a:pt x="5004" y="16518"/>
                  </a:lnTo>
                  <a:close/>
                  <a:moveTo>
                    <a:pt x="4971" y="16518"/>
                  </a:moveTo>
                  <a:lnTo>
                    <a:pt x="3795" y="16254"/>
                  </a:lnTo>
                  <a:lnTo>
                    <a:pt x="4014" y="16012"/>
                  </a:lnTo>
                  <a:lnTo>
                    <a:pt x="5026" y="16232"/>
                  </a:lnTo>
                  <a:lnTo>
                    <a:pt x="4971" y="16518"/>
                  </a:lnTo>
                  <a:close/>
                  <a:moveTo>
                    <a:pt x="5829" y="16265"/>
                  </a:moveTo>
                  <a:lnTo>
                    <a:pt x="6500" y="16133"/>
                  </a:lnTo>
                  <a:lnTo>
                    <a:pt x="6621" y="16287"/>
                  </a:lnTo>
                  <a:lnTo>
                    <a:pt x="5939" y="16485"/>
                  </a:lnTo>
                  <a:lnTo>
                    <a:pt x="5829" y="16265"/>
                  </a:lnTo>
                  <a:close/>
                  <a:moveTo>
                    <a:pt x="6533" y="16122"/>
                  </a:moveTo>
                  <a:lnTo>
                    <a:pt x="6896" y="15836"/>
                  </a:lnTo>
                  <a:lnTo>
                    <a:pt x="7017" y="15902"/>
                  </a:lnTo>
                  <a:lnTo>
                    <a:pt x="6643" y="16276"/>
                  </a:lnTo>
                  <a:lnTo>
                    <a:pt x="6533" y="16122"/>
                  </a:lnTo>
                  <a:close/>
                  <a:moveTo>
                    <a:pt x="6907" y="15803"/>
                  </a:moveTo>
                  <a:lnTo>
                    <a:pt x="6764" y="15484"/>
                  </a:lnTo>
                  <a:lnTo>
                    <a:pt x="7006" y="15814"/>
                  </a:lnTo>
                  <a:lnTo>
                    <a:pt x="6907" y="15803"/>
                  </a:lnTo>
                  <a:close/>
                  <a:moveTo>
                    <a:pt x="7017" y="15836"/>
                  </a:moveTo>
                  <a:lnTo>
                    <a:pt x="7028" y="15869"/>
                  </a:lnTo>
                  <a:lnTo>
                    <a:pt x="6962" y="15836"/>
                  </a:lnTo>
                  <a:lnTo>
                    <a:pt x="7028" y="15836"/>
                  </a:lnTo>
                  <a:close/>
                  <a:moveTo>
                    <a:pt x="7050" y="15913"/>
                  </a:moveTo>
                  <a:lnTo>
                    <a:pt x="7226" y="16001"/>
                  </a:lnTo>
                  <a:lnTo>
                    <a:pt x="6786" y="16485"/>
                  </a:lnTo>
                  <a:lnTo>
                    <a:pt x="6654" y="16298"/>
                  </a:lnTo>
                  <a:close/>
                  <a:moveTo>
                    <a:pt x="6874" y="16760"/>
                  </a:moveTo>
                  <a:lnTo>
                    <a:pt x="6038" y="17200"/>
                  </a:lnTo>
                  <a:lnTo>
                    <a:pt x="6016" y="16837"/>
                  </a:lnTo>
                  <a:lnTo>
                    <a:pt x="6775" y="16529"/>
                  </a:lnTo>
                  <a:lnTo>
                    <a:pt x="6874" y="16760"/>
                  </a:lnTo>
                  <a:close/>
                  <a:moveTo>
                    <a:pt x="6885" y="16793"/>
                  </a:moveTo>
                  <a:lnTo>
                    <a:pt x="6940" y="17046"/>
                  </a:lnTo>
                  <a:lnTo>
                    <a:pt x="6049" y="17486"/>
                  </a:lnTo>
                  <a:lnTo>
                    <a:pt x="6038" y="17233"/>
                  </a:lnTo>
                  <a:lnTo>
                    <a:pt x="6885" y="16793"/>
                  </a:lnTo>
                  <a:close/>
                  <a:moveTo>
                    <a:pt x="6797" y="16507"/>
                  </a:moveTo>
                  <a:lnTo>
                    <a:pt x="7248" y="16012"/>
                  </a:lnTo>
                  <a:lnTo>
                    <a:pt x="7413" y="16166"/>
                  </a:lnTo>
                  <a:lnTo>
                    <a:pt x="6896" y="16738"/>
                  </a:lnTo>
                  <a:close/>
                  <a:moveTo>
                    <a:pt x="7061" y="15880"/>
                  </a:moveTo>
                  <a:lnTo>
                    <a:pt x="7050" y="15836"/>
                  </a:lnTo>
                  <a:lnTo>
                    <a:pt x="7204" y="15847"/>
                  </a:lnTo>
                  <a:lnTo>
                    <a:pt x="7226" y="15847"/>
                  </a:lnTo>
                  <a:lnTo>
                    <a:pt x="7226" y="15968"/>
                  </a:lnTo>
                  <a:lnTo>
                    <a:pt x="7061" y="15880"/>
                  </a:lnTo>
                  <a:close/>
                  <a:moveTo>
                    <a:pt x="7204" y="15814"/>
                  </a:moveTo>
                  <a:lnTo>
                    <a:pt x="7039" y="15814"/>
                  </a:lnTo>
                  <a:lnTo>
                    <a:pt x="6720" y="15363"/>
                  </a:lnTo>
                  <a:lnTo>
                    <a:pt x="6797" y="15286"/>
                  </a:lnTo>
                  <a:lnTo>
                    <a:pt x="7215" y="15814"/>
                  </a:lnTo>
                  <a:lnTo>
                    <a:pt x="7204" y="15814"/>
                  </a:lnTo>
                  <a:close/>
                  <a:moveTo>
                    <a:pt x="6698" y="15341"/>
                  </a:moveTo>
                  <a:lnTo>
                    <a:pt x="5818" y="14989"/>
                  </a:lnTo>
                  <a:lnTo>
                    <a:pt x="5873" y="14835"/>
                  </a:lnTo>
                  <a:lnTo>
                    <a:pt x="5873" y="14824"/>
                  </a:lnTo>
                  <a:lnTo>
                    <a:pt x="6775" y="15275"/>
                  </a:lnTo>
                  <a:close/>
                  <a:moveTo>
                    <a:pt x="5851" y="14824"/>
                  </a:moveTo>
                  <a:lnTo>
                    <a:pt x="5796" y="14978"/>
                  </a:lnTo>
                  <a:lnTo>
                    <a:pt x="5114" y="14846"/>
                  </a:lnTo>
                  <a:lnTo>
                    <a:pt x="5114" y="14626"/>
                  </a:lnTo>
                  <a:lnTo>
                    <a:pt x="5851" y="14813"/>
                  </a:lnTo>
                  <a:lnTo>
                    <a:pt x="5840" y="14824"/>
                  </a:lnTo>
                  <a:close/>
                  <a:moveTo>
                    <a:pt x="5796" y="15011"/>
                  </a:moveTo>
                  <a:lnTo>
                    <a:pt x="5796" y="15011"/>
                  </a:lnTo>
                  <a:lnTo>
                    <a:pt x="5796" y="15011"/>
                  </a:lnTo>
                  <a:lnTo>
                    <a:pt x="6687" y="15374"/>
                  </a:lnTo>
                  <a:lnTo>
                    <a:pt x="6874" y="15814"/>
                  </a:lnTo>
                  <a:lnTo>
                    <a:pt x="6500" y="16100"/>
                  </a:lnTo>
                  <a:lnTo>
                    <a:pt x="5796" y="16243"/>
                  </a:lnTo>
                  <a:lnTo>
                    <a:pt x="5048" y="16210"/>
                  </a:lnTo>
                  <a:lnTo>
                    <a:pt x="4014" y="15990"/>
                  </a:lnTo>
                  <a:lnTo>
                    <a:pt x="3355" y="15528"/>
                  </a:lnTo>
                  <a:lnTo>
                    <a:pt x="3729" y="15143"/>
                  </a:lnTo>
                  <a:lnTo>
                    <a:pt x="4454" y="14846"/>
                  </a:lnTo>
                  <a:lnTo>
                    <a:pt x="5092" y="14879"/>
                  </a:lnTo>
                  <a:lnTo>
                    <a:pt x="5796" y="15011"/>
                  </a:lnTo>
                  <a:close/>
                  <a:moveTo>
                    <a:pt x="3718" y="15110"/>
                  </a:moveTo>
                  <a:lnTo>
                    <a:pt x="3597" y="14923"/>
                  </a:lnTo>
                  <a:lnTo>
                    <a:pt x="4421" y="14582"/>
                  </a:lnTo>
                  <a:lnTo>
                    <a:pt x="4443" y="14824"/>
                  </a:lnTo>
                  <a:lnTo>
                    <a:pt x="3718" y="15110"/>
                  </a:lnTo>
                  <a:close/>
                  <a:moveTo>
                    <a:pt x="4443" y="14582"/>
                  </a:moveTo>
                  <a:lnTo>
                    <a:pt x="5081" y="14626"/>
                  </a:lnTo>
                  <a:lnTo>
                    <a:pt x="5081" y="14846"/>
                  </a:lnTo>
                  <a:lnTo>
                    <a:pt x="4465" y="14824"/>
                  </a:lnTo>
                  <a:lnTo>
                    <a:pt x="4443" y="14582"/>
                  </a:lnTo>
                  <a:close/>
                  <a:moveTo>
                    <a:pt x="5081" y="14593"/>
                  </a:moveTo>
                  <a:lnTo>
                    <a:pt x="4443" y="14549"/>
                  </a:lnTo>
                  <a:lnTo>
                    <a:pt x="4366" y="14274"/>
                  </a:lnTo>
                  <a:lnTo>
                    <a:pt x="5103" y="14362"/>
                  </a:lnTo>
                  <a:close/>
                  <a:moveTo>
                    <a:pt x="4410" y="14560"/>
                  </a:moveTo>
                  <a:lnTo>
                    <a:pt x="3575" y="14901"/>
                  </a:lnTo>
                  <a:lnTo>
                    <a:pt x="3421" y="14637"/>
                  </a:lnTo>
                  <a:lnTo>
                    <a:pt x="4333" y="14274"/>
                  </a:lnTo>
                  <a:lnTo>
                    <a:pt x="4410" y="14560"/>
                  </a:lnTo>
                  <a:close/>
                  <a:moveTo>
                    <a:pt x="3696" y="15121"/>
                  </a:moveTo>
                  <a:lnTo>
                    <a:pt x="3322" y="15506"/>
                  </a:lnTo>
                  <a:lnTo>
                    <a:pt x="3014" y="15341"/>
                  </a:lnTo>
                  <a:lnTo>
                    <a:pt x="3575" y="14945"/>
                  </a:lnTo>
                  <a:lnTo>
                    <a:pt x="3696" y="15132"/>
                  </a:lnTo>
                  <a:close/>
                  <a:moveTo>
                    <a:pt x="3289" y="15517"/>
                  </a:moveTo>
                  <a:lnTo>
                    <a:pt x="3003" y="15627"/>
                  </a:lnTo>
                  <a:lnTo>
                    <a:pt x="3003" y="15363"/>
                  </a:lnTo>
                  <a:close/>
                  <a:moveTo>
                    <a:pt x="3333" y="15539"/>
                  </a:moveTo>
                  <a:lnTo>
                    <a:pt x="3992" y="16001"/>
                  </a:lnTo>
                  <a:lnTo>
                    <a:pt x="3773" y="16232"/>
                  </a:lnTo>
                  <a:lnTo>
                    <a:pt x="3025" y="15649"/>
                  </a:lnTo>
                  <a:close/>
                  <a:moveTo>
                    <a:pt x="4971" y="16540"/>
                  </a:moveTo>
                  <a:lnTo>
                    <a:pt x="5026" y="16936"/>
                  </a:lnTo>
                  <a:lnTo>
                    <a:pt x="3850" y="16727"/>
                  </a:lnTo>
                  <a:lnTo>
                    <a:pt x="3795" y="16276"/>
                  </a:lnTo>
                  <a:close/>
                  <a:moveTo>
                    <a:pt x="5004" y="16540"/>
                  </a:moveTo>
                  <a:lnTo>
                    <a:pt x="5917" y="16507"/>
                  </a:lnTo>
                  <a:lnTo>
                    <a:pt x="5994" y="16804"/>
                  </a:lnTo>
                  <a:lnTo>
                    <a:pt x="5059" y="16936"/>
                  </a:lnTo>
                  <a:close/>
                  <a:moveTo>
                    <a:pt x="5059" y="16969"/>
                  </a:moveTo>
                  <a:lnTo>
                    <a:pt x="5994" y="16837"/>
                  </a:lnTo>
                  <a:lnTo>
                    <a:pt x="6005" y="17222"/>
                  </a:lnTo>
                  <a:lnTo>
                    <a:pt x="5994" y="17222"/>
                  </a:lnTo>
                  <a:lnTo>
                    <a:pt x="4982" y="17420"/>
                  </a:lnTo>
                  <a:close/>
                  <a:moveTo>
                    <a:pt x="6005" y="17255"/>
                  </a:moveTo>
                  <a:lnTo>
                    <a:pt x="6005" y="17255"/>
                  </a:lnTo>
                  <a:lnTo>
                    <a:pt x="6005" y="17255"/>
                  </a:lnTo>
                  <a:lnTo>
                    <a:pt x="6016" y="17497"/>
                  </a:lnTo>
                  <a:lnTo>
                    <a:pt x="4927" y="17838"/>
                  </a:lnTo>
                  <a:lnTo>
                    <a:pt x="4982" y="17453"/>
                  </a:lnTo>
                  <a:lnTo>
                    <a:pt x="6005" y="17255"/>
                  </a:lnTo>
                  <a:close/>
                  <a:moveTo>
                    <a:pt x="6016" y="16804"/>
                  </a:moveTo>
                  <a:lnTo>
                    <a:pt x="5950" y="16507"/>
                  </a:lnTo>
                  <a:lnTo>
                    <a:pt x="6632" y="16309"/>
                  </a:lnTo>
                  <a:lnTo>
                    <a:pt x="6753" y="16496"/>
                  </a:lnTo>
                  <a:lnTo>
                    <a:pt x="6016" y="16804"/>
                  </a:lnTo>
                  <a:close/>
                  <a:moveTo>
                    <a:pt x="6049" y="17519"/>
                  </a:moveTo>
                  <a:lnTo>
                    <a:pt x="6940" y="17079"/>
                  </a:lnTo>
                  <a:lnTo>
                    <a:pt x="6984" y="17453"/>
                  </a:lnTo>
                  <a:lnTo>
                    <a:pt x="6016" y="17915"/>
                  </a:lnTo>
                  <a:close/>
                  <a:moveTo>
                    <a:pt x="6907" y="16771"/>
                  </a:moveTo>
                  <a:lnTo>
                    <a:pt x="7435" y="16188"/>
                  </a:lnTo>
                  <a:lnTo>
                    <a:pt x="7600" y="16331"/>
                  </a:lnTo>
                  <a:lnTo>
                    <a:pt x="6962" y="17024"/>
                  </a:lnTo>
                  <a:close/>
                  <a:moveTo>
                    <a:pt x="7424" y="16133"/>
                  </a:moveTo>
                  <a:lnTo>
                    <a:pt x="7259" y="15979"/>
                  </a:lnTo>
                  <a:lnTo>
                    <a:pt x="7259" y="15847"/>
                  </a:lnTo>
                  <a:lnTo>
                    <a:pt x="7446" y="15847"/>
                  </a:lnTo>
                  <a:lnTo>
                    <a:pt x="7424" y="16133"/>
                  </a:lnTo>
                  <a:close/>
                  <a:moveTo>
                    <a:pt x="7248" y="15814"/>
                  </a:moveTo>
                  <a:lnTo>
                    <a:pt x="6819" y="15264"/>
                  </a:lnTo>
                  <a:lnTo>
                    <a:pt x="6973" y="15154"/>
                  </a:lnTo>
                  <a:lnTo>
                    <a:pt x="7446" y="15814"/>
                  </a:lnTo>
                  <a:lnTo>
                    <a:pt x="7248" y="15814"/>
                  </a:lnTo>
                  <a:close/>
                  <a:moveTo>
                    <a:pt x="6797" y="15253"/>
                  </a:moveTo>
                  <a:lnTo>
                    <a:pt x="5884" y="14802"/>
                  </a:lnTo>
                  <a:lnTo>
                    <a:pt x="5961" y="14615"/>
                  </a:lnTo>
                  <a:lnTo>
                    <a:pt x="6951" y="15132"/>
                  </a:lnTo>
                  <a:lnTo>
                    <a:pt x="6797" y="15242"/>
                  </a:lnTo>
                  <a:close/>
                  <a:moveTo>
                    <a:pt x="5950" y="14582"/>
                  </a:moveTo>
                  <a:lnTo>
                    <a:pt x="5125" y="14340"/>
                  </a:lnTo>
                  <a:lnTo>
                    <a:pt x="5147" y="14110"/>
                  </a:lnTo>
                  <a:lnTo>
                    <a:pt x="6049" y="14406"/>
                  </a:lnTo>
                  <a:lnTo>
                    <a:pt x="5950" y="14571"/>
                  </a:lnTo>
                  <a:close/>
                  <a:moveTo>
                    <a:pt x="5939" y="14604"/>
                  </a:moveTo>
                  <a:lnTo>
                    <a:pt x="5862" y="14791"/>
                  </a:lnTo>
                  <a:lnTo>
                    <a:pt x="5114" y="14604"/>
                  </a:lnTo>
                  <a:lnTo>
                    <a:pt x="5125" y="14373"/>
                  </a:lnTo>
                  <a:close/>
                  <a:moveTo>
                    <a:pt x="5103" y="14340"/>
                  </a:moveTo>
                  <a:lnTo>
                    <a:pt x="4355" y="14253"/>
                  </a:lnTo>
                  <a:lnTo>
                    <a:pt x="4267" y="14011"/>
                  </a:lnTo>
                  <a:lnTo>
                    <a:pt x="5114" y="14099"/>
                  </a:lnTo>
                  <a:close/>
                  <a:moveTo>
                    <a:pt x="4322" y="14253"/>
                  </a:moveTo>
                  <a:lnTo>
                    <a:pt x="3399" y="14615"/>
                  </a:lnTo>
                  <a:lnTo>
                    <a:pt x="3289" y="14384"/>
                  </a:lnTo>
                  <a:lnTo>
                    <a:pt x="3388" y="14351"/>
                  </a:lnTo>
                  <a:lnTo>
                    <a:pt x="4234" y="14011"/>
                  </a:lnTo>
                  <a:close/>
                  <a:moveTo>
                    <a:pt x="3553" y="14912"/>
                  </a:moveTo>
                  <a:lnTo>
                    <a:pt x="2981" y="15330"/>
                  </a:lnTo>
                  <a:lnTo>
                    <a:pt x="2662" y="15253"/>
                  </a:lnTo>
                  <a:lnTo>
                    <a:pt x="3388" y="14659"/>
                  </a:lnTo>
                  <a:lnTo>
                    <a:pt x="3553" y="14923"/>
                  </a:lnTo>
                  <a:close/>
                  <a:moveTo>
                    <a:pt x="2992" y="15671"/>
                  </a:moveTo>
                  <a:lnTo>
                    <a:pt x="3762" y="16265"/>
                  </a:lnTo>
                  <a:lnTo>
                    <a:pt x="3806" y="16716"/>
                  </a:lnTo>
                  <a:lnTo>
                    <a:pt x="2926" y="15869"/>
                  </a:lnTo>
                  <a:close/>
                  <a:moveTo>
                    <a:pt x="3839" y="16760"/>
                  </a:moveTo>
                  <a:lnTo>
                    <a:pt x="5026" y="16969"/>
                  </a:lnTo>
                  <a:lnTo>
                    <a:pt x="4949" y="17420"/>
                  </a:lnTo>
                  <a:lnTo>
                    <a:pt x="3619" y="17266"/>
                  </a:lnTo>
                  <a:close/>
                  <a:moveTo>
                    <a:pt x="4949" y="17453"/>
                  </a:moveTo>
                  <a:lnTo>
                    <a:pt x="4894" y="17838"/>
                  </a:lnTo>
                  <a:lnTo>
                    <a:pt x="3355" y="17651"/>
                  </a:lnTo>
                  <a:lnTo>
                    <a:pt x="3608" y="17288"/>
                  </a:lnTo>
                  <a:close/>
                  <a:moveTo>
                    <a:pt x="4916" y="17871"/>
                  </a:moveTo>
                  <a:lnTo>
                    <a:pt x="6016" y="17530"/>
                  </a:lnTo>
                  <a:lnTo>
                    <a:pt x="5983" y="17926"/>
                  </a:lnTo>
                  <a:lnTo>
                    <a:pt x="4850" y="18387"/>
                  </a:lnTo>
                  <a:close/>
                  <a:moveTo>
                    <a:pt x="6973" y="17057"/>
                  </a:moveTo>
                  <a:lnTo>
                    <a:pt x="7622" y="16342"/>
                  </a:lnTo>
                  <a:lnTo>
                    <a:pt x="7841" y="16540"/>
                  </a:lnTo>
                  <a:lnTo>
                    <a:pt x="7006" y="17431"/>
                  </a:lnTo>
                  <a:close/>
                  <a:moveTo>
                    <a:pt x="7611" y="16298"/>
                  </a:moveTo>
                  <a:lnTo>
                    <a:pt x="7457" y="16155"/>
                  </a:lnTo>
                  <a:lnTo>
                    <a:pt x="7479" y="15847"/>
                  </a:lnTo>
                  <a:lnTo>
                    <a:pt x="7710" y="15847"/>
                  </a:lnTo>
                  <a:close/>
                  <a:moveTo>
                    <a:pt x="7479" y="15814"/>
                  </a:moveTo>
                  <a:lnTo>
                    <a:pt x="6995" y="15143"/>
                  </a:lnTo>
                  <a:lnTo>
                    <a:pt x="7193" y="15077"/>
                  </a:lnTo>
                  <a:lnTo>
                    <a:pt x="7699" y="15814"/>
                  </a:lnTo>
                  <a:lnTo>
                    <a:pt x="7479" y="15814"/>
                  </a:lnTo>
                  <a:close/>
                  <a:moveTo>
                    <a:pt x="6973" y="15121"/>
                  </a:moveTo>
                  <a:lnTo>
                    <a:pt x="5972" y="14593"/>
                  </a:lnTo>
                  <a:lnTo>
                    <a:pt x="6071" y="14428"/>
                  </a:lnTo>
                  <a:lnTo>
                    <a:pt x="7160" y="15055"/>
                  </a:lnTo>
                  <a:lnTo>
                    <a:pt x="6973" y="15110"/>
                  </a:lnTo>
                  <a:close/>
                  <a:moveTo>
                    <a:pt x="5147" y="14077"/>
                  </a:moveTo>
                  <a:lnTo>
                    <a:pt x="5213" y="13450"/>
                  </a:lnTo>
                  <a:lnTo>
                    <a:pt x="6038" y="13670"/>
                  </a:lnTo>
                  <a:lnTo>
                    <a:pt x="6049" y="14384"/>
                  </a:lnTo>
                  <a:lnTo>
                    <a:pt x="5147" y="14077"/>
                  </a:lnTo>
                  <a:close/>
                  <a:moveTo>
                    <a:pt x="5191" y="13406"/>
                  </a:moveTo>
                  <a:lnTo>
                    <a:pt x="4377" y="13285"/>
                  </a:lnTo>
                  <a:lnTo>
                    <a:pt x="4355" y="12878"/>
                  </a:lnTo>
                  <a:lnTo>
                    <a:pt x="5246" y="12933"/>
                  </a:lnTo>
                  <a:lnTo>
                    <a:pt x="5191" y="13406"/>
                  </a:lnTo>
                  <a:close/>
                  <a:moveTo>
                    <a:pt x="4377" y="13307"/>
                  </a:moveTo>
                  <a:lnTo>
                    <a:pt x="5180" y="13439"/>
                  </a:lnTo>
                  <a:lnTo>
                    <a:pt x="5114" y="14077"/>
                  </a:lnTo>
                  <a:lnTo>
                    <a:pt x="4256" y="13978"/>
                  </a:lnTo>
                  <a:lnTo>
                    <a:pt x="4377" y="13318"/>
                  </a:lnTo>
                  <a:close/>
                  <a:moveTo>
                    <a:pt x="4344" y="13307"/>
                  </a:moveTo>
                  <a:lnTo>
                    <a:pt x="4223" y="13978"/>
                  </a:lnTo>
                  <a:lnTo>
                    <a:pt x="3377" y="14329"/>
                  </a:lnTo>
                  <a:lnTo>
                    <a:pt x="3278" y="14362"/>
                  </a:lnTo>
                  <a:lnTo>
                    <a:pt x="2904" y="13373"/>
                  </a:lnTo>
                  <a:lnTo>
                    <a:pt x="4355" y="13307"/>
                  </a:lnTo>
                  <a:close/>
                  <a:moveTo>
                    <a:pt x="2970" y="15352"/>
                  </a:moveTo>
                  <a:lnTo>
                    <a:pt x="2970" y="15627"/>
                  </a:lnTo>
                  <a:lnTo>
                    <a:pt x="2651" y="15616"/>
                  </a:lnTo>
                  <a:lnTo>
                    <a:pt x="2640" y="15286"/>
                  </a:lnTo>
                  <a:lnTo>
                    <a:pt x="2981" y="15352"/>
                  </a:lnTo>
                  <a:close/>
                  <a:moveTo>
                    <a:pt x="2970" y="15660"/>
                  </a:moveTo>
                  <a:lnTo>
                    <a:pt x="2904" y="15847"/>
                  </a:lnTo>
                  <a:lnTo>
                    <a:pt x="2673" y="15649"/>
                  </a:lnTo>
                  <a:close/>
                  <a:moveTo>
                    <a:pt x="3806" y="16749"/>
                  </a:moveTo>
                  <a:cubicBezTo>
                    <a:pt x="3806" y="16749"/>
                    <a:pt x="3806" y="16749"/>
                    <a:pt x="3806" y="16749"/>
                  </a:cubicBezTo>
                  <a:lnTo>
                    <a:pt x="3597" y="17244"/>
                  </a:lnTo>
                  <a:lnTo>
                    <a:pt x="2486" y="16210"/>
                  </a:lnTo>
                  <a:lnTo>
                    <a:pt x="2904" y="15880"/>
                  </a:lnTo>
                  <a:lnTo>
                    <a:pt x="3806" y="16749"/>
                  </a:lnTo>
                  <a:close/>
                  <a:moveTo>
                    <a:pt x="2464" y="16188"/>
                  </a:moveTo>
                  <a:lnTo>
                    <a:pt x="2200" y="15935"/>
                  </a:lnTo>
                  <a:lnTo>
                    <a:pt x="2849" y="15880"/>
                  </a:lnTo>
                  <a:close/>
                  <a:moveTo>
                    <a:pt x="3575" y="17277"/>
                  </a:moveTo>
                  <a:lnTo>
                    <a:pt x="3322" y="17640"/>
                  </a:lnTo>
                  <a:lnTo>
                    <a:pt x="2112" y="16507"/>
                  </a:lnTo>
                  <a:lnTo>
                    <a:pt x="2464" y="16232"/>
                  </a:lnTo>
                  <a:lnTo>
                    <a:pt x="3575" y="17277"/>
                  </a:lnTo>
                  <a:close/>
                  <a:moveTo>
                    <a:pt x="3333" y="17673"/>
                  </a:moveTo>
                  <a:lnTo>
                    <a:pt x="4894" y="17871"/>
                  </a:lnTo>
                  <a:lnTo>
                    <a:pt x="4817" y="18387"/>
                  </a:lnTo>
                  <a:lnTo>
                    <a:pt x="3036" y="18123"/>
                  </a:lnTo>
                  <a:close/>
                  <a:moveTo>
                    <a:pt x="4839" y="18420"/>
                  </a:moveTo>
                  <a:lnTo>
                    <a:pt x="4839" y="18420"/>
                  </a:lnTo>
                  <a:lnTo>
                    <a:pt x="5983" y="17959"/>
                  </a:lnTo>
                  <a:lnTo>
                    <a:pt x="5950" y="18475"/>
                  </a:lnTo>
                  <a:lnTo>
                    <a:pt x="4729" y="19157"/>
                  </a:lnTo>
                  <a:lnTo>
                    <a:pt x="4839" y="18420"/>
                  </a:lnTo>
                  <a:close/>
                  <a:moveTo>
                    <a:pt x="5499" y="19982"/>
                  </a:moveTo>
                  <a:lnTo>
                    <a:pt x="4520" y="20147"/>
                  </a:lnTo>
                  <a:lnTo>
                    <a:pt x="4707" y="19300"/>
                  </a:lnTo>
                  <a:lnTo>
                    <a:pt x="4718" y="19212"/>
                  </a:lnTo>
                  <a:close/>
                  <a:moveTo>
                    <a:pt x="5532" y="20004"/>
                  </a:moveTo>
                  <a:lnTo>
                    <a:pt x="6599" y="21060"/>
                  </a:lnTo>
                  <a:lnTo>
                    <a:pt x="6049" y="21632"/>
                  </a:lnTo>
                  <a:lnTo>
                    <a:pt x="4355" y="20906"/>
                  </a:lnTo>
                  <a:lnTo>
                    <a:pt x="4520" y="20180"/>
                  </a:lnTo>
                  <a:lnTo>
                    <a:pt x="5521" y="20004"/>
                  </a:lnTo>
                  <a:close/>
                  <a:moveTo>
                    <a:pt x="6038" y="21665"/>
                  </a:moveTo>
                  <a:lnTo>
                    <a:pt x="5840" y="22346"/>
                  </a:lnTo>
                  <a:lnTo>
                    <a:pt x="4355" y="21994"/>
                  </a:lnTo>
                  <a:lnTo>
                    <a:pt x="4355" y="20939"/>
                  </a:lnTo>
                  <a:close/>
                  <a:moveTo>
                    <a:pt x="5829" y="22379"/>
                  </a:moveTo>
                  <a:lnTo>
                    <a:pt x="5521" y="23446"/>
                  </a:lnTo>
                  <a:lnTo>
                    <a:pt x="4355" y="23105"/>
                  </a:lnTo>
                  <a:lnTo>
                    <a:pt x="4355" y="22027"/>
                  </a:lnTo>
                  <a:close/>
                  <a:moveTo>
                    <a:pt x="5521" y="23479"/>
                  </a:moveTo>
                  <a:lnTo>
                    <a:pt x="5477" y="24898"/>
                  </a:lnTo>
                  <a:lnTo>
                    <a:pt x="4498" y="24810"/>
                  </a:lnTo>
                  <a:lnTo>
                    <a:pt x="4355" y="23138"/>
                  </a:lnTo>
                  <a:close/>
                  <a:moveTo>
                    <a:pt x="5543" y="23479"/>
                  </a:moveTo>
                  <a:lnTo>
                    <a:pt x="6489" y="23226"/>
                  </a:lnTo>
                  <a:lnTo>
                    <a:pt x="6412" y="24557"/>
                  </a:lnTo>
                  <a:lnTo>
                    <a:pt x="5499" y="24887"/>
                  </a:lnTo>
                  <a:lnTo>
                    <a:pt x="5543" y="23479"/>
                  </a:lnTo>
                  <a:close/>
                  <a:moveTo>
                    <a:pt x="5554" y="23446"/>
                  </a:moveTo>
                  <a:lnTo>
                    <a:pt x="5862" y="22368"/>
                  </a:lnTo>
                  <a:lnTo>
                    <a:pt x="6775" y="21808"/>
                  </a:lnTo>
                  <a:lnTo>
                    <a:pt x="6489" y="23204"/>
                  </a:lnTo>
                  <a:close/>
                  <a:moveTo>
                    <a:pt x="6808" y="21797"/>
                  </a:moveTo>
                  <a:lnTo>
                    <a:pt x="7545" y="21928"/>
                  </a:lnTo>
                  <a:lnTo>
                    <a:pt x="8303" y="22588"/>
                  </a:lnTo>
                  <a:lnTo>
                    <a:pt x="7380" y="22885"/>
                  </a:lnTo>
                  <a:lnTo>
                    <a:pt x="6522" y="23193"/>
                  </a:lnTo>
                  <a:lnTo>
                    <a:pt x="6808" y="21797"/>
                  </a:lnTo>
                  <a:close/>
                  <a:moveTo>
                    <a:pt x="7358" y="21445"/>
                  </a:moveTo>
                  <a:lnTo>
                    <a:pt x="7721" y="21445"/>
                  </a:lnTo>
                  <a:lnTo>
                    <a:pt x="7940" y="21862"/>
                  </a:lnTo>
                  <a:lnTo>
                    <a:pt x="8336" y="22313"/>
                  </a:lnTo>
                  <a:lnTo>
                    <a:pt x="7567" y="21906"/>
                  </a:lnTo>
                  <a:lnTo>
                    <a:pt x="7358" y="21445"/>
                  </a:lnTo>
                  <a:close/>
                  <a:moveTo>
                    <a:pt x="7347" y="21412"/>
                  </a:moveTo>
                  <a:lnTo>
                    <a:pt x="7358" y="21049"/>
                  </a:lnTo>
                  <a:lnTo>
                    <a:pt x="7611" y="20851"/>
                  </a:lnTo>
                  <a:lnTo>
                    <a:pt x="7710" y="21412"/>
                  </a:lnTo>
                  <a:lnTo>
                    <a:pt x="7347" y="21412"/>
                  </a:lnTo>
                  <a:close/>
                  <a:moveTo>
                    <a:pt x="7611" y="20807"/>
                  </a:moveTo>
                  <a:lnTo>
                    <a:pt x="7369" y="21005"/>
                  </a:lnTo>
                  <a:lnTo>
                    <a:pt x="7424" y="20510"/>
                  </a:lnTo>
                  <a:lnTo>
                    <a:pt x="7754" y="20081"/>
                  </a:lnTo>
                  <a:lnTo>
                    <a:pt x="7611" y="20807"/>
                  </a:lnTo>
                  <a:close/>
                  <a:moveTo>
                    <a:pt x="7424" y="20477"/>
                  </a:moveTo>
                  <a:lnTo>
                    <a:pt x="7204" y="19157"/>
                  </a:lnTo>
                  <a:lnTo>
                    <a:pt x="7786" y="18871"/>
                  </a:lnTo>
                  <a:lnTo>
                    <a:pt x="7797" y="19069"/>
                  </a:lnTo>
                  <a:lnTo>
                    <a:pt x="7765" y="20015"/>
                  </a:lnTo>
                  <a:lnTo>
                    <a:pt x="7424" y="20477"/>
                  </a:lnTo>
                  <a:close/>
                  <a:moveTo>
                    <a:pt x="7765" y="17585"/>
                  </a:moveTo>
                  <a:lnTo>
                    <a:pt x="7006" y="17893"/>
                  </a:lnTo>
                  <a:lnTo>
                    <a:pt x="7006" y="17475"/>
                  </a:lnTo>
                  <a:lnTo>
                    <a:pt x="7841" y="16584"/>
                  </a:lnTo>
                  <a:close/>
                  <a:moveTo>
                    <a:pt x="7633" y="16320"/>
                  </a:moveTo>
                  <a:lnTo>
                    <a:pt x="7743" y="15847"/>
                  </a:lnTo>
                  <a:lnTo>
                    <a:pt x="8061" y="15847"/>
                  </a:lnTo>
                  <a:lnTo>
                    <a:pt x="7852" y="16518"/>
                  </a:lnTo>
                  <a:close/>
                  <a:moveTo>
                    <a:pt x="7732" y="15814"/>
                  </a:moveTo>
                  <a:lnTo>
                    <a:pt x="7215" y="15077"/>
                  </a:lnTo>
                  <a:lnTo>
                    <a:pt x="7523" y="15011"/>
                  </a:lnTo>
                  <a:lnTo>
                    <a:pt x="8050" y="15814"/>
                  </a:lnTo>
                  <a:lnTo>
                    <a:pt x="7743" y="15814"/>
                  </a:lnTo>
                  <a:close/>
                  <a:moveTo>
                    <a:pt x="7193" y="15044"/>
                  </a:moveTo>
                  <a:lnTo>
                    <a:pt x="6071" y="14395"/>
                  </a:lnTo>
                  <a:lnTo>
                    <a:pt x="6071" y="13692"/>
                  </a:lnTo>
                  <a:lnTo>
                    <a:pt x="7490" y="14978"/>
                  </a:lnTo>
                  <a:close/>
                  <a:moveTo>
                    <a:pt x="6038" y="13637"/>
                  </a:moveTo>
                  <a:lnTo>
                    <a:pt x="5213" y="13417"/>
                  </a:lnTo>
                  <a:lnTo>
                    <a:pt x="5268" y="12944"/>
                  </a:lnTo>
                  <a:lnTo>
                    <a:pt x="6181" y="13197"/>
                  </a:lnTo>
                  <a:close/>
                  <a:moveTo>
                    <a:pt x="5246" y="12900"/>
                  </a:moveTo>
                  <a:lnTo>
                    <a:pt x="4344" y="12845"/>
                  </a:lnTo>
                  <a:lnTo>
                    <a:pt x="4278" y="11756"/>
                  </a:lnTo>
                  <a:lnTo>
                    <a:pt x="5367" y="11877"/>
                  </a:lnTo>
                  <a:lnTo>
                    <a:pt x="5246" y="12900"/>
                  </a:lnTo>
                  <a:close/>
                  <a:moveTo>
                    <a:pt x="4278" y="11723"/>
                  </a:moveTo>
                  <a:lnTo>
                    <a:pt x="4190" y="10568"/>
                  </a:lnTo>
                  <a:lnTo>
                    <a:pt x="5521" y="10579"/>
                  </a:lnTo>
                  <a:lnTo>
                    <a:pt x="5367" y="11844"/>
                  </a:lnTo>
                  <a:close/>
                  <a:moveTo>
                    <a:pt x="4190" y="10535"/>
                  </a:moveTo>
                  <a:lnTo>
                    <a:pt x="4014" y="8391"/>
                  </a:lnTo>
                  <a:lnTo>
                    <a:pt x="5356" y="8149"/>
                  </a:lnTo>
                  <a:lnTo>
                    <a:pt x="5433" y="8127"/>
                  </a:lnTo>
                  <a:lnTo>
                    <a:pt x="5521" y="10557"/>
                  </a:lnTo>
                  <a:close/>
                  <a:moveTo>
                    <a:pt x="4168" y="10535"/>
                  </a:moveTo>
                  <a:lnTo>
                    <a:pt x="2695" y="11030"/>
                  </a:lnTo>
                  <a:lnTo>
                    <a:pt x="2684" y="10887"/>
                  </a:lnTo>
                  <a:lnTo>
                    <a:pt x="2596" y="8974"/>
                  </a:lnTo>
                  <a:lnTo>
                    <a:pt x="2607" y="8952"/>
                  </a:lnTo>
                  <a:lnTo>
                    <a:pt x="3981" y="8402"/>
                  </a:lnTo>
                  <a:close/>
                  <a:moveTo>
                    <a:pt x="2651" y="10898"/>
                  </a:moveTo>
                  <a:lnTo>
                    <a:pt x="2662" y="11041"/>
                  </a:lnTo>
                  <a:lnTo>
                    <a:pt x="1551" y="11415"/>
                  </a:lnTo>
                  <a:lnTo>
                    <a:pt x="1419" y="9711"/>
                  </a:lnTo>
                  <a:lnTo>
                    <a:pt x="2563" y="8985"/>
                  </a:lnTo>
                  <a:lnTo>
                    <a:pt x="2651" y="10887"/>
                  </a:lnTo>
                  <a:close/>
                  <a:moveTo>
                    <a:pt x="2662" y="11074"/>
                  </a:moveTo>
                  <a:lnTo>
                    <a:pt x="2739" y="12262"/>
                  </a:lnTo>
                  <a:lnTo>
                    <a:pt x="1683" y="12636"/>
                  </a:lnTo>
                  <a:lnTo>
                    <a:pt x="1562" y="11437"/>
                  </a:lnTo>
                  <a:lnTo>
                    <a:pt x="2662" y="11074"/>
                  </a:lnTo>
                  <a:close/>
                  <a:moveTo>
                    <a:pt x="2739" y="12295"/>
                  </a:moveTo>
                  <a:lnTo>
                    <a:pt x="2772" y="12944"/>
                  </a:lnTo>
                  <a:lnTo>
                    <a:pt x="1771" y="13516"/>
                  </a:lnTo>
                  <a:lnTo>
                    <a:pt x="1683" y="12669"/>
                  </a:lnTo>
                  <a:lnTo>
                    <a:pt x="2739" y="12295"/>
                  </a:lnTo>
                  <a:close/>
                  <a:moveTo>
                    <a:pt x="2783" y="12977"/>
                  </a:moveTo>
                  <a:lnTo>
                    <a:pt x="2860" y="13351"/>
                  </a:lnTo>
                  <a:lnTo>
                    <a:pt x="1914" y="14121"/>
                  </a:lnTo>
                  <a:lnTo>
                    <a:pt x="1782" y="13549"/>
                  </a:lnTo>
                  <a:close/>
                  <a:moveTo>
                    <a:pt x="2871" y="13384"/>
                  </a:moveTo>
                  <a:lnTo>
                    <a:pt x="3245" y="14373"/>
                  </a:lnTo>
                  <a:lnTo>
                    <a:pt x="2035" y="14736"/>
                  </a:lnTo>
                  <a:lnTo>
                    <a:pt x="1925" y="14154"/>
                  </a:lnTo>
                  <a:lnTo>
                    <a:pt x="2871" y="13384"/>
                  </a:lnTo>
                  <a:close/>
                  <a:moveTo>
                    <a:pt x="2288" y="15055"/>
                  </a:moveTo>
                  <a:lnTo>
                    <a:pt x="2123" y="15539"/>
                  </a:lnTo>
                  <a:lnTo>
                    <a:pt x="1584" y="15209"/>
                  </a:lnTo>
                  <a:lnTo>
                    <a:pt x="2024" y="14769"/>
                  </a:lnTo>
                  <a:lnTo>
                    <a:pt x="2288" y="15055"/>
                  </a:lnTo>
                  <a:close/>
                  <a:moveTo>
                    <a:pt x="2618" y="15649"/>
                  </a:moveTo>
                  <a:lnTo>
                    <a:pt x="2860" y="15858"/>
                  </a:lnTo>
                  <a:lnTo>
                    <a:pt x="2178" y="15913"/>
                  </a:lnTo>
                  <a:lnTo>
                    <a:pt x="2156" y="15572"/>
                  </a:lnTo>
                  <a:lnTo>
                    <a:pt x="2618" y="15649"/>
                  </a:lnTo>
                  <a:close/>
                  <a:moveTo>
                    <a:pt x="2156" y="15935"/>
                  </a:moveTo>
                  <a:lnTo>
                    <a:pt x="2442" y="16210"/>
                  </a:lnTo>
                  <a:lnTo>
                    <a:pt x="2090" y="16485"/>
                  </a:lnTo>
                  <a:lnTo>
                    <a:pt x="1408" y="15836"/>
                  </a:lnTo>
                  <a:lnTo>
                    <a:pt x="2156" y="15935"/>
                  </a:lnTo>
                  <a:close/>
                  <a:moveTo>
                    <a:pt x="2090" y="16518"/>
                  </a:moveTo>
                  <a:lnTo>
                    <a:pt x="3311" y="17662"/>
                  </a:lnTo>
                  <a:lnTo>
                    <a:pt x="3003" y="18112"/>
                  </a:lnTo>
                  <a:lnTo>
                    <a:pt x="1760" y="17013"/>
                  </a:lnTo>
                  <a:lnTo>
                    <a:pt x="2090" y="16518"/>
                  </a:lnTo>
                  <a:lnTo>
                    <a:pt x="2090" y="16518"/>
                  </a:lnTo>
                  <a:close/>
                  <a:moveTo>
                    <a:pt x="3014" y="18145"/>
                  </a:moveTo>
                  <a:lnTo>
                    <a:pt x="4806" y="18420"/>
                  </a:lnTo>
                  <a:lnTo>
                    <a:pt x="4696" y="19157"/>
                  </a:lnTo>
                  <a:lnTo>
                    <a:pt x="2695" y="18607"/>
                  </a:lnTo>
                  <a:lnTo>
                    <a:pt x="3014" y="18145"/>
                  </a:lnTo>
                  <a:close/>
                  <a:moveTo>
                    <a:pt x="4696" y="19190"/>
                  </a:moveTo>
                  <a:lnTo>
                    <a:pt x="4674" y="19289"/>
                  </a:lnTo>
                  <a:lnTo>
                    <a:pt x="4487" y="20147"/>
                  </a:lnTo>
                  <a:lnTo>
                    <a:pt x="2618" y="19355"/>
                  </a:lnTo>
                  <a:lnTo>
                    <a:pt x="2607" y="19355"/>
                  </a:lnTo>
                  <a:lnTo>
                    <a:pt x="2684" y="18640"/>
                  </a:lnTo>
                  <a:close/>
                  <a:moveTo>
                    <a:pt x="4487" y="20180"/>
                  </a:moveTo>
                  <a:lnTo>
                    <a:pt x="4333" y="20895"/>
                  </a:lnTo>
                  <a:lnTo>
                    <a:pt x="2530" y="20114"/>
                  </a:lnTo>
                  <a:lnTo>
                    <a:pt x="2607" y="19388"/>
                  </a:lnTo>
                  <a:close/>
                  <a:moveTo>
                    <a:pt x="4322" y="20928"/>
                  </a:moveTo>
                  <a:lnTo>
                    <a:pt x="4322" y="21983"/>
                  </a:lnTo>
                  <a:lnTo>
                    <a:pt x="2783" y="21291"/>
                  </a:lnTo>
                  <a:lnTo>
                    <a:pt x="2541" y="20158"/>
                  </a:lnTo>
                  <a:close/>
                  <a:moveTo>
                    <a:pt x="4322" y="22016"/>
                  </a:moveTo>
                  <a:lnTo>
                    <a:pt x="4322" y="23094"/>
                  </a:lnTo>
                  <a:lnTo>
                    <a:pt x="3058" y="22577"/>
                  </a:lnTo>
                  <a:lnTo>
                    <a:pt x="2794" y="21335"/>
                  </a:lnTo>
                  <a:lnTo>
                    <a:pt x="4322" y="22016"/>
                  </a:lnTo>
                  <a:close/>
                  <a:moveTo>
                    <a:pt x="4322" y="23127"/>
                  </a:moveTo>
                  <a:lnTo>
                    <a:pt x="4465" y="24799"/>
                  </a:lnTo>
                  <a:lnTo>
                    <a:pt x="3509" y="24656"/>
                  </a:lnTo>
                  <a:lnTo>
                    <a:pt x="3080" y="22676"/>
                  </a:lnTo>
                  <a:lnTo>
                    <a:pt x="3058" y="22621"/>
                  </a:lnTo>
                  <a:lnTo>
                    <a:pt x="4322" y="23127"/>
                  </a:lnTo>
                  <a:close/>
                  <a:moveTo>
                    <a:pt x="4465" y="24832"/>
                  </a:moveTo>
                  <a:lnTo>
                    <a:pt x="4674" y="26371"/>
                  </a:lnTo>
                  <a:lnTo>
                    <a:pt x="3839" y="25920"/>
                  </a:lnTo>
                  <a:lnTo>
                    <a:pt x="3520" y="24689"/>
                  </a:lnTo>
                  <a:lnTo>
                    <a:pt x="4465" y="24832"/>
                  </a:lnTo>
                  <a:close/>
                  <a:moveTo>
                    <a:pt x="4498" y="24832"/>
                  </a:moveTo>
                  <a:lnTo>
                    <a:pt x="5466" y="24931"/>
                  </a:lnTo>
                  <a:lnTo>
                    <a:pt x="5279" y="26470"/>
                  </a:lnTo>
                  <a:lnTo>
                    <a:pt x="4707" y="26393"/>
                  </a:lnTo>
                  <a:lnTo>
                    <a:pt x="4498" y="24832"/>
                  </a:lnTo>
                  <a:close/>
                  <a:moveTo>
                    <a:pt x="5499" y="24920"/>
                  </a:moveTo>
                  <a:lnTo>
                    <a:pt x="6401" y="24590"/>
                  </a:lnTo>
                  <a:lnTo>
                    <a:pt x="6170" y="26052"/>
                  </a:lnTo>
                  <a:lnTo>
                    <a:pt x="5312" y="26470"/>
                  </a:lnTo>
                  <a:close/>
                  <a:moveTo>
                    <a:pt x="7358" y="24139"/>
                  </a:moveTo>
                  <a:lnTo>
                    <a:pt x="6434" y="24546"/>
                  </a:lnTo>
                  <a:lnTo>
                    <a:pt x="6522" y="23226"/>
                  </a:lnTo>
                  <a:lnTo>
                    <a:pt x="7380" y="22907"/>
                  </a:lnTo>
                  <a:lnTo>
                    <a:pt x="8314" y="22621"/>
                  </a:lnTo>
                  <a:lnTo>
                    <a:pt x="8215" y="23699"/>
                  </a:lnTo>
                  <a:close/>
                  <a:moveTo>
                    <a:pt x="8347" y="22610"/>
                  </a:moveTo>
                  <a:lnTo>
                    <a:pt x="8501" y="22555"/>
                  </a:lnTo>
                  <a:lnTo>
                    <a:pt x="8259" y="23523"/>
                  </a:lnTo>
                  <a:close/>
                  <a:moveTo>
                    <a:pt x="8336" y="22577"/>
                  </a:moveTo>
                  <a:lnTo>
                    <a:pt x="7655" y="21983"/>
                  </a:lnTo>
                  <a:lnTo>
                    <a:pt x="8391" y="22379"/>
                  </a:lnTo>
                  <a:lnTo>
                    <a:pt x="8490" y="22533"/>
                  </a:lnTo>
                  <a:close/>
                  <a:moveTo>
                    <a:pt x="7962" y="21841"/>
                  </a:moveTo>
                  <a:lnTo>
                    <a:pt x="7743" y="21445"/>
                  </a:lnTo>
                  <a:lnTo>
                    <a:pt x="8061" y="21280"/>
                  </a:lnTo>
                  <a:lnTo>
                    <a:pt x="8457" y="21709"/>
                  </a:lnTo>
                  <a:cubicBezTo>
                    <a:pt x="8457" y="21709"/>
                    <a:pt x="8457" y="21709"/>
                    <a:pt x="8468" y="21709"/>
                  </a:cubicBezTo>
                  <a:lnTo>
                    <a:pt x="9260" y="22181"/>
                  </a:lnTo>
                  <a:lnTo>
                    <a:pt x="8402" y="22346"/>
                  </a:lnTo>
                  <a:lnTo>
                    <a:pt x="7962" y="21841"/>
                  </a:lnTo>
                  <a:close/>
                  <a:moveTo>
                    <a:pt x="7732" y="21412"/>
                  </a:moveTo>
                  <a:lnTo>
                    <a:pt x="7644" y="20829"/>
                  </a:lnTo>
                  <a:lnTo>
                    <a:pt x="7962" y="20653"/>
                  </a:lnTo>
                  <a:lnTo>
                    <a:pt x="8050" y="21247"/>
                  </a:lnTo>
                  <a:lnTo>
                    <a:pt x="7732" y="21412"/>
                  </a:lnTo>
                  <a:close/>
                  <a:moveTo>
                    <a:pt x="7962" y="20620"/>
                  </a:moveTo>
                  <a:lnTo>
                    <a:pt x="7644" y="20796"/>
                  </a:lnTo>
                  <a:lnTo>
                    <a:pt x="7797" y="20037"/>
                  </a:lnTo>
                  <a:cubicBezTo>
                    <a:pt x="7907" y="19960"/>
                    <a:pt x="8061" y="19861"/>
                    <a:pt x="8127" y="19828"/>
                  </a:cubicBezTo>
                  <a:close/>
                  <a:moveTo>
                    <a:pt x="7797" y="19993"/>
                  </a:moveTo>
                  <a:lnTo>
                    <a:pt x="7819" y="19069"/>
                  </a:lnTo>
                  <a:lnTo>
                    <a:pt x="7819" y="18860"/>
                  </a:lnTo>
                  <a:lnTo>
                    <a:pt x="8325" y="18706"/>
                  </a:lnTo>
                  <a:lnTo>
                    <a:pt x="8127" y="19784"/>
                  </a:lnTo>
                  <a:cubicBezTo>
                    <a:pt x="8094" y="19806"/>
                    <a:pt x="7984" y="19872"/>
                    <a:pt x="7797" y="20004"/>
                  </a:cubicBezTo>
                  <a:close/>
                  <a:moveTo>
                    <a:pt x="7819" y="18827"/>
                  </a:moveTo>
                  <a:lnTo>
                    <a:pt x="7797" y="17607"/>
                  </a:lnTo>
                  <a:lnTo>
                    <a:pt x="8215" y="17222"/>
                  </a:lnTo>
                  <a:lnTo>
                    <a:pt x="8325" y="18673"/>
                  </a:lnTo>
                  <a:close/>
                  <a:moveTo>
                    <a:pt x="8215" y="17189"/>
                  </a:moveTo>
                  <a:lnTo>
                    <a:pt x="7797" y="17563"/>
                  </a:lnTo>
                  <a:lnTo>
                    <a:pt x="7874" y="16562"/>
                  </a:lnTo>
                  <a:lnTo>
                    <a:pt x="8281" y="16397"/>
                  </a:lnTo>
                  <a:lnTo>
                    <a:pt x="8215" y="17189"/>
                  </a:lnTo>
                  <a:close/>
                  <a:moveTo>
                    <a:pt x="7885" y="16518"/>
                  </a:moveTo>
                  <a:lnTo>
                    <a:pt x="8094" y="15836"/>
                  </a:lnTo>
                  <a:lnTo>
                    <a:pt x="8402" y="15616"/>
                  </a:lnTo>
                  <a:lnTo>
                    <a:pt x="8281" y="16364"/>
                  </a:lnTo>
                  <a:lnTo>
                    <a:pt x="7885" y="16529"/>
                  </a:lnTo>
                  <a:close/>
                  <a:moveTo>
                    <a:pt x="8083" y="15814"/>
                  </a:moveTo>
                  <a:lnTo>
                    <a:pt x="7545" y="14989"/>
                  </a:lnTo>
                  <a:lnTo>
                    <a:pt x="7896" y="14527"/>
                  </a:lnTo>
                  <a:lnTo>
                    <a:pt x="8402" y="15583"/>
                  </a:lnTo>
                  <a:close/>
                  <a:moveTo>
                    <a:pt x="7523" y="14967"/>
                  </a:moveTo>
                  <a:lnTo>
                    <a:pt x="6071" y="13659"/>
                  </a:lnTo>
                  <a:lnTo>
                    <a:pt x="6203" y="13208"/>
                  </a:lnTo>
                  <a:lnTo>
                    <a:pt x="7874" y="14505"/>
                  </a:lnTo>
                  <a:lnTo>
                    <a:pt x="7523" y="14967"/>
                  </a:lnTo>
                  <a:close/>
                  <a:moveTo>
                    <a:pt x="6181" y="13164"/>
                  </a:moveTo>
                  <a:lnTo>
                    <a:pt x="5268" y="12911"/>
                  </a:lnTo>
                  <a:lnTo>
                    <a:pt x="5400" y="11877"/>
                  </a:lnTo>
                  <a:lnTo>
                    <a:pt x="6522" y="12009"/>
                  </a:lnTo>
                  <a:lnTo>
                    <a:pt x="6181" y="13164"/>
                  </a:lnTo>
                  <a:close/>
                  <a:moveTo>
                    <a:pt x="5400" y="11855"/>
                  </a:moveTo>
                  <a:lnTo>
                    <a:pt x="5554" y="10590"/>
                  </a:lnTo>
                  <a:lnTo>
                    <a:pt x="6775" y="10645"/>
                  </a:lnTo>
                  <a:lnTo>
                    <a:pt x="6533" y="11976"/>
                  </a:lnTo>
                  <a:lnTo>
                    <a:pt x="5400" y="11855"/>
                  </a:lnTo>
                  <a:close/>
                  <a:moveTo>
                    <a:pt x="5554" y="10557"/>
                  </a:moveTo>
                  <a:lnTo>
                    <a:pt x="5455" y="8127"/>
                  </a:lnTo>
                  <a:lnTo>
                    <a:pt x="7094" y="7764"/>
                  </a:lnTo>
                  <a:lnTo>
                    <a:pt x="6786" y="10623"/>
                  </a:lnTo>
                  <a:lnTo>
                    <a:pt x="5554" y="10557"/>
                  </a:lnTo>
                  <a:close/>
                  <a:moveTo>
                    <a:pt x="5433" y="8105"/>
                  </a:moveTo>
                  <a:lnTo>
                    <a:pt x="5345" y="8127"/>
                  </a:lnTo>
                  <a:lnTo>
                    <a:pt x="4014" y="8369"/>
                  </a:lnTo>
                  <a:lnTo>
                    <a:pt x="3905" y="6489"/>
                  </a:lnTo>
                  <a:lnTo>
                    <a:pt x="5664" y="6027"/>
                  </a:lnTo>
                  <a:close/>
                  <a:moveTo>
                    <a:pt x="3981" y="8369"/>
                  </a:moveTo>
                  <a:lnTo>
                    <a:pt x="2596" y="8930"/>
                  </a:lnTo>
                  <a:lnTo>
                    <a:pt x="2596" y="8941"/>
                  </a:lnTo>
                  <a:lnTo>
                    <a:pt x="2497" y="7027"/>
                  </a:lnTo>
                  <a:lnTo>
                    <a:pt x="3872" y="6500"/>
                  </a:lnTo>
                  <a:close/>
                  <a:moveTo>
                    <a:pt x="2497" y="6994"/>
                  </a:moveTo>
                  <a:lnTo>
                    <a:pt x="2420" y="4278"/>
                  </a:lnTo>
                  <a:lnTo>
                    <a:pt x="3597" y="3563"/>
                  </a:lnTo>
                  <a:lnTo>
                    <a:pt x="3872" y="6478"/>
                  </a:lnTo>
                  <a:close/>
                  <a:moveTo>
                    <a:pt x="2563" y="8952"/>
                  </a:moveTo>
                  <a:lnTo>
                    <a:pt x="1419" y="9678"/>
                  </a:lnTo>
                  <a:lnTo>
                    <a:pt x="1320" y="7841"/>
                  </a:lnTo>
                  <a:lnTo>
                    <a:pt x="2475" y="7038"/>
                  </a:lnTo>
                  <a:lnTo>
                    <a:pt x="2563" y="8952"/>
                  </a:lnTo>
                  <a:close/>
                  <a:moveTo>
                    <a:pt x="1386" y="9700"/>
                  </a:moveTo>
                  <a:lnTo>
                    <a:pt x="572" y="10349"/>
                  </a:lnTo>
                  <a:lnTo>
                    <a:pt x="572" y="8512"/>
                  </a:lnTo>
                  <a:lnTo>
                    <a:pt x="1287" y="7863"/>
                  </a:lnTo>
                  <a:close/>
                  <a:moveTo>
                    <a:pt x="1386" y="9733"/>
                  </a:moveTo>
                  <a:lnTo>
                    <a:pt x="1529" y="11426"/>
                  </a:lnTo>
                  <a:lnTo>
                    <a:pt x="704" y="11932"/>
                  </a:lnTo>
                  <a:lnTo>
                    <a:pt x="572" y="10393"/>
                  </a:lnTo>
                  <a:lnTo>
                    <a:pt x="1386" y="9733"/>
                  </a:lnTo>
                  <a:close/>
                  <a:moveTo>
                    <a:pt x="726" y="11965"/>
                  </a:moveTo>
                  <a:lnTo>
                    <a:pt x="1529" y="11459"/>
                  </a:lnTo>
                  <a:lnTo>
                    <a:pt x="1650" y="12658"/>
                  </a:lnTo>
                  <a:lnTo>
                    <a:pt x="814" y="13274"/>
                  </a:lnTo>
                  <a:lnTo>
                    <a:pt x="726" y="12174"/>
                  </a:lnTo>
                  <a:lnTo>
                    <a:pt x="715" y="11976"/>
                  </a:lnTo>
                  <a:close/>
                  <a:moveTo>
                    <a:pt x="1661" y="12691"/>
                  </a:moveTo>
                  <a:lnTo>
                    <a:pt x="1749" y="13527"/>
                  </a:lnTo>
                  <a:lnTo>
                    <a:pt x="880" y="14231"/>
                  </a:lnTo>
                  <a:lnTo>
                    <a:pt x="814" y="13307"/>
                  </a:lnTo>
                  <a:close/>
                  <a:moveTo>
                    <a:pt x="1749" y="13560"/>
                  </a:moveTo>
                  <a:lnTo>
                    <a:pt x="1892" y="14143"/>
                  </a:lnTo>
                  <a:lnTo>
                    <a:pt x="1188" y="14813"/>
                  </a:lnTo>
                  <a:lnTo>
                    <a:pt x="891" y="14264"/>
                  </a:lnTo>
                  <a:close/>
                  <a:moveTo>
                    <a:pt x="1903" y="14176"/>
                  </a:moveTo>
                  <a:lnTo>
                    <a:pt x="2013" y="14747"/>
                  </a:lnTo>
                  <a:lnTo>
                    <a:pt x="1562" y="15198"/>
                  </a:lnTo>
                  <a:lnTo>
                    <a:pt x="1199" y="14835"/>
                  </a:lnTo>
                  <a:close/>
                  <a:moveTo>
                    <a:pt x="2123" y="15572"/>
                  </a:moveTo>
                  <a:lnTo>
                    <a:pt x="2145" y="15913"/>
                  </a:lnTo>
                  <a:lnTo>
                    <a:pt x="1375" y="15803"/>
                  </a:lnTo>
                  <a:lnTo>
                    <a:pt x="737" y="15627"/>
                  </a:lnTo>
                  <a:lnTo>
                    <a:pt x="1562" y="15231"/>
                  </a:lnTo>
                  <a:close/>
                  <a:moveTo>
                    <a:pt x="1364" y="15836"/>
                  </a:moveTo>
                  <a:lnTo>
                    <a:pt x="1364" y="15836"/>
                  </a:lnTo>
                  <a:lnTo>
                    <a:pt x="2068" y="16507"/>
                  </a:lnTo>
                  <a:lnTo>
                    <a:pt x="2068" y="16507"/>
                  </a:lnTo>
                  <a:lnTo>
                    <a:pt x="1738" y="16991"/>
                  </a:lnTo>
                  <a:lnTo>
                    <a:pt x="737" y="15660"/>
                  </a:lnTo>
                  <a:lnTo>
                    <a:pt x="1364" y="15836"/>
                  </a:lnTo>
                  <a:close/>
                  <a:moveTo>
                    <a:pt x="1738" y="17046"/>
                  </a:moveTo>
                  <a:lnTo>
                    <a:pt x="2981" y="18145"/>
                  </a:lnTo>
                  <a:lnTo>
                    <a:pt x="2673" y="18596"/>
                  </a:lnTo>
                  <a:lnTo>
                    <a:pt x="1441" y="17486"/>
                  </a:lnTo>
                  <a:close/>
                  <a:moveTo>
                    <a:pt x="2651" y="18629"/>
                  </a:moveTo>
                  <a:lnTo>
                    <a:pt x="2585" y="19333"/>
                  </a:lnTo>
                  <a:lnTo>
                    <a:pt x="1551" y="18464"/>
                  </a:lnTo>
                  <a:lnTo>
                    <a:pt x="1441" y="17530"/>
                  </a:lnTo>
                  <a:close/>
                  <a:moveTo>
                    <a:pt x="2585" y="19366"/>
                  </a:moveTo>
                  <a:lnTo>
                    <a:pt x="2508" y="20103"/>
                  </a:lnTo>
                  <a:lnTo>
                    <a:pt x="1672" y="19322"/>
                  </a:lnTo>
                  <a:lnTo>
                    <a:pt x="1562" y="18508"/>
                  </a:lnTo>
                  <a:close/>
                  <a:moveTo>
                    <a:pt x="2508" y="20136"/>
                  </a:moveTo>
                  <a:lnTo>
                    <a:pt x="2750" y="21269"/>
                  </a:lnTo>
                  <a:lnTo>
                    <a:pt x="1815" y="20312"/>
                  </a:lnTo>
                  <a:lnTo>
                    <a:pt x="1815" y="20312"/>
                  </a:lnTo>
                  <a:lnTo>
                    <a:pt x="1683" y="19366"/>
                  </a:lnTo>
                  <a:close/>
                  <a:moveTo>
                    <a:pt x="2750" y="21313"/>
                  </a:moveTo>
                  <a:cubicBezTo>
                    <a:pt x="2750" y="21313"/>
                    <a:pt x="2761" y="21313"/>
                    <a:pt x="2761" y="21324"/>
                  </a:cubicBezTo>
                  <a:lnTo>
                    <a:pt x="3014" y="22544"/>
                  </a:lnTo>
                  <a:lnTo>
                    <a:pt x="2068" y="21511"/>
                  </a:lnTo>
                  <a:lnTo>
                    <a:pt x="1826" y="20367"/>
                  </a:lnTo>
                  <a:close/>
                  <a:moveTo>
                    <a:pt x="3036" y="22599"/>
                  </a:moveTo>
                  <a:lnTo>
                    <a:pt x="3047" y="22687"/>
                  </a:lnTo>
                  <a:lnTo>
                    <a:pt x="3476" y="24623"/>
                  </a:lnTo>
                  <a:lnTo>
                    <a:pt x="2497" y="23567"/>
                  </a:lnTo>
                  <a:lnTo>
                    <a:pt x="2079" y="21577"/>
                  </a:lnTo>
                  <a:lnTo>
                    <a:pt x="3025" y="22599"/>
                  </a:lnTo>
                  <a:close/>
                  <a:moveTo>
                    <a:pt x="3487" y="24678"/>
                  </a:moveTo>
                  <a:lnTo>
                    <a:pt x="3795" y="25887"/>
                  </a:lnTo>
                  <a:lnTo>
                    <a:pt x="2530" y="24656"/>
                  </a:lnTo>
                  <a:lnTo>
                    <a:pt x="2497" y="23622"/>
                  </a:lnTo>
                  <a:lnTo>
                    <a:pt x="3487" y="24678"/>
                  </a:lnTo>
                  <a:close/>
                  <a:moveTo>
                    <a:pt x="3806" y="25931"/>
                  </a:moveTo>
                  <a:lnTo>
                    <a:pt x="3762" y="26844"/>
                  </a:lnTo>
                  <a:lnTo>
                    <a:pt x="2981" y="25942"/>
                  </a:lnTo>
                  <a:lnTo>
                    <a:pt x="2552" y="24711"/>
                  </a:lnTo>
                  <a:close/>
                  <a:moveTo>
                    <a:pt x="3839" y="25953"/>
                  </a:moveTo>
                  <a:lnTo>
                    <a:pt x="4674" y="26415"/>
                  </a:lnTo>
                  <a:lnTo>
                    <a:pt x="4630" y="27526"/>
                  </a:lnTo>
                  <a:lnTo>
                    <a:pt x="3795" y="26866"/>
                  </a:lnTo>
                  <a:close/>
                  <a:moveTo>
                    <a:pt x="4707" y="26415"/>
                  </a:moveTo>
                  <a:lnTo>
                    <a:pt x="5279" y="26503"/>
                  </a:lnTo>
                  <a:lnTo>
                    <a:pt x="5466" y="28186"/>
                  </a:lnTo>
                  <a:lnTo>
                    <a:pt x="4663" y="27548"/>
                  </a:lnTo>
                  <a:lnTo>
                    <a:pt x="4707" y="26415"/>
                  </a:lnTo>
                  <a:close/>
                  <a:moveTo>
                    <a:pt x="5312" y="26503"/>
                  </a:moveTo>
                  <a:lnTo>
                    <a:pt x="6170" y="26085"/>
                  </a:lnTo>
                  <a:lnTo>
                    <a:pt x="6489" y="28593"/>
                  </a:lnTo>
                  <a:lnTo>
                    <a:pt x="5499" y="28208"/>
                  </a:lnTo>
                  <a:close/>
                  <a:moveTo>
                    <a:pt x="6203" y="26096"/>
                  </a:moveTo>
                  <a:lnTo>
                    <a:pt x="7589" y="27328"/>
                  </a:lnTo>
                  <a:lnTo>
                    <a:pt x="7644" y="29407"/>
                  </a:lnTo>
                  <a:lnTo>
                    <a:pt x="6522" y="28615"/>
                  </a:lnTo>
                  <a:close/>
                  <a:moveTo>
                    <a:pt x="7622" y="27339"/>
                  </a:moveTo>
                  <a:lnTo>
                    <a:pt x="9040" y="27955"/>
                  </a:lnTo>
                  <a:lnTo>
                    <a:pt x="8677" y="29956"/>
                  </a:lnTo>
                  <a:lnTo>
                    <a:pt x="7677" y="29429"/>
                  </a:lnTo>
                  <a:lnTo>
                    <a:pt x="7622" y="27339"/>
                  </a:lnTo>
                  <a:close/>
                  <a:moveTo>
                    <a:pt x="7611" y="27306"/>
                  </a:moveTo>
                  <a:lnTo>
                    <a:pt x="7446" y="26624"/>
                  </a:lnTo>
                  <a:lnTo>
                    <a:pt x="8875" y="27251"/>
                  </a:lnTo>
                  <a:lnTo>
                    <a:pt x="9029" y="27922"/>
                  </a:lnTo>
                  <a:close/>
                  <a:moveTo>
                    <a:pt x="7446" y="26580"/>
                  </a:moveTo>
                  <a:lnTo>
                    <a:pt x="7545" y="26052"/>
                  </a:lnTo>
                  <a:lnTo>
                    <a:pt x="8842" y="26261"/>
                  </a:lnTo>
                  <a:lnTo>
                    <a:pt x="8875" y="27218"/>
                  </a:lnTo>
                  <a:lnTo>
                    <a:pt x="7446" y="26580"/>
                  </a:lnTo>
                  <a:close/>
                  <a:moveTo>
                    <a:pt x="7556" y="26019"/>
                  </a:moveTo>
                  <a:lnTo>
                    <a:pt x="8171" y="25305"/>
                  </a:lnTo>
                  <a:lnTo>
                    <a:pt x="9161" y="25140"/>
                  </a:lnTo>
                  <a:lnTo>
                    <a:pt x="9073" y="25393"/>
                  </a:lnTo>
                  <a:lnTo>
                    <a:pt x="8842" y="26239"/>
                  </a:lnTo>
                  <a:lnTo>
                    <a:pt x="7556" y="26030"/>
                  </a:lnTo>
                  <a:close/>
                  <a:moveTo>
                    <a:pt x="8182" y="25272"/>
                  </a:moveTo>
                  <a:lnTo>
                    <a:pt x="8248" y="23721"/>
                  </a:lnTo>
                  <a:lnTo>
                    <a:pt x="9447" y="23578"/>
                  </a:lnTo>
                  <a:lnTo>
                    <a:pt x="9172" y="25107"/>
                  </a:lnTo>
                  <a:close/>
                  <a:moveTo>
                    <a:pt x="8248" y="23699"/>
                  </a:moveTo>
                  <a:lnTo>
                    <a:pt x="8534" y="22555"/>
                  </a:lnTo>
                  <a:lnTo>
                    <a:pt x="9601" y="22764"/>
                  </a:lnTo>
                  <a:lnTo>
                    <a:pt x="9447" y="23545"/>
                  </a:lnTo>
                  <a:lnTo>
                    <a:pt x="8248" y="23699"/>
                  </a:lnTo>
                  <a:close/>
                  <a:moveTo>
                    <a:pt x="8534" y="22522"/>
                  </a:moveTo>
                  <a:lnTo>
                    <a:pt x="8424" y="22379"/>
                  </a:lnTo>
                  <a:lnTo>
                    <a:pt x="9304" y="22203"/>
                  </a:lnTo>
                  <a:lnTo>
                    <a:pt x="9590" y="22731"/>
                  </a:lnTo>
                  <a:lnTo>
                    <a:pt x="8534" y="22522"/>
                  </a:lnTo>
                  <a:close/>
                  <a:moveTo>
                    <a:pt x="8479" y="21687"/>
                  </a:moveTo>
                  <a:lnTo>
                    <a:pt x="8116" y="21280"/>
                  </a:lnTo>
                  <a:lnTo>
                    <a:pt x="8886" y="21445"/>
                  </a:lnTo>
                  <a:lnTo>
                    <a:pt x="9271" y="22137"/>
                  </a:lnTo>
                  <a:close/>
                  <a:moveTo>
                    <a:pt x="8083" y="21247"/>
                  </a:moveTo>
                  <a:lnTo>
                    <a:pt x="7995" y="20653"/>
                  </a:lnTo>
                  <a:lnTo>
                    <a:pt x="8721" y="20741"/>
                  </a:lnTo>
                  <a:lnTo>
                    <a:pt x="8875" y="21412"/>
                  </a:lnTo>
                  <a:close/>
                  <a:moveTo>
                    <a:pt x="8721" y="20719"/>
                  </a:moveTo>
                  <a:lnTo>
                    <a:pt x="7995" y="20620"/>
                  </a:lnTo>
                  <a:lnTo>
                    <a:pt x="8160" y="19817"/>
                  </a:lnTo>
                  <a:cubicBezTo>
                    <a:pt x="8226" y="19839"/>
                    <a:pt x="8589" y="19949"/>
                    <a:pt x="8831" y="20026"/>
                  </a:cubicBezTo>
                  <a:close/>
                  <a:moveTo>
                    <a:pt x="8160" y="19784"/>
                  </a:moveTo>
                  <a:lnTo>
                    <a:pt x="8358" y="18695"/>
                  </a:lnTo>
                  <a:lnTo>
                    <a:pt x="9073" y="18508"/>
                  </a:lnTo>
                  <a:lnTo>
                    <a:pt x="8842" y="20004"/>
                  </a:lnTo>
                  <a:cubicBezTo>
                    <a:pt x="8644" y="19938"/>
                    <a:pt x="8248" y="19806"/>
                    <a:pt x="8160" y="19784"/>
                  </a:cubicBezTo>
                  <a:close/>
                  <a:moveTo>
                    <a:pt x="8358" y="18673"/>
                  </a:moveTo>
                  <a:lnTo>
                    <a:pt x="8248" y="17200"/>
                  </a:lnTo>
                  <a:lnTo>
                    <a:pt x="8908" y="16936"/>
                  </a:lnTo>
                  <a:lnTo>
                    <a:pt x="9084" y="18475"/>
                  </a:lnTo>
                  <a:close/>
                  <a:moveTo>
                    <a:pt x="8908" y="16903"/>
                  </a:moveTo>
                  <a:lnTo>
                    <a:pt x="8248" y="17167"/>
                  </a:lnTo>
                  <a:lnTo>
                    <a:pt x="8314" y="16386"/>
                  </a:lnTo>
                  <a:lnTo>
                    <a:pt x="8963" y="15957"/>
                  </a:lnTo>
                  <a:close/>
                  <a:moveTo>
                    <a:pt x="8314" y="16342"/>
                  </a:moveTo>
                  <a:lnTo>
                    <a:pt x="8435" y="15594"/>
                  </a:lnTo>
                  <a:lnTo>
                    <a:pt x="9073" y="14824"/>
                  </a:lnTo>
                  <a:lnTo>
                    <a:pt x="8963" y="15924"/>
                  </a:lnTo>
                  <a:close/>
                  <a:moveTo>
                    <a:pt x="8424" y="15561"/>
                  </a:moveTo>
                  <a:lnTo>
                    <a:pt x="7918" y="14494"/>
                  </a:lnTo>
                  <a:lnTo>
                    <a:pt x="8600" y="13241"/>
                  </a:lnTo>
                  <a:lnTo>
                    <a:pt x="9084" y="14769"/>
                  </a:lnTo>
                  <a:lnTo>
                    <a:pt x="8424" y="15561"/>
                  </a:lnTo>
                  <a:close/>
                  <a:moveTo>
                    <a:pt x="7896" y="14472"/>
                  </a:moveTo>
                  <a:lnTo>
                    <a:pt x="6214" y="13175"/>
                  </a:lnTo>
                  <a:lnTo>
                    <a:pt x="6555" y="12009"/>
                  </a:lnTo>
                  <a:lnTo>
                    <a:pt x="8347" y="12405"/>
                  </a:lnTo>
                  <a:lnTo>
                    <a:pt x="8589" y="13197"/>
                  </a:lnTo>
                  <a:lnTo>
                    <a:pt x="7896" y="14472"/>
                  </a:lnTo>
                  <a:close/>
                  <a:moveTo>
                    <a:pt x="6566" y="11976"/>
                  </a:moveTo>
                  <a:lnTo>
                    <a:pt x="6808" y="10645"/>
                  </a:lnTo>
                  <a:lnTo>
                    <a:pt x="9073" y="9898"/>
                  </a:lnTo>
                  <a:lnTo>
                    <a:pt x="8347" y="12372"/>
                  </a:lnTo>
                  <a:close/>
                  <a:moveTo>
                    <a:pt x="6819" y="10612"/>
                  </a:moveTo>
                  <a:lnTo>
                    <a:pt x="7127" y="7764"/>
                  </a:lnTo>
                  <a:lnTo>
                    <a:pt x="7248" y="7731"/>
                  </a:lnTo>
                  <a:lnTo>
                    <a:pt x="9018" y="7676"/>
                  </a:lnTo>
                  <a:lnTo>
                    <a:pt x="9084" y="9865"/>
                  </a:lnTo>
                  <a:close/>
                  <a:moveTo>
                    <a:pt x="7237" y="7709"/>
                  </a:moveTo>
                  <a:lnTo>
                    <a:pt x="7127" y="7731"/>
                  </a:lnTo>
                  <a:lnTo>
                    <a:pt x="7358" y="5554"/>
                  </a:lnTo>
                  <a:lnTo>
                    <a:pt x="8952" y="5444"/>
                  </a:lnTo>
                  <a:lnTo>
                    <a:pt x="9018" y="7643"/>
                  </a:lnTo>
                  <a:lnTo>
                    <a:pt x="7237" y="7698"/>
                  </a:lnTo>
                  <a:close/>
                  <a:moveTo>
                    <a:pt x="7358" y="5532"/>
                  </a:moveTo>
                  <a:lnTo>
                    <a:pt x="6995" y="2090"/>
                  </a:lnTo>
                  <a:lnTo>
                    <a:pt x="8842" y="1925"/>
                  </a:lnTo>
                  <a:lnTo>
                    <a:pt x="8952" y="5422"/>
                  </a:lnTo>
                  <a:lnTo>
                    <a:pt x="7358" y="5532"/>
                  </a:lnTo>
                  <a:close/>
                  <a:moveTo>
                    <a:pt x="5180" y="814"/>
                  </a:moveTo>
                  <a:lnTo>
                    <a:pt x="7248" y="165"/>
                  </a:lnTo>
                  <a:lnTo>
                    <a:pt x="6973" y="2068"/>
                  </a:lnTo>
                  <a:lnTo>
                    <a:pt x="5169" y="2739"/>
                  </a:lnTo>
                  <a:lnTo>
                    <a:pt x="5180" y="814"/>
                  </a:lnTo>
                  <a:close/>
                  <a:moveTo>
                    <a:pt x="5664" y="5994"/>
                  </a:moveTo>
                  <a:lnTo>
                    <a:pt x="3905" y="6467"/>
                  </a:lnTo>
                  <a:lnTo>
                    <a:pt x="3630" y="3541"/>
                  </a:lnTo>
                  <a:lnTo>
                    <a:pt x="5147" y="2783"/>
                  </a:lnTo>
                  <a:close/>
                  <a:moveTo>
                    <a:pt x="5158" y="825"/>
                  </a:moveTo>
                  <a:lnTo>
                    <a:pt x="5136" y="2750"/>
                  </a:lnTo>
                  <a:lnTo>
                    <a:pt x="3630" y="3508"/>
                  </a:lnTo>
                  <a:lnTo>
                    <a:pt x="3564" y="1936"/>
                  </a:lnTo>
                  <a:lnTo>
                    <a:pt x="5158" y="825"/>
                  </a:lnTo>
                  <a:close/>
                  <a:moveTo>
                    <a:pt x="2420" y="3090"/>
                  </a:moveTo>
                  <a:lnTo>
                    <a:pt x="3531" y="1969"/>
                  </a:lnTo>
                  <a:lnTo>
                    <a:pt x="3597" y="3519"/>
                  </a:lnTo>
                  <a:lnTo>
                    <a:pt x="2420" y="4245"/>
                  </a:lnTo>
                  <a:close/>
                  <a:moveTo>
                    <a:pt x="2475" y="7005"/>
                  </a:moveTo>
                  <a:lnTo>
                    <a:pt x="1320" y="7797"/>
                  </a:lnTo>
                  <a:lnTo>
                    <a:pt x="1386" y="5246"/>
                  </a:lnTo>
                  <a:lnTo>
                    <a:pt x="2398" y="4311"/>
                  </a:lnTo>
                  <a:lnTo>
                    <a:pt x="2475" y="7005"/>
                  </a:lnTo>
                  <a:close/>
                  <a:moveTo>
                    <a:pt x="1496" y="4443"/>
                  </a:moveTo>
                  <a:lnTo>
                    <a:pt x="2387" y="3134"/>
                  </a:lnTo>
                  <a:lnTo>
                    <a:pt x="2387" y="4267"/>
                  </a:lnTo>
                  <a:lnTo>
                    <a:pt x="1386" y="5191"/>
                  </a:lnTo>
                  <a:lnTo>
                    <a:pt x="1496" y="4443"/>
                  </a:lnTo>
                  <a:close/>
                  <a:moveTo>
                    <a:pt x="1463" y="4531"/>
                  </a:moveTo>
                  <a:lnTo>
                    <a:pt x="1353" y="5224"/>
                  </a:lnTo>
                  <a:lnTo>
                    <a:pt x="891" y="5653"/>
                  </a:lnTo>
                  <a:close/>
                  <a:moveTo>
                    <a:pt x="858" y="5730"/>
                  </a:moveTo>
                  <a:lnTo>
                    <a:pt x="1353" y="5268"/>
                  </a:lnTo>
                  <a:lnTo>
                    <a:pt x="1287" y="7819"/>
                  </a:lnTo>
                  <a:lnTo>
                    <a:pt x="583" y="8468"/>
                  </a:lnTo>
                  <a:close/>
                  <a:moveTo>
                    <a:pt x="803" y="5972"/>
                  </a:moveTo>
                  <a:lnTo>
                    <a:pt x="550" y="8501"/>
                  </a:lnTo>
                  <a:lnTo>
                    <a:pt x="121" y="9073"/>
                  </a:lnTo>
                  <a:lnTo>
                    <a:pt x="803" y="5972"/>
                  </a:lnTo>
                  <a:close/>
                  <a:moveTo>
                    <a:pt x="110" y="9139"/>
                  </a:moveTo>
                  <a:lnTo>
                    <a:pt x="550" y="8545"/>
                  </a:lnTo>
                  <a:lnTo>
                    <a:pt x="550" y="10371"/>
                  </a:lnTo>
                  <a:cubicBezTo>
                    <a:pt x="209" y="10667"/>
                    <a:pt x="99" y="10777"/>
                    <a:pt x="66" y="10810"/>
                  </a:cubicBezTo>
                  <a:close/>
                  <a:moveTo>
                    <a:pt x="66" y="10854"/>
                  </a:moveTo>
                  <a:cubicBezTo>
                    <a:pt x="66" y="10854"/>
                    <a:pt x="66" y="10854"/>
                    <a:pt x="77" y="10843"/>
                  </a:cubicBezTo>
                  <a:cubicBezTo>
                    <a:pt x="88" y="10810"/>
                    <a:pt x="363" y="10568"/>
                    <a:pt x="550" y="10415"/>
                  </a:cubicBezTo>
                  <a:lnTo>
                    <a:pt x="682" y="11954"/>
                  </a:lnTo>
                  <a:lnTo>
                    <a:pt x="23" y="12504"/>
                  </a:lnTo>
                  <a:lnTo>
                    <a:pt x="55" y="10854"/>
                  </a:lnTo>
                  <a:close/>
                  <a:moveTo>
                    <a:pt x="23" y="12537"/>
                  </a:moveTo>
                  <a:lnTo>
                    <a:pt x="682" y="11998"/>
                  </a:lnTo>
                  <a:lnTo>
                    <a:pt x="693" y="12174"/>
                  </a:lnTo>
                  <a:lnTo>
                    <a:pt x="781" y="13285"/>
                  </a:lnTo>
                  <a:lnTo>
                    <a:pt x="176" y="13384"/>
                  </a:lnTo>
                  <a:close/>
                  <a:moveTo>
                    <a:pt x="198" y="13483"/>
                  </a:moveTo>
                  <a:lnTo>
                    <a:pt x="187" y="13417"/>
                  </a:lnTo>
                  <a:lnTo>
                    <a:pt x="781" y="13307"/>
                  </a:lnTo>
                  <a:lnTo>
                    <a:pt x="847" y="14242"/>
                  </a:lnTo>
                  <a:lnTo>
                    <a:pt x="352" y="14187"/>
                  </a:lnTo>
                  <a:close/>
                  <a:moveTo>
                    <a:pt x="396" y="14384"/>
                  </a:moveTo>
                  <a:lnTo>
                    <a:pt x="363" y="14209"/>
                  </a:lnTo>
                  <a:lnTo>
                    <a:pt x="858" y="14274"/>
                  </a:lnTo>
                  <a:lnTo>
                    <a:pt x="1155" y="14813"/>
                  </a:lnTo>
                  <a:lnTo>
                    <a:pt x="506" y="14813"/>
                  </a:lnTo>
                  <a:lnTo>
                    <a:pt x="396" y="14373"/>
                  </a:lnTo>
                  <a:close/>
                  <a:moveTo>
                    <a:pt x="517" y="14846"/>
                  </a:moveTo>
                  <a:lnTo>
                    <a:pt x="1177" y="14846"/>
                  </a:lnTo>
                  <a:lnTo>
                    <a:pt x="1540" y="15209"/>
                  </a:lnTo>
                  <a:lnTo>
                    <a:pt x="704" y="15605"/>
                  </a:lnTo>
                  <a:lnTo>
                    <a:pt x="517" y="14846"/>
                  </a:lnTo>
                  <a:close/>
                  <a:moveTo>
                    <a:pt x="715" y="15671"/>
                  </a:moveTo>
                  <a:lnTo>
                    <a:pt x="1716" y="17013"/>
                  </a:lnTo>
                  <a:lnTo>
                    <a:pt x="1419" y="17464"/>
                  </a:lnTo>
                  <a:lnTo>
                    <a:pt x="682" y="16353"/>
                  </a:lnTo>
                  <a:lnTo>
                    <a:pt x="715" y="15671"/>
                  </a:lnTo>
                  <a:close/>
                  <a:moveTo>
                    <a:pt x="682" y="16408"/>
                  </a:moveTo>
                  <a:lnTo>
                    <a:pt x="1408" y="17486"/>
                  </a:lnTo>
                  <a:lnTo>
                    <a:pt x="1518" y="18431"/>
                  </a:lnTo>
                  <a:lnTo>
                    <a:pt x="715" y="17530"/>
                  </a:lnTo>
                  <a:close/>
                  <a:moveTo>
                    <a:pt x="726" y="17585"/>
                  </a:moveTo>
                  <a:lnTo>
                    <a:pt x="1529" y="18475"/>
                  </a:lnTo>
                  <a:lnTo>
                    <a:pt x="1639" y="19289"/>
                  </a:lnTo>
                  <a:lnTo>
                    <a:pt x="858" y="18552"/>
                  </a:lnTo>
                  <a:lnTo>
                    <a:pt x="726" y="17585"/>
                  </a:lnTo>
                  <a:close/>
                  <a:moveTo>
                    <a:pt x="858" y="18596"/>
                  </a:moveTo>
                  <a:lnTo>
                    <a:pt x="1650" y="19333"/>
                  </a:lnTo>
                  <a:lnTo>
                    <a:pt x="1782" y="20279"/>
                  </a:lnTo>
                  <a:lnTo>
                    <a:pt x="1001" y="19487"/>
                  </a:lnTo>
                  <a:close/>
                  <a:moveTo>
                    <a:pt x="1012" y="19542"/>
                  </a:moveTo>
                  <a:lnTo>
                    <a:pt x="1782" y="20323"/>
                  </a:lnTo>
                  <a:lnTo>
                    <a:pt x="2024" y="21467"/>
                  </a:lnTo>
                  <a:lnTo>
                    <a:pt x="1177" y="20554"/>
                  </a:lnTo>
                  <a:lnTo>
                    <a:pt x="1012" y="19542"/>
                  </a:lnTo>
                  <a:close/>
                  <a:moveTo>
                    <a:pt x="1199" y="20620"/>
                  </a:moveTo>
                  <a:lnTo>
                    <a:pt x="2035" y="21522"/>
                  </a:lnTo>
                  <a:lnTo>
                    <a:pt x="2453" y="23512"/>
                  </a:lnTo>
                  <a:lnTo>
                    <a:pt x="1639" y="22357"/>
                  </a:lnTo>
                  <a:close/>
                  <a:moveTo>
                    <a:pt x="1661" y="22434"/>
                  </a:moveTo>
                  <a:lnTo>
                    <a:pt x="2464" y="23578"/>
                  </a:lnTo>
                  <a:lnTo>
                    <a:pt x="2508" y="24590"/>
                  </a:lnTo>
                  <a:lnTo>
                    <a:pt x="1881" y="23413"/>
                  </a:lnTo>
                  <a:close/>
                  <a:moveTo>
                    <a:pt x="1925" y="23578"/>
                  </a:moveTo>
                  <a:lnTo>
                    <a:pt x="2508" y="24667"/>
                  </a:lnTo>
                  <a:lnTo>
                    <a:pt x="2915" y="25854"/>
                  </a:lnTo>
                  <a:lnTo>
                    <a:pt x="2431" y="25173"/>
                  </a:lnTo>
                  <a:lnTo>
                    <a:pt x="1925" y="23567"/>
                  </a:lnTo>
                  <a:close/>
                  <a:moveTo>
                    <a:pt x="2948" y="25953"/>
                  </a:moveTo>
                  <a:lnTo>
                    <a:pt x="2981" y="26349"/>
                  </a:lnTo>
                  <a:lnTo>
                    <a:pt x="2497" y="25327"/>
                  </a:lnTo>
                  <a:lnTo>
                    <a:pt x="2948" y="25953"/>
                  </a:lnTo>
                  <a:close/>
                  <a:moveTo>
                    <a:pt x="3014" y="26426"/>
                  </a:moveTo>
                  <a:lnTo>
                    <a:pt x="2981" y="25997"/>
                  </a:lnTo>
                  <a:lnTo>
                    <a:pt x="3762" y="26877"/>
                  </a:lnTo>
                  <a:lnTo>
                    <a:pt x="3806" y="27680"/>
                  </a:lnTo>
                  <a:close/>
                  <a:moveTo>
                    <a:pt x="3839" y="27735"/>
                  </a:moveTo>
                  <a:lnTo>
                    <a:pt x="3795" y="26910"/>
                  </a:lnTo>
                  <a:lnTo>
                    <a:pt x="4630" y="27559"/>
                  </a:lnTo>
                  <a:lnTo>
                    <a:pt x="4949" y="28857"/>
                  </a:lnTo>
                  <a:close/>
                  <a:moveTo>
                    <a:pt x="4993" y="28890"/>
                  </a:moveTo>
                  <a:lnTo>
                    <a:pt x="4674" y="27592"/>
                  </a:lnTo>
                  <a:lnTo>
                    <a:pt x="5477" y="28219"/>
                  </a:lnTo>
                  <a:lnTo>
                    <a:pt x="6038" y="29879"/>
                  </a:lnTo>
                  <a:lnTo>
                    <a:pt x="4993" y="28890"/>
                  </a:lnTo>
                  <a:close/>
                  <a:moveTo>
                    <a:pt x="6082" y="29923"/>
                  </a:moveTo>
                  <a:lnTo>
                    <a:pt x="5510" y="28241"/>
                  </a:lnTo>
                  <a:lnTo>
                    <a:pt x="6500" y="28626"/>
                  </a:lnTo>
                  <a:lnTo>
                    <a:pt x="7127" y="30748"/>
                  </a:lnTo>
                  <a:close/>
                  <a:moveTo>
                    <a:pt x="7171" y="30781"/>
                  </a:moveTo>
                  <a:lnTo>
                    <a:pt x="6533" y="28648"/>
                  </a:lnTo>
                  <a:lnTo>
                    <a:pt x="7644" y="29440"/>
                  </a:lnTo>
                  <a:lnTo>
                    <a:pt x="8039" y="31364"/>
                  </a:lnTo>
                  <a:lnTo>
                    <a:pt x="7171" y="30781"/>
                  </a:lnTo>
                  <a:close/>
                  <a:moveTo>
                    <a:pt x="8072" y="31397"/>
                  </a:moveTo>
                  <a:lnTo>
                    <a:pt x="7688" y="29461"/>
                  </a:lnTo>
                  <a:lnTo>
                    <a:pt x="8666" y="29978"/>
                  </a:lnTo>
                  <a:lnTo>
                    <a:pt x="9029" y="31782"/>
                  </a:lnTo>
                  <a:lnTo>
                    <a:pt x="8072" y="31397"/>
                  </a:lnTo>
                  <a:close/>
                  <a:moveTo>
                    <a:pt x="9876" y="31870"/>
                  </a:moveTo>
                  <a:lnTo>
                    <a:pt x="9062" y="31793"/>
                  </a:lnTo>
                  <a:lnTo>
                    <a:pt x="8699" y="29989"/>
                  </a:lnTo>
                  <a:lnTo>
                    <a:pt x="9876" y="30231"/>
                  </a:lnTo>
                  <a:lnTo>
                    <a:pt x="9876" y="31870"/>
                  </a:lnTo>
                  <a:close/>
                  <a:moveTo>
                    <a:pt x="9876" y="30198"/>
                  </a:moveTo>
                  <a:lnTo>
                    <a:pt x="8699" y="29956"/>
                  </a:lnTo>
                  <a:lnTo>
                    <a:pt x="9062" y="27955"/>
                  </a:lnTo>
                  <a:lnTo>
                    <a:pt x="9876" y="28010"/>
                  </a:lnTo>
                  <a:lnTo>
                    <a:pt x="9876" y="30198"/>
                  </a:lnTo>
                  <a:close/>
                  <a:moveTo>
                    <a:pt x="9876" y="27977"/>
                  </a:moveTo>
                  <a:lnTo>
                    <a:pt x="9062" y="27933"/>
                  </a:lnTo>
                  <a:lnTo>
                    <a:pt x="8908" y="27251"/>
                  </a:lnTo>
                  <a:lnTo>
                    <a:pt x="9876" y="27229"/>
                  </a:lnTo>
                  <a:lnTo>
                    <a:pt x="9876" y="27977"/>
                  </a:lnTo>
                  <a:close/>
                  <a:moveTo>
                    <a:pt x="9876" y="27207"/>
                  </a:moveTo>
                  <a:lnTo>
                    <a:pt x="8908" y="27229"/>
                  </a:lnTo>
                  <a:lnTo>
                    <a:pt x="8864" y="26261"/>
                  </a:lnTo>
                  <a:lnTo>
                    <a:pt x="9876" y="26338"/>
                  </a:lnTo>
                  <a:lnTo>
                    <a:pt x="9876" y="27207"/>
                  </a:lnTo>
                  <a:close/>
                  <a:moveTo>
                    <a:pt x="9876" y="26305"/>
                  </a:moveTo>
                  <a:lnTo>
                    <a:pt x="8875" y="26239"/>
                  </a:lnTo>
                  <a:lnTo>
                    <a:pt x="9106" y="25404"/>
                  </a:lnTo>
                  <a:lnTo>
                    <a:pt x="9194" y="25140"/>
                  </a:lnTo>
                  <a:lnTo>
                    <a:pt x="9876" y="25393"/>
                  </a:lnTo>
                  <a:lnTo>
                    <a:pt x="9876" y="26305"/>
                  </a:lnTo>
                  <a:close/>
                  <a:moveTo>
                    <a:pt x="9876" y="25360"/>
                  </a:moveTo>
                  <a:lnTo>
                    <a:pt x="9194" y="25107"/>
                  </a:lnTo>
                  <a:lnTo>
                    <a:pt x="9480" y="23578"/>
                  </a:lnTo>
                  <a:lnTo>
                    <a:pt x="9876" y="23567"/>
                  </a:lnTo>
                  <a:close/>
                  <a:moveTo>
                    <a:pt x="9876" y="23534"/>
                  </a:moveTo>
                  <a:lnTo>
                    <a:pt x="9480" y="23545"/>
                  </a:lnTo>
                  <a:lnTo>
                    <a:pt x="9634" y="22775"/>
                  </a:lnTo>
                  <a:lnTo>
                    <a:pt x="9876" y="22907"/>
                  </a:lnTo>
                  <a:lnTo>
                    <a:pt x="9876" y="23545"/>
                  </a:lnTo>
                  <a:close/>
                  <a:moveTo>
                    <a:pt x="9876" y="22863"/>
                  </a:moveTo>
                  <a:lnTo>
                    <a:pt x="9634" y="22742"/>
                  </a:lnTo>
                  <a:lnTo>
                    <a:pt x="9348" y="22225"/>
                  </a:lnTo>
                  <a:lnTo>
                    <a:pt x="9876" y="22577"/>
                  </a:lnTo>
                  <a:close/>
                  <a:moveTo>
                    <a:pt x="9876" y="22544"/>
                  </a:moveTo>
                  <a:lnTo>
                    <a:pt x="9337" y="22181"/>
                  </a:lnTo>
                  <a:lnTo>
                    <a:pt x="9876" y="22005"/>
                  </a:lnTo>
                  <a:lnTo>
                    <a:pt x="9876" y="22533"/>
                  </a:lnTo>
                  <a:close/>
                  <a:moveTo>
                    <a:pt x="9876" y="21972"/>
                  </a:moveTo>
                  <a:lnTo>
                    <a:pt x="9315" y="22159"/>
                  </a:lnTo>
                  <a:lnTo>
                    <a:pt x="8919" y="21445"/>
                  </a:lnTo>
                  <a:lnTo>
                    <a:pt x="9876" y="21104"/>
                  </a:lnTo>
                  <a:lnTo>
                    <a:pt x="9876" y="21972"/>
                  </a:lnTo>
                  <a:close/>
                  <a:moveTo>
                    <a:pt x="9876" y="21071"/>
                  </a:moveTo>
                  <a:lnTo>
                    <a:pt x="8908" y="21412"/>
                  </a:lnTo>
                  <a:lnTo>
                    <a:pt x="8754" y="20741"/>
                  </a:lnTo>
                  <a:lnTo>
                    <a:pt x="9876" y="20576"/>
                  </a:lnTo>
                  <a:lnTo>
                    <a:pt x="9876" y="21071"/>
                  </a:lnTo>
                  <a:close/>
                  <a:moveTo>
                    <a:pt x="9876" y="20543"/>
                  </a:moveTo>
                  <a:lnTo>
                    <a:pt x="8754" y="20719"/>
                  </a:lnTo>
                  <a:lnTo>
                    <a:pt x="8864" y="20026"/>
                  </a:lnTo>
                  <a:lnTo>
                    <a:pt x="9876" y="19608"/>
                  </a:lnTo>
                  <a:lnTo>
                    <a:pt x="9876" y="20543"/>
                  </a:lnTo>
                  <a:close/>
                  <a:moveTo>
                    <a:pt x="9876" y="19586"/>
                  </a:moveTo>
                  <a:lnTo>
                    <a:pt x="8864" y="19993"/>
                  </a:lnTo>
                  <a:lnTo>
                    <a:pt x="9106" y="18508"/>
                  </a:lnTo>
                  <a:lnTo>
                    <a:pt x="9876" y="18508"/>
                  </a:lnTo>
                  <a:close/>
                  <a:moveTo>
                    <a:pt x="9876" y="18475"/>
                  </a:moveTo>
                  <a:lnTo>
                    <a:pt x="9106" y="18475"/>
                  </a:lnTo>
                  <a:lnTo>
                    <a:pt x="8941" y="16925"/>
                  </a:lnTo>
                  <a:lnTo>
                    <a:pt x="9876" y="16716"/>
                  </a:lnTo>
                  <a:close/>
                  <a:moveTo>
                    <a:pt x="9876" y="16683"/>
                  </a:moveTo>
                  <a:lnTo>
                    <a:pt x="8941" y="16903"/>
                  </a:lnTo>
                  <a:lnTo>
                    <a:pt x="8996" y="15946"/>
                  </a:lnTo>
                  <a:lnTo>
                    <a:pt x="9876" y="15715"/>
                  </a:lnTo>
                  <a:lnTo>
                    <a:pt x="9876" y="16683"/>
                  </a:lnTo>
                  <a:close/>
                  <a:moveTo>
                    <a:pt x="9876" y="15682"/>
                  </a:moveTo>
                  <a:lnTo>
                    <a:pt x="8996" y="15913"/>
                  </a:lnTo>
                  <a:lnTo>
                    <a:pt x="9106" y="14780"/>
                  </a:lnTo>
                  <a:lnTo>
                    <a:pt x="9876" y="14231"/>
                  </a:lnTo>
                  <a:close/>
                  <a:moveTo>
                    <a:pt x="9876" y="14198"/>
                  </a:moveTo>
                  <a:lnTo>
                    <a:pt x="9106" y="14747"/>
                  </a:lnTo>
                  <a:lnTo>
                    <a:pt x="8622" y="13208"/>
                  </a:lnTo>
                  <a:lnTo>
                    <a:pt x="9876" y="12856"/>
                  </a:lnTo>
                  <a:lnTo>
                    <a:pt x="9876" y="14198"/>
                  </a:lnTo>
                  <a:close/>
                  <a:moveTo>
                    <a:pt x="9876" y="12823"/>
                  </a:moveTo>
                  <a:lnTo>
                    <a:pt x="8611" y="13186"/>
                  </a:lnTo>
                  <a:lnTo>
                    <a:pt x="8369" y="12405"/>
                  </a:lnTo>
                  <a:lnTo>
                    <a:pt x="9876" y="12251"/>
                  </a:lnTo>
                  <a:close/>
                  <a:moveTo>
                    <a:pt x="9876" y="12218"/>
                  </a:moveTo>
                  <a:lnTo>
                    <a:pt x="8369" y="12372"/>
                  </a:lnTo>
                  <a:lnTo>
                    <a:pt x="9106" y="9887"/>
                  </a:lnTo>
                  <a:lnTo>
                    <a:pt x="9876" y="9601"/>
                  </a:lnTo>
                  <a:lnTo>
                    <a:pt x="9876" y="12218"/>
                  </a:lnTo>
                  <a:close/>
                  <a:moveTo>
                    <a:pt x="9876" y="9568"/>
                  </a:moveTo>
                  <a:lnTo>
                    <a:pt x="9106" y="9854"/>
                  </a:lnTo>
                  <a:lnTo>
                    <a:pt x="9040" y="7665"/>
                  </a:lnTo>
                  <a:lnTo>
                    <a:pt x="9876" y="7643"/>
                  </a:lnTo>
                  <a:lnTo>
                    <a:pt x="9876" y="9568"/>
                  </a:lnTo>
                  <a:close/>
                  <a:moveTo>
                    <a:pt x="9876" y="7610"/>
                  </a:moveTo>
                  <a:lnTo>
                    <a:pt x="9040" y="7643"/>
                  </a:lnTo>
                  <a:lnTo>
                    <a:pt x="8974" y="5444"/>
                  </a:lnTo>
                  <a:lnTo>
                    <a:pt x="9876" y="5378"/>
                  </a:lnTo>
                  <a:close/>
                  <a:moveTo>
                    <a:pt x="9876" y="5356"/>
                  </a:moveTo>
                  <a:lnTo>
                    <a:pt x="8974" y="5411"/>
                  </a:lnTo>
                  <a:lnTo>
                    <a:pt x="8875" y="1914"/>
                  </a:lnTo>
                  <a:lnTo>
                    <a:pt x="9876" y="1881"/>
                  </a:lnTo>
                  <a:lnTo>
                    <a:pt x="9876" y="5356"/>
                  </a:lnTo>
                  <a:close/>
                  <a:moveTo>
                    <a:pt x="9876" y="1848"/>
                  </a:moveTo>
                  <a:lnTo>
                    <a:pt x="8875" y="1892"/>
                  </a:lnTo>
                  <a:lnTo>
                    <a:pt x="8820" y="44"/>
                  </a:lnTo>
                  <a:lnTo>
                    <a:pt x="9876" y="22"/>
                  </a:lnTo>
                  <a:lnTo>
                    <a:pt x="9876" y="1848"/>
                  </a:lnTo>
                  <a:close/>
                  <a:moveTo>
                    <a:pt x="19751" y="12504"/>
                  </a:moveTo>
                  <a:lnTo>
                    <a:pt x="19092" y="11954"/>
                  </a:lnTo>
                  <a:lnTo>
                    <a:pt x="19224" y="10415"/>
                  </a:lnTo>
                  <a:cubicBezTo>
                    <a:pt x="19410" y="10568"/>
                    <a:pt x="19685" y="10810"/>
                    <a:pt x="19696" y="10843"/>
                  </a:cubicBezTo>
                  <a:cubicBezTo>
                    <a:pt x="19707" y="10843"/>
                    <a:pt x="19707" y="10854"/>
                    <a:pt x="19707" y="10854"/>
                  </a:cubicBezTo>
                  <a:close/>
                  <a:moveTo>
                    <a:pt x="18355" y="9678"/>
                  </a:moveTo>
                  <a:lnTo>
                    <a:pt x="17211" y="8952"/>
                  </a:lnTo>
                  <a:lnTo>
                    <a:pt x="17299" y="7038"/>
                  </a:lnTo>
                  <a:lnTo>
                    <a:pt x="18454" y="7830"/>
                  </a:lnTo>
                  <a:lnTo>
                    <a:pt x="18355" y="9678"/>
                  </a:lnTo>
                  <a:close/>
                  <a:moveTo>
                    <a:pt x="18487" y="7863"/>
                  </a:moveTo>
                  <a:lnTo>
                    <a:pt x="19202" y="8512"/>
                  </a:lnTo>
                  <a:lnTo>
                    <a:pt x="19202" y="10349"/>
                  </a:lnTo>
                  <a:lnTo>
                    <a:pt x="18388" y="9700"/>
                  </a:lnTo>
                  <a:close/>
                  <a:moveTo>
                    <a:pt x="12361" y="26569"/>
                  </a:moveTo>
                  <a:lnTo>
                    <a:pt x="12262" y="26052"/>
                  </a:lnTo>
                  <a:lnTo>
                    <a:pt x="13527" y="26074"/>
                  </a:lnTo>
                  <a:lnTo>
                    <a:pt x="12361" y="26569"/>
                  </a:lnTo>
                  <a:close/>
                  <a:moveTo>
                    <a:pt x="13516" y="26107"/>
                  </a:moveTo>
                  <a:lnTo>
                    <a:pt x="12196" y="27273"/>
                  </a:lnTo>
                  <a:lnTo>
                    <a:pt x="12361" y="26602"/>
                  </a:lnTo>
                  <a:close/>
                  <a:moveTo>
                    <a:pt x="12251" y="26019"/>
                  </a:moveTo>
                  <a:lnTo>
                    <a:pt x="11668" y="25327"/>
                  </a:lnTo>
                  <a:lnTo>
                    <a:pt x="12471" y="25689"/>
                  </a:lnTo>
                  <a:lnTo>
                    <a:pt x="13494" y="26041"/>
                  </a:lnTo>
                  <a:close/>
                  <a:moveTo>
                    <a:pt x="12471" y="25656"/>
                  </a:moveTo>
                  <a:lnTo>
                    <a:pt x="11625" y="25283"/>
                  </a:lnTo>
                  <a:lnTo>
                    <a:pt x="11559" y="23732"/>
                  </a:lnTo>
                  <a:lnTo>
                    <a:pt x="12405" y="24172"/>
                  </a:lnTo>
                  <a:lnTo>
                    <a:pt x="13340" y="24579"/>
                  </a:lnTo>
                  <a:lnTo>
                    <a:pt x="13571" y="26041"/>
                  </a:lnTo>
                  <a:lnTo>
                    <a:pt x="12471" y="25656"/>
                  </a:lnTo>
                  <a:close/>
                  <a:moveTo>
                    <a:pt x="16584" y="14417"/>
                  </a:moveTo>
                  <a:lnTo>
                    <a:pt x="17717" y="14758"/>
                  </a:lnTo>
                  <a:lnTo>
                    <a:pt x="17464" y="15033"/>
                  </a:lnTo>
                  <a:close/>
                  <a:moveTo>
                    <a:pt x="17618" y="15550"/>
                  </a:moveTo>
                  <a:lnTo>
                    <a:pt x="17156" y="15616"/>
                  </a:lnTo>
                  <a:lnTo>
                    <a:pt x="17167" y="15275"/>
                  </a:lnTo>
                  <a:lnTo>
                    <a:pt x="17453" y="15077"/>
                  </a:lnTo>
                  <a:close/>
                  <a:moveTo>
                    <a:pt x="17442" y="15055"/>
                  </a:moveTo>
                  <a:lnTo>
                    <a:pt x="17145" y="15242"/>
                  </a:lnTo>
                  <a:lnTo>
                    <a:pt x="16397" y="14626"/>
                  </a:lnTo>
                  <a:lnTo>
                    <a:pt x="16518" y="14406"/>
                  </a:lnTo>
                  <a:lnTo>
                    <a:pt x="17442" y="15055"/>
                  </a:lnTo>
                  <a:close/>
                  <a:moveTo>
                    <a:pt x="15495" y="11756"/>
                  </a:moveTo>
                  <a:lnTo>
                    <a:pt x="15430" y="12845"/>
                  </a:lnTo>
                  <a:lnTo>
                    <a:pt x="14528" y="12911"/>
                  </a:lnTo>
                  <a:lnTo>
                    <a:pt x="14407" y="11877"/>
                  </a:lnTo>
                  <a:close/>
                  <a:moveTo>
                    <a:pt x="14407" y="11844"/>
                  </a:moveTo>
                  <a:lnTo>
                    <a:pt x="14253" y="10579"/>
                  </a:lnTo>
                  <a:lnTo>
                    <a:pt x="15572" y="10568"/>
                  </a:lnTo>
                  <a:lnTo>
                    <a:pt x="15495" y="11734"/>
                  </a:lnTo>
                  <a:close/>
                  <a:moveTo>
                    <a:pt x="12977" y="21764"/>
                  </a:moveTo>
                  <a:lnTo>
                    <a:pt x="12471" y="21434"/>
                  </a:lnTo>
                  <a:lnTo>
                    <a:pt x="13153" y="21071"/>
                  </a:lnTo>
                  <a:lnTo>
                    <a:pt x="13692" y="21643"/>
                  </a:lnTo>
                  <a:close/>
                  <a:moveTo>
                    <a:pt x="13714" y="21665"/>
                  </a:moveTo>
                  <a:lnTo>
                    <a:pt x="13901" y="22335"/>
                  </a:lnTo>
                  <a:lnTo>
                    <a:pt x="13021" y="21786"/>
                  </a:lnTo>
                  <a:close/>
                  <a:moveTo>
                    <a:pt x="12570" y="19135"/>
                  </a:moveTo>
                  <a:lnTo>
                    <a:pt x="11987" y="18838"/>
                  </a:lnTo>
                  <a:lnTo>
                    <a:pt x="11998" y="17618"/>
                  </a:lnTo>
                  <a:lnTo>
                    <a:pt x="12768" y="17915"/>
                  </a:lnTo>
                  <a:close/>
                  <a:moveTo>
                    <a:pt x="12790" y="17937"/>
                  </a:moveTo>
                  <a:lnTo>
                    <a:pt x="13791" y="18486"/>
                  </a:lnTo>
                  <a:lnTo>
                    <a:pt x="13318" y="19509"/>
                  </a:lnTo>
                  <a:lnTo>
                    <a:pt x="12603" y="19146"/>
                  </a:lnTo>
                  <a:lnTo>
                    <a:pt x="12790" y="17937"/>
                  </a:lnTo>
                  <a:close/>
                  <a:moveTo>
                    <a:pt x="12592" y="19179"/>
                  </a:moveTo>
                  <a:lnTo>
                    <a:pt x="13296" y="19531"/>
                  </a:lnTo>
                  <a:lnTo>
                    <a:pt x="12779" y="20642"/>
                  </a:lnTo>
                  <a:lnTo>
                    <a:pt x="12372" y="20499"/>
                  </a:lnTo>
                  <a:lnTo>
                    <a:pt x="12592" y="19179"/>
                  </a:lnTo>
                  <a:close/>
                  <a:moveTo>
                    <a:pt x="12779" y="20686"/>
                  </a:moveTo>
                  <a:lnTo>
                    <a:pt x="13131" y="21049"/>
                  </a:lnTo>
                  <a:lnTo>
                    <a:pt x="12460" y="21401"/>
                  </a:lnTo>
                  <a:lnTo>
                    <a:pt x="12438" y="21038"/>
                  </a:lnTo>
                  <a:close/>
                  <a:moveTo>
                    <a:pt x="12757" y="20664"/>
                  </a:moveTo>
                  <a:lnTo>
                    <a:pt x="12438" y="21005"/>
                  </a:lnTo>
                  <a:lnTo>
                    <a:pt x="12383" y="20532"/>
                  </a:lnTo>
                  <a:close/>
                  <a:moveTo>
                    <a:pt x="12449" y="21456"/>
                  </a:moveTo>
                  <a:lnTo>
                    <a:pt x="12933" y="21775"/>
                  </a:lnTo>
                  <a:lnTo>
                    <a:pt x="12251" y="21895"/>
                  </a:lnTo>
                  <a:close/>
                  <a:moveTo>
                    <a:pt x="12801" y="20653"/>
                  </a:moveTo>
                  <a:lnTo>
                    <a:pt x="13329" y="19542"/>
                  </a:lnTo>
                  <a:lnTo>
                    <a:pt x="14220" y="19993"/>
                  </a:lnTo>
                  <a:lnTo>
                    <a:pt x="13164" y="21038"/>
                  </a:lnTo>
                  <a:lnTo>
                    <a:pt x="12801" y="20664"/>
                  </a:lnTo>
                  <a:close/>
                  <a:moveTo>
                    <a:pt x="13340" y="19520"/>
                  </a:moveTo>
                  <a:lnTo>
                    <a:pt x="13824" y="18497"/>
                  </a:lnTo>
                  <a:lnTo>
                    <a:pt x="15034" y="19179"/>
                  </a:lnTo>
                  <a:lnTo>
                    <a:pt x="14242" y="19971"/>
                  </a:lnTo>
                  <a:close/>
                  <a:moveTo>
                    <a:pt x="12801" y="17904"/>
                  </a:moveTo>
                  <a:lnTo>
                    <a:pt x="12790" y="17486"/>
                  </a:lnTo>
                  <a:lnTo>
                    <a:pt x="13758" y="17948"/>
                  </a:lnTo>
                  <a:lnTo>
                    <a:pt x="13802" y="18453"/>
                  </a:lnTo>
                  <a:close/>
                  <a:moveTo>
                    <a:pt x="15331" y="14549"/>
                  </a:moveTo>
                  <a:lnTo>
                    <a:pt x="14693" y="14593"/>
                  </a:lnTo>
                  <a:lnTo>
                    <a:pt x="14682" y="14362"/>
                  </a:lnTo>
                  <a:lnTo>
                    <a:pt x="15419" y="14274"/>
                  </a:lnTo>
                  <a:lnTo>
                    <a:pt x="15342" y="14549"/>
                  </a:lnTo>
                  <a:close/>
                  <a:moveTo>
                    <a:pt x="15364" y="14582"/>
                  </a:moveTo>
                  <a:lnTo>
                    <a:pt x="16177" y="14923"/>
                  </a:lnTo>
                  <a:lnTo>
                    <a:pt x="16056" y="15110"/>
                  </a:lnTo>
                  <a:lnTo>
                    <a:pt x="15342" y="14824"/>
                  </a:lnTo>
                  <a:close/>
                  <a:moveTo>
                    <a:pt x="15331" y="14582"/>
                  </a:moveTo>
                  <a:lnTo>
                    <a:pt x="15309" y="14813"/>
                  </a:lnTo>
                  <a:lnTo>
                    <a:pt x="14693" y="14846"/>
                  </a:lnTo>
                  <a:lnTo>
                    <a:pt x="14693" y="14626"/>
                  </a:lnTo>
                  <a:lnTo>
                    <a:pt x="15331" y="14582"/>
                  </a:lnTo>
                  <a:close/>
                  <a:moveTo>
                    <a:pt x="14682" y="14879"/>
                  </a:moveTo>
                  <a:lnTo>
                    <a:pt x="15320" y="14846"/>
                  </a:lnTo>
                  <a:lnTo>
                    <a:pt x="16056" y="15143"/>
                  </a:lnTo>
                  <a:lnTo>
                    <a:pt x="16430" y="15517"/>
                  </a:lnTo>
                  <a:lnTo>
                    <a:pt x="15759" y="15979"/>
                  </a:lnTo>
                  <a:lnTo>
                    <a:pt x="14737" y="16210"/>
                  </a:lnTo>
                  <a:lnTo>
                    <a:pt x="13978" y="16232"/>
                  </a:lnTo>
                  <a:lnTo>
                    <a:pt x="13274" y="16100"/>
                  </a:lnTo>
                  <a:lnTo>
                    <a:pt x="12900" y="15814"/>
                  </a:lnTo>
                  <a:lnTo>
                    <a:pt x="13087" y="15374"/>
                  </a:lnTo>
                  <a:lnTo>
                    <a:pt x="13978" y="15011"/>
                  </a:lnTo>
                  <a:lnTo>
                    <a:pt x="14682" y="14868"/>
                  </a:lnTo>
                  <a:close/>
                  <a:moveTo>
                    <a:pt x="12768" y="15803"/>
                  </a:moveTo>
                  <a:lnTo>
                    <a:pt x="13010" y="15473"/>
                  </a:lnTo>
                  <a:lnTo>
                    <a:pt x="12867" y="15803"/>
                  </a:lnTo>
                  <a:lnTo>
                    <a:pt x="12768" y="15803"/>
                  </a:lnTo>
                  <a:close/>
                  <a:moveTo>
                    <a:pt x="12812" y="15836"/>
                  </a:moveTo>
                  <a:lnTo>
                    <a:pt x="12757" y="15869"/>
                  </a:lnTo>
                  <a:lnTo>
                    <a:pt x="12757" y="15836"/>
                  </a:lnTo>
                  <a:lnTo>
                    <a:pt x="12812" y="15836"/>
                  </a:lnTo>
                  <a:close/>
                  <a:moveTo>
                    <a:pt x="12735" y="15803"/>
                  </a:moveTo>
                  <a:lnTo>
                    <a:pt x="12581" y="15814"/>
                  </a:lnTo>
                  <a:lnTo>
                    <a:pt x="12570" y="15814"/>
                  </a:lnTo>
                  <a:lnTo>
                    <a:pt x="12977" y="15286"/>
                  </a:lnTo>
                  <a:lnTo>
                    <a:pt x="13054" y="15363"/>
                  </a:lnTo>
                  <a:lnTo>
                    <a:pt x="12735" y="15814"/>
                  </a:lnTo>
                  <a:close/>
                  <a:moveTo>
                    <a:pt x="12581" y="15836"/>
                  </a:moveTo>
                  <a:lnTo>
                    <a:pt x="12724" y="15836"/>
                  </a:lnTo>
                  <a:lnTo>
                    <a:pt x="12724" y="15880"/>
                  </a:lnTo>
                  <a:lnTo>
                    <a:pt x="12548" y="15968"/>
                  </a:lnTo>
                  <a:lnTo>
                    <a:pt x="12548" y="15847"/>
                  </a:lnTo>
                  <a:lnTo>
                    <a:pt x="12581" y="15847"/>
                  </a:lnTo>
                  <a:close/>
                  <a:moveTo>
                    <a:pt x="12889" y="16793"/>
                  </a:moveTo>
                  <a:lnTo>
                    <a:pt x="13736" y="17233"/>
                  </a:lnTo>
                  <a:lnTo>
                    <a:pt x="13725" y="17486"/>
                  </a:lnTo>
                  <a:lnTo>
                    <a:pt x="12834" y="17046"/>
                  </a:lnTo>
                  <a:close/>
                  <a:moveTo>
                    <a:pt x="12878" y="16738"/>
                  </a:moveTo>
                  <a:lnTo>
                    <a:pt x="12361" y="16166"/>
                  </a:lnTo>
                  <a:lnTo>
                    <a:pt x="12526" y="16012"/>
                  </a:lnTo>
                  <a:lnTo>
                    <a:pt x="12977" y="16507"/>
                  </a:lnTo>
                  <a:close/>
                  <a:moveTo>
                    <a:pt x="12900" y="16760"/>
                  </a:moveTo>
                  <a:lnTo>
                    <a:pt x="13010" y="16518"/>
                  </a:lnTo>
                  <a:lnTo>
                    <a:pt x="13758" y="16826"/>
                  </a:lnTo>
                  <a:lnTo>
                    <a:pt x="13736" y="17200"/>
                  </a:lnTo>
                  <a:lnTo>
                    <a:pt x="12900" y="16760"/>
                  </a:lnTo>
                  <a:close/>
                  <a:moveTo>
                    <a:pt x="12999" y="16474"/>
                  </a:moveTo>
                  <a:lnTo>
                    <a:pt x="12559" y="15990"/>
                  </a:lnTo>
                  <a:lnTo>
                    <a:pt x="12735" y="15902"/>
                  </a:lnTo>
                  <a:lnTo>
                    <a:pt x="13120" y="16298"/>
                  </a:lnTo>
                  <a:lnTo>
                    <a:pt x="12999" y="16474"/>
                  </a:lnTo>
                  <a:close/>
                  <a:moveTo>
                    <a:pt x="12757" y="15891"/>
                  </a:moveTo>
                  <a:lnTo>
                    <a:pt x="12878" y="15836"/>
                  </a:lnTo>
                  <a:lnTo>
                    <a:pt x="13252" y="16122"/>
                  </a:lnTo>
                  <a:lnTo>
                    <a:pt x="13142" y="16276"/>
                  </a:lnTo>
                  <a:lnTo>
                    <a:pt x="12757" y="15891"/>
                  </a:lnTo>
                  <a:close/>
                  <a:moveTo>
                    <a:pt x="13274" y="16133"/>
                  </a:moveTo>
                  <a:lnTo>
                    <a:pt x="13956" y="16265"/>
                  </a:lnTo>
                  <a:lnTo>
                    <a:pt x="13835" y="16474"/>
                  </a:lnTo>
                  <a:lnTo>
                    <a:pt x="13164" y="16287"/>
                  </a:lnTo>
                  <a:lnTo>
                    <a:pt x="13274" y="16133"/>
                  </a:lnTo>
                  <a:close/>
                  <a:moveTo>
                    <a:pt x="13989" y="16265"/>
                  </a:moveTo>
                  <a:lnTo>
                    <a:pt x="14726" y="16232"/>
                  </a:lnTo>
                  <a:lnTo>
                    <a:pt x="14770" y="16507"/>
                  </a:lnTo>
                  <a:lnTo>
                    <a:pt x="13868" y="16474"/>
                  </a:lnTo>
                  <a:close/>
                  <a:moveTo>
                    <a:pt x="14748" y="16232"/>
                  </a:moveTo>
                  <a:lnTo>
                    <a:pt x="15759" y="16012"/>
                  </a:lnTo>
                  <a:lnTo>
                    <a:pt x="15979" y="16243"/>
                  </a:lnTo>
                  <a:lnTo>
                    <a:pt x="14803" y="16507"/>
                  </a:lnTo>
                  <a:close/>
                  <a:moveTo>
                    <a:pt x="14671" y="14846"/>
                  </a:moveTo>
                  <a:lnTo>
                    <a:pt x="13989" y="14978"/>
                  </a:lnTo>
                  <a:lnTo>
                    <a:pt x="13934" y="14824"/>
                  </a:lnTo>
                  <a:lnTo>
                    <a:pt x="13934" y="14813"/>
                  </a:lnTo>
                  <a:lnTo>
                    <a:pt x="14671" y="14626"/>
                  </a:lnTo>
                  <a:lnTo>
                    <a:pt x="14671" y="14846"/>
                  </a:lnTo>
                  <a:close/>
                  <a:moveTo>
                    <a:pt x="13956" y="14989"/>
                  </a:moveTo>
                  <a:lnTo>
                    <a:pt x="13087" y="15341"/>
                  </a:lnTo>
                  <a:lnTo>
                    <a:pt x="12999" y="15264"/>
                  </a:lnTo>
                  <a:lnTo>
                    <a:pt x="13901" y="14824"/>
                  </a:lnTo>
                  <a:lnTo>
                    <a:pt x="13901" y="14835"/>
                  </a:lnTo>
                  <a:lnTo>
                    <a:pt x="13956" y="14989"/>
                  </a:lnTo>
                  <a:close/>
                  <a:moveTo>
                    <a:pt x="12977" y="15242"/>
                  </a:moveTo>
                  <a:lnTo>
                    <a:pt x="12834" y="15132"/>
                  </a:lnTo>
                  <a:lnTo>
                    <a:pt x="13813" y="14615"/>
                  </a:lnTo>
                  <a:lnTo>
                    <a:pt x="13890" y="14802"/>
                  </a:lnTo>
                  <a:lnTo>
                    <a:pt x="12977" y="15242"/>
                  </a:lnTo>
                  <a:close/>
                  <a:moveTo>
                    <a:pt x="12955" y="15264"/>
                  </a:moveTo>
                  <a:lnTo>
                    <a:pt x="12526" y="15814"/>
                  </a:lnTo>
                  <a:lnTo>
                    <a:pt x="12339" y="15814"/>
                  </a:lnTo>
                  <a:lnTo>
                    <a:pt x="12812" y="15154"/>
                  </a:lnTo>
                  <a:close/>
                  <a:moveTo>
                    <a:pt x="12526" y="15836"/>
                  </a:moveTo>
                  <a:lnTo>
                    <a:pt x="12515" y="15979"/>
                  </a:lnTo>
                  <a:lnTo>
                    <a:pt x="12350" y="16133"/>
                  </a:lnTo>
                  <a:lnTo>
                    <a:pt x="12328" y="15836"/>
                  </a:lnTo>
                  <a:lnTo>
                    <a:pt x="12526" y="15836"/>
                  </a:lnTo>
                  <a:close/>
                  <a:moveTo>
                    <a:pt x="12339" y="16177"/>
                  </a:moveTo>
                  <a:lnTo>
                    <a:pt x="12867" y="16771"/>
                  </a:lnTo>
                  <a:lnTo>
                    <a:pt x="12812" y="17024"/>
                  </a:lnTo>
                  <a:lnTo>
                    <a:pt x="12174" y="16320"/>
                  </a:lnTo>
                  <a:close/>
                  <a:moveTo>
                    <a:pt x="12834" y="17079"/>
                  </a:moveTo>
                  <a:lnTo>
                    <a:pt x="13736" y="17519"/>
                  </a:lnTo>
                  <a:lnTo>
                    <a:pt x="13758" y="17915"/>
                  </a:lnTo>
                  <a:lnTo>
                    <a:pt x="12790" y="17453"/>
                  </a:lnTo>
                  <a:lnTo>
                    <a:pt x="12834" y="17079"/>
                  </a:lnTo>
                  <a:close/>
                  <a:moveTo>
                    <a:pt x="13021" y="16496"/>
                  </a:moveTo>
                  <a:lnTo>
                    <a:pt x="13153" y="16309"/>
                  </a:lnTo>
                  <a:lnTo>
                    <a:pt x="13835" y="16496"/>
                  </a:lnTo>
                  <a:lnTo>
                    <a:pt x="13769" y="16793"/>
                  </a:lnTo>
                  <a:lnTo>
                    <a:pt x="13021" y="16496"/>
                  </a:lnTo>
                  <a:close/>
                  <a:moveTo>
                    <a:pt x="13769" y="17244"/>
                  </a:moveTo>
                  <a:lnTo>
                    <a:pt x="13769" y="17244"/>
                  </a:lnTo>
                  <a:cubicBezTo>
                    <a:pt x="13769" y="17244"/>
                    <a:pt x="13769" y="17244"/>
                    <a:pt x="13780" y="17244"/>
                  </a:cubicBezTo>
                  <a:lnTo>
                    <a:pt x="14803" y="17442"/>
                  </a:lnTo>
                  <a:lnTo>
                    <a:pt x="14858" y="17827"/>
                  </a:lnTo>
                  <a:lnTo>
                    <a:pt x="13758" y="17497"/>
                  </a:lnTo>
                  <a:close/>
                  <a:moveTo>
                    <a:pt x="13780" y="17222"/>
                  </a:moveTo>
                  <a:lnTo>
                    <a:pt x="13769" y="17211"/>
                  </a:lnTo>
                  <a:lnTo>
                    <a:pt x="13791" y="16837"/>
                  </a:lnTo>
                  <a:lnTo>
                    <a:pt x="14726" y="16958"/>
                  </a:lnTo>
                  <a:lnTo>
                    <a:pt x="14792" y="17409"/>
                  </a:lnTo>
                  <a:close/>
                  <a:moveTo>
                    <a:pt x="13791" y="16804"/>
                  </a:moveTo>
                  <a:lnTo>
                    <a:pt x="13857" y="16507"/>
                  </a:lnTo>
                  <a:lnTo>
                    <a:pt x="14781" y="16540"/>
                  </a:lnTo>
                  <a:lnTo>
                    <a:pt x="14726" y="16936"/>
                  </a:lnTo>
                  <a:lnTo>
                    <a:pt x="13791" y="16804"/>
                  </a:lnTo>
                  <a:close/>
                  <a:moveTo>
                    <a:pt x="14803" y="16540"/>
                  </a:moveTo>
                  <a:lnTo>
                    <a:pt x="15990" y="16276"/>
                  </a:lnTo>
                  <a:lnTo>
                    <a:pt x="15935" y="16727"/>
                  </a:lnTo>
                  <a:lnTo>
                    <a:pt x="14748" y="16936"/>
                  </a:lnTo>
                  <a:close/>
                  <a:moveTo>
                    <a:pt x="15792" y="15990"/>
                  </a:moveTo>
                  <a:lnTo>
                    <a:pt x="16452" y="15539"/>
                  </a:lnTo>
                  <a:lnTo>
                    <a:pt x="16760" y="15649"/>
                  </a:lnTo>
                  <a:lnTo>
                    <a:pt x="16012" y="16232"/>
                  </a:lnTo>
                  <a:close/>
                  <a:moveTo>
                    <a:pt x="16485" y="15517"/>
                  </a:moveTo>
                  <a:lnTo>
                    <a:pt x="16771" y="15363"/>
                  </a:lnTo>
                  <a:lnTo>
                    <a:pt x="16771" y="15616"/>
                  </a:lnTo>
                  <a:close/>
                  <a:moveTo>
                    <a:pt x="16452" y="15506"/>
                  </a:moveTo>
                  <a:lnTo>
                    <a:pt x="16078" y="15121"/>
                  </a:lnTo>
                  <a:lnTo>
                    <a:pt x="16210" y="14934"/>
                  </a:lnTo>
                  <a:lnTo>
                    <a:pt x="16760" y="15341"/>
                  </a:lnTo>
                  <a:close/>
                  <a:moveTo>
                    <a:pt x="16199" y="14901"/>
                  </a:moveTo>
                  <a:lnTo>
                    <a:pt x="15364" y="14549"/>
                  </a:lnTo>
                  <a:lnTo>
                    <a:pt x="15441" y="14274"/>
                  </a:lnTo>
                  <a:lnTo>
                    <a:pt x="16364" y="14637"/>
                  </a:lnTo>
                  <a:close/>
                  <a:moveTo>
                    <a:pt x="15430" y="14242"/>
                  </a:moveTo>
                  <a:lnTo>
                    <a:pt x="14682" y="14329"/>
                  </a:lnTo>
                  <a:lnTo>
                    <a:pt x="14660" y="14099"/>
                  </a:lnTo>
                  <a:lnTo>
                    <a:pt x="15517" y="14000"/>
                  </a:lnTo>
                  <a:close/>
                  <a:moveTo>
                    <a:pt x="14671" y="14593"/>
                  </a:moveTo>
                  <a:lnTo>
                    <a:pt x="13912" y="14791"/>
                  </a:lnTo>
                  <a:lnTo>
                    <a:pt x="13846" y="14604"/>
                  </a:lnTo>
                  <a:lnTo>
                    <a:pt x="14649" y="14362"/>
                  </a:lnTo>
                  <a:close/>
                  <a:moveTo>
                    <a:pt x="13835" y="14571"/>
                  </a:moveTo>
                  <a:lnTo>
                    <a:pt x="13736" y="14406"/>
                  </a:lnTo>
                  <a:lnTo>
                    <a:pt x="14638" y="14110"/>
                  </a:lnTo>
                  <a:lnTo>
                    <a:pt x="14649" y="14340"/>
                  </a:lnTo>
                  <a:lnTo>
                    <a:pt x="13835" y="14582"/>
                  </a:lnTo>
                  <a:close/>
                  <a:moveTo>
                    <a:pt x="13725" y="14384"/>
                  </a:moveTo>
                  <a:lnTo>
                    <a:pt x="13736" y="13670"/>
                  </a:lnTo>
                  <a:lnTo>
                    <a:pt x="14561" y="13439"/>
                  </a:lnTo>
                  <a:lnTo>
                    <a:pt x="14638" y="14077"/>
                  </a:lnTo>
                  <a:close/>
                  <a:moveTo>
                    <a:pt x="13802" y="14582"/>
                  </a:moveTo>
                  <a:lnTo>
                    <a:pt x="12801" y="15110"/>
                  </a:lnTo>
                  <a:lnTo>
                    <a:pt x="12614" y="15055"/>
                  </a:lnTo>
                  <a:lnTo>
                    <a:pt x="13703" y="14417"/>
                  </a:lnTo>
                  <a:lnTo>
                    <a:pt x="13802" y="14582"/>
                  </a:lnTo>
                  <a:close/>
                  <a:moveTo>
                    <a:pt x="12779" y="15132"/>
                  </a:moveTo>
                  <a:lnTo>
                    <a:pt x="12295" y="15803"/>
                  </a:lnTo>
                  <a:lnTo>
                    <a:pt x="12075" y="15803"/>
                  </a:lnTo>
                  <a:lnTo>
                    <a:pt x="12592" y="15077"/>
                  </a:lnTo>
                  <a:lnTo>
                    <a:pt x="12779" y="15132"/>
                  </a:lnTo>
                  <a:close/>
                  <a:moveTo>
                    <a:pt x="12295" y="15836"/>
                  </a:moveTo>
                  <a:lnTo>
                    <a:pt x="12328" y="16155"/>
                  </a:lnTo>
                  <a:lnTo>
                    <a:pt x="12163" y="16298"/>
                  </a:lnTo>
                  <a:lnTo>
                    <a:pt x="12064" y="15836"/>
                  </a:lnTo>
                  <a:lnTo>
                    <a:pt x="12295" y="15836"/>
                  </a:lnTo>
                  <a:close/>
                  <a:moveTo>
                    <a:pt x="12812" y="17057"/>
                  </a:moveTo>
                  <a:lnTo>
                    <a:pt x="12768" y="17431"/>
                  </a:lnTo>
                  <a:lnTo>
                    <a:pt x="11932" y="16540"/>
                  </a:lnTo>
                  <a:lnTo>
                    <a:pt x="12152" y="16342"/>
                  </a:lnTo>
                  <a:close/>
                  <a:moveTo>
                    <a:pt x="13758" y="17530"/>
                  </a:moveTo>
                  <a:lnTo>
                    <a:pt x="14858" y="17860"/>
                  </a:lnTo>
                  <a:lnTo>
                    <a:pt x="14924" y="18376"/>
                  </a:lnTo>
                  <a:lnTo>
                    <a:pt x="13791" y="17926"/>
                  </a:lnTo>
                  <a:close/>
                  <a:moveTo>
                    <a:pt x="14825" y="17442"/>
                  </a:moveTo>
                  <a:lnTo>
                    <a:pt x="16166" y="17288"/>
                  </a:lnTo>
                  <a:lnTo>
                    <a:pt x="16419" y="17640"/>
                  </a:lnTo>
                  <a:lnTo>
                    <a:pt x="14880" y="17838"/>
                  </a:lnTo>
                  <a:close/>
                  <a:moveTo>
                    <a:pt x="14825" y="17420"/>
                  </a:moveTo>
                  <a:lnTo>
                    <a:pt x="14748" y="16958"/>
                  </a:lnTo>
                  <a:lnTo>
                    <a:pt x="15946" y="16760"/>
                  </a:lnTo>
                  <a:lnTo>
                    <a:pt x="16155" y="17266"/>
                  </a:lnTo>
                  <a:close/>
                  <a:moveTo>
                    <a:pt x="16012" y="16265"/>
                  </a:moveTo>
                  <a:lnTo>
                    <a:pt x="16782" y="15671"/>
                  </a:lnTo>
                  <a:lnTo>
                    <a:pt x="16848" y="15869"/>
                  </a:lnTo>
                  <a:lnTo>
                    <a:pt x="15968" y="16716"/>
                  </a:lnTo>
                  <a:close/>
                  <a:moveTo>
                    <a:pt x="16221" y="14912"/>
                  </a:moveTo>
                  <a:lnTo>
                    <a:pt x="16386" y="14659"/>
                  </a:lnTo>
                  <a:lnTo>
                    <a:pt x="17112" y="15253"/>
                  </a:lnTo>
                  <a:lnTo>
                    <a:pt x="16793" y="15330"/>
                  </a:lnTo>
                  <a:lnTo>
                    <a:pt x="16221" y="14912"/>
                  </a:lnTo>
                  <a:close/>
                  <a:moveTo>
                    <a:pt x="16375" y="14615"/>
                  </a:moveTo>
                  <a:lnTo>
                    <a:pt x="15452" y="14253"/>
                  </a:lnTo>
                  <a:lnTo>
                    <a:pt x="15539" y="14011"/>
                  </a:lnTo>
                  <a:lnTo>
                    <a:pt x="16386" y="14351"/>
                  </a:lnTo>
                  <a:lnTo>
                    <a:pt x="16485" y="14384"/>
                  </a:lnTo>
                  <a:close/>
                  <a:moveTo>
                    <a:pt x="14660" y="14066"/>
                  </a:moveTo>
                  <a:lnTo>
                    <a:pt x="14594" y="13439"/>
                  </a:lnTo>
                  <a:lnTo>
                    <a:pt x="15397" y="13307"/>
                  </a:lnTo>
                  <a:lnTo>
                    <a:pt x="15517" y="13978"/>
                  </a:lnTo>
                  <a:close/>
                  <a:moveTo>
                    <a:pt x="15397" y="13285"/>
                  </a:moveTo>
                  <a:lnTo>
                    <a:pt x="14583" y="13406"/>
                  </a:lnTo>
                  <a:lnTo>
                    <a:pt x="14528" y="12933"/>
                  </a:lnTo>
                  <a:lnTo>
                    <a:pt x="15419" y="12878"/>
                  </a:lnTo>
                  <a:lnTo>
                    <a:pt x="15397" y="13285"/>
                  </a:lnTo>
                  <a:close/>
                  <a:moveTo>
                    <a:pt x="14561" y="13417"/>
                  </a:moveTo>
                  <a:lnTo>
                    <a:pt x="13725" y="13637"/>
                  </a:lnTo>
                  <a:lnTo>
                    <a:pt x="13593" y="13186"/>
                  </a:lnTo>
                  <a:lnTo>
                    <a:pt x="14506" y="12944"/>
                  </a:lnTo>
                  <a:close/>
                  <a:moveTo>
                    <a:pt x="13692" y="14395"/>
                  </a:moveTo>
                  <a:lnTo>
                    <a:pt x="12581" y="15044"/>
                  </a:lnTo>
                  <a:lnTo>
                    <a:pt x="12284" y="14978"/>
                  </a:lnTo>
                  <a:lnTo>
                    <a:pt x="13703" y="13692"/>
                  </a:lnTo>
                  <a:close/>
                  <a:moveTo>
                    <a:pt x="12559" y="15066"/>
                  </a:moveTo>
                  <a:lnTo>
                    <a:pt x="12031" y="15814"/>
                  </a:lnTo>
                  <a:lnTo>
                    <a:pt x="11723" y="15814"/>
                  </a:lnTo>
                  <a:lnTo>
                    <a:pt x="12251" y="15000"/>
                  </a:lnTo>
                  <a:close/>
                  <a:moveTo>
                    <a:pt x="12031" y="15836"/>
                  </a:moveTo>
                  <a:lnTo>
                    <a:pt x="12141" y="16320"/>
                  </a:lnTo>
                  <a:lnTo>
                    <a:pt x="11921" y="16518"/>
                  </a:lnTo>
                  <a:lnTo>
                    <a:pt x="11712" y="15847"/>
                  </a:lnTo>
                  <a:lnTo>
                    <a:pt x="12031" y="15836"/>
                  </a:lnTo>
                  <a:close/>
                  <a:moveTo>
                    <a:pt x="12757" y="17475"/>
                  </a:moveTo>
                  <a:lnTo>
                    <a:pt x="12768" y="17882"/>
                  </a:lnTo>
                  <a:lnTo>
                    <a:pt x="11998" y="17585"/>
                  </a:lnTo>
                  <a:lnTo>
                    <a:pt x="11921" y="16584"/>
                  </a:lnTo>
                  <a:close/>
                  <a:moveTo>
                    <a:pt x="11976" y="18871"/>
                  </a:moveTo>
                  <a:lnTo>
                    <a:pt x="12559" y="19157"/>
                  </a:lnTo>
                  <a:lnTo>
                    <a:pt x="12350" y="20477"/>
                  </a:lnTo>
                  <a:lnTo>
                    <a:pt x="11998" y="20015"/>
                  </a:lnTo>
                  <a:lnTo>
                    <a:pt x="11976" y="19069"/>
                  </a:lnTo>
                  <a:close/>
                  <a:moveTo>
                    <a:pt x="12350" y="20510"/>
                  </a:moveTo>
                  <a:lnTo>
                    <a:pt x="12405" y="21005"/>
                  </a:lnTo>
                  <a:lnTo>
                    <a:pt x="12163" y="20807"/>
                  </a:lnTo>
                  <a:lnTo>
                    <a:pt x="12020" y="20081"/>
                  </a:lnTo>
                  <a:lnTo>
                    <a:pt x="12350" y="20510"/>
                  </a:lnTo>
                  <a:close/>
                  <a:moveTo>
                    <a:pt x="12416" y="21038"/>
                  </a:moveTo>
                  <a:lnTo>
                    <a:pt x="12427" y="21412"/>
                  </a:lnTo>
                  <a:lnTo>
                    <a:pt x="12064" y="21412"/>
                  </a:lnTo>
                  <a:lnTo>
                    <a:pt x="12163" y="20851"/>
                  </a:lnTo>
                  <a:lnTo>
                    <a:pt x="12416" y="21049"/>
                  </a:lnTo>
                  <a:close/>
                  <a:moveTo>
                    <a:pt x="12416" y="21445"/>
                  </a:moveTo>
                  <a:lnTo>
                    <a:pt x="12207" y="21895"/>
                  </a:lnTo>
                  <a:lnTo>
                    <a:pt x="11438" y="22313"/>
                  </a:lnTo>
                  <a:lnTo>
                    <a:pt x="11833" y="21852"/>
                  </a:lnTo>
                  <a:lnTo>
                    <a:pt x="12053" y="21445"/>
                  </a:lnTo>
                  <a:close/>
                  <a:moveTo>
                    <a:pt x="12229" y="21928"/>
                  </a:moveTo>
                  <a:lnTo>
                    <a:pt x="12966" y="21797"/>
                  </a:lnTo>
                  <a:lnTo>
                    <a:pt x="13252" y="23182"/>
                  </a:lnTo>
                  <a:lnTo>
                    <a:pt x="12394" y="22885"/>
                  </a:lnTo>
                  <a:lnTo>
                    <a:pt x="11471" y="22588"/>
                  </a:lnTo>
                  <a:lnTo>
                    <a:pt x="12229" y="21928"/>
                  </a:lnTo>
                  <a:close/>
                  <a:moveTo>
                    <a:pt x="12999" y="21808"/>
                  </a:moveTo>
                  <a:lnTo>
                    <a:pt x="13912" y="22368"/>
                  </a:lnTo>
                  <a:lnTo>
                    <a:pt x="14220" y="23435"/>
                  </a:lnTo>
                  <a:lnTo>
                    <a:pt x="13274" y="23193"/>
                  </a:lnTo>
                  <a:close/>
                  <a:moveTo>
                    <a:pt x="14231" y="23468"/>
                  </a:moveTo>
                  <a:lnTo>
                    <a:pt x="14264" y="24887"/>
                  </a:lnTo>
                  <a:lnTo>
                    <a:pt x="13362" y="24557"/>
                  </a:lnTo>
                  <a:lnTo>
                    <a:pt x="13285" y="23226"/>
                  </a:lnTo>
                  <a:close/>
                  <a:moveTo>
                    <a:pt x="14253" y="23468"/>
                  </a:moveTo>
                  <a:lnTo>
                    <a:pt x="15419" y="23138"/>
                  </a:lnTo>
                  <a:lnTo>
                    <a:pt x="15276" y="24799"/>
                  </a:lnTo>
                  <a:lnTo>
                    <a:pt x="14297" y="24898"/>
                  </a:lnTo>
                  <a:lnTo>
                    <a:pt x="14253" y="23468"/>
                  </a:lnTo>
                  <a:close/>
                  <a:moveTo>
                    <a:pt x="14253" y="23446"/>
                  </a:moveTo>
                  <a:lnTo>
                    <a:pt x="13945" y="22368"/>
                  </a:lnTo>
                  <a:lnTo>
                    <a:pt x="15419" y="22016"/>
                  </a:lnTo>
                  <a:lnTo>
                    <a:pt x="15419" y="23105"/>
                  </a:lnTo>
                  <a:lnTo>
                    <a:pt x="14253" y="23446"/>
                  </a:lnTo>
                  <a:close/>
                  <a:moveTo>
                    <a:pt x="13934" y="22346"/>
                  </a:moveTo>
                  <a:lnTo>
                    <a:pt x="13736" y="21665"/>
                  </a:lnTo>
                  <a:lnTo>
                    <a:pt x="15419" y="20939"/>
                  </a:lnTo>
                  <a:lnTo>
                    <a:pt x="15419" y="21994"/>
                  </a:lnTo>
                  <a:close/>
                  <a:moveTo>
                    <a:pt x="13725" y="21632"/>
                  </a:moveTo>
                  <a:lnTo>
                    <a:pt x="13175" y="21060"/>
                  </a:lnTo>
                  <a:lnTo>
                    <a:pt x="14242" y="20004"/>
                  </a:lnTo>
                  <a:lnTo>
                    <a:pt x="15254" y="20180"/>
                  </a:lnTo>
                  <a:lnTo>
                    <a:pt x="15419" y="20906"/>
                  </a:lnTo>
                  <a:lnTo>
                    <a:pt x="13725" y="21632"/>
                  </a:lnTo>
                  <a:close/>
                  <a:moveTo>
                    <a:pt x="14275" y="19982"/>
                  </a:moveTo>
                  <a:lnTo>
                    <a:pt x="15056" y="19212"/>
                  </a:lnTo>
                  <a:lnTo>
                    <a:pt x="15067" y="19300"/>
                  </a:lnTo>
                  <a:lnTo>
                    <a:pt x="15254" y="20147"/>
                  </a:lnTo>
                  <a:lnTo>
                    <a:pt x="14275" y="19982"/>
                  </a:lnTo>
                  <a:close/>
                  <a:moveTo>
                    <a:pt x="13824" y="18475"/>
                  </a:moveTo>
                  <a:lnTo>
                    <a:pt x="13791" y="17959"/>
                  </a:lnTo>
                  <a:lnTo>
                    <a:pt x="14935" y="18420"/>
                  </a:lnTo>
                  <a:lnTo>
                    <a:pt x="14935" y="18420"/>
                  </a:lnTo>
                  <a:lnTo>
                    <a:pt x="15045" y="19157"/>
                  </a:lnTo>
                  <a:lnTo>
                    <a:pt x="13835" y="18475"/>
                  </a:lnTo>
                  <a:close/>
                  <a:moveTo>
                    <a:pt x="14880" y="17871"/>
                  </a:moveTo>
                  <a:lnTo>
                    <a:pt x="16441" y="17673"/>
                  </a:lnTo>
                  <a:lnTo>
                    <a:pt x="16738" y="18123"/>
                  </a:lnTo>
                  <a:lnTo>
                    <a:pt x="14957" y="18387"/>
                  </a:lnTo>
                  <a:lnTo>
                    <a:pt x="14880" y="17871"/>
                  </a:lnTo>
                  <a:close/>
                  <a:moveTo>
                    <a:pt x="16199" y="17277"/>
                  </a:moveTo>
                  <a:lnTo>
                    <a:pt x="17310" y="16232"/>
                  </a:lnTo>
                  <a:lnTo>
                    <a:pt x="17662" y="16496"/>
                  </a:lnTo>
                  <a:lnTo>
                    <a:pt x="16452" y="17640"/>
                  </a:lnTo>
                  <a:close/>
                  <a:moveTo>
                    <a:pt x="17310" y="16188"/>
                  </a:moveTo>
                  <a:lnTo>
                    <a:pt x="16925" y="15880"/>
                  </a:lnTo>
                  <a:lnTo>
                    <a:pt x="17574" y="15935"/>
                  </a:lnTo>
                  <a:close/>
                  <a:moveTo>
                    <a:pt x="17288" y="16210"/>
                  </a:moveTo>
                  <a:lnTo>
                    <a:pt x="16177" y="17244"/>
                  </a:lnTo>
                  <a:lnTo>
                    <a:pt x="15968" y="16749"/>
                  </a:lnTo>
                  <a:cubicBezTo>
                    <a:pt x="15968" y="16749"/>
                    <a:pt x="15968" y="16749"/>
                    <a:pt x="15968" y="16749"/>
                  </a:cubicBezTo>
                  <a:lnTo>
                    <a:pt x="16870" y="15880"/>
                  </a:lnTo>
                  <a:close/>
                  <a:moveTo>
                    <a:pt x="16870" y="15847"/>
                  </a:moveTo>
                  <a:lnTo>
                    <a:pt x="16804" y="15660"/>
                  </a:lnTo>
                  <a:lnTo>
                    <a:pt x="17101" y="15649"/>
                  </a:lnTo>
                  <a:close/>
                  <a:moveTo>
                    <a:pt x="16804" y="15627"/>
                  </a:moveTo>
                  <a:lnTo>
                    <a:pt x="16804" y="15352"/>
                  </a:lnTo>
                  <a:lnTo>
                    <a:pt x="17134" y="15286"/>
                  </a:lnTo>
                  <a:lnTo>
                    <a:pt x="17134" y="15616"/>
                  </a:lnTo>
                  <a:lnTo>
                    <a:pt x="16804" y="15627"/>
                  </a:lnTo>
                  <a:close/>
                  <a:moveTo>
                    <a:pt x="16496" y="14362"/>
                  </a:moveTo>
                  <a:lnTo>
                    <a:pt x="16397" y="14329"/>
                  </a:lnTo>
                  <a:lnTo>
                    <a:pt x="15550" y="13978"/>
                  </a:lnTo>
                  <a:lnTo>
                    <a:pt x="15430" y="13307"/>
                  </a:lnTo>
                  <a:lnTo>
                    <a:pt x="16881" y="13373"/>
                  </a:lnTo>
                  <a:close/>
                  <a:moveTo>
                    <a:pt x="15419" y="13285"/>
                  </a:moveTo>
                  <a:lnTo>
                    <a:pt x="15452" y="12878"/>
                  </a:lnTo>
                  <a:lnTo>
                    <a:pt x="16958" y="12966"/>
                  </a:lnTo>
                  <a:lnTo>
                    <a:pt x="16881" y="13340"/>
                  </a:lnTo>
                  <a:close/>
                  <a:moveTo>
                    <a:pt x="15452" y="12845"/>
                  </a:moveTo>
                  <a:lnTo>
                    <a:pt x="15528" y="11756"/>
                  </a:lnTo>
                  <a:lnTo>
                    <a:pt x="15528" y="11756"/>
                  </a:lnTo>
                  <a:lnTo>
                    <a:pt x="17002" y="12284"/>
                  </a:lnTo>
                  <a:lnTo>
                    <a:pt x="16969" y="12944"/>
                  </a:lnTo>
                  <a:lnTo>
                    <a:pt x="15452" y="12845"/>
                  </a:lnTo>
                  <a:close/>
                  <a:moveTo>
                    <a:pt x="15539" y="11723"/>
                  </a:moveTo>
                  <a:lnTo>
                    <a:pt x="15528" y="11723"/>
                  </a:lnTo>
                  <a:lnTo>
                    <a:pt x="15528" y="11723"/>
                  </a:lnTo>
                  <a:lnTo>
                    <a:pt x="15605" y="10568"/>
                  </a:lnTo>
                  <a:lnTo>
                    <a:pt x="17079" y="11063"/>
                  </a:lnTo>
                  <a:lnTo>
                    <a:pt x="17002" y="12251"/>
                  </a:lnTo>
                  <a:lnTo>
                    <a:pt x="15539" y="11723"/>
                  </a:lnTo>
                  <a:close/>
                  <a:moveTo>
                    <a:pt x="15605" y="10546"/>
                  </a:moveTo>
                  <a:lnTo>
                    <a:pt x="15781" y="8402"/>
                  </a:lnTo>
                  <a:lnTo>
                    <a:pt x="17156" y="8952"/>
                  </a:lnTo>
                  <a:lnTo>
                    <a:pt x="17178" y="8974"/>
                  </a:lnTo>
                  <a:lnTo>
                    <a:pt x="17090" y="10887"/>
                  </a:lnTo>
                  <a:lnTo>
                    <a:pt x="17079" y="11030"/>
                  </a:lnTo>
                  <a:close/>
                  <a:moveTo>
                    <a:pt x="15583" y="10535"/>
                  </a:moveTo>
                  <a:lnTo>
                    <a:pt x="14253" y="10557"/>
                  </a:lnTo>
                  <a:lnTo>
                    <a:pt x="14341" y="8127"/>
                  </a:lnTo>
                  <a:lnTo>
                    <a:pt x="14418" y="8149"/>
                  </a:lnTo>
                  <a:lnTo>
                    <a:pt x="15759" y="8391"/>
                  </a:lnTo>
                  <a:lnTo>
                    <a:pt x="15583" y="10535"/>
                  </a:lnTo>
                  <a:close/>
                  <a:moveTo>
                    <a:pt x="14220" y="10557"/>
                  </a:moveTo>
                  <a:lnTo>
                    <a:pt x="12988" y="10612"/>
                  </a:lnTo>
                  <a:lnTo>
                    <a:pt x="12680" y="7764"/>
                  </a:lnTo>
                  <a:lnTo>
                    <a:pt x="14308" y="8127"/>
                  </a:lnTo>
                  <a:lnTo>
                    <a:pt x="14220" y="10557"/>
                  </a:lnTo>
                  <a:close/>
                  <a:moveTo>
                    <a:pt x="14220" y="10590"/>
                  </a:moveTo>
                  <a:lnTo>
                    <a:pt x="14374" y="11855"/>
                  </a:lnTo>
                  <a:lnTo>
                    <a:pt x="13241" y="11976"/>
                  </a:lnTo>
                  <a:lnTo>
                    <a:pt x="12999" y="10645"/>
                  </a:lnTo>
                  <a:lnTo>
                    <a:pt x="14220" y="10590"/>
                  </a:lnTo>
                  <a:close/>
                  <a:moveTo>
                    <a:pt x="14374" y="11877"/>
                  </a:moveTo>
                  <a:lnTo>
                    <a:pt x="14495" y="12911"/>
                  </a:lnTo>
                  <a:lnTo>
                    <a:pt x="13593" y="13164"/>
                  </a:lnTo>
                  <a:lnTo>
                    <a:pt x="13241" y="11998"/>
                  </a:lnTo>
                  <a:lnTo>
                    <a:pt x="14374" y="11877"/>
                  </a:lnTo>
                  <a:close/>
                  <a:moveTo>
                    <a:pt x="13703" y="13659"/>
                  </a:moveTo>
                  <a:lnTo>
                    <a:pt x="12251" y="14967"/>
                  </a:lnTo>
                  <a:lnTo>
                    <a:pt x="11888" y="14505"/>
                  </a:lnTo>
                  <a:lnTo>
                    <a:pt x="13571" y="13208"/>
                  </a:lnTo>
                  <a:lnTo>
                    <a:pt x="13703" y="13659"/>
                  </a:lnTo>
                  <a:close/>
                  <a:moveTo>
                    <a:pt x="12229" y="14989"/>
                  </a:moveTo>
                  <a:lnTo>
                    <a:pt x="11690" y="15803"/>
                  </a:lnTo>
                  <a:lnTo>
                    <a:pt x="11372" y="15572"/>
                  </a:lnTo>
                  <a:lnTo>
                    <a:pt x="11877" y="14527"/>
                  </a:lnTo>
                  <a:lnTo>
                    <a:pt x="12229" y="14989"/>
                  </a:lnTo>
                  <a:close/>
                  <a:moveTo>
                    <a:pt x="11679" y="15836"/>
                  </a:moveTo>
                  <a:lnTo>
                    <a:pt x="11888" y="16518"/>
                  </a:lnTo>
                  <a:lnTo>
                    <a:pt x="11493" y="16364"/>
                  </a:lnTo>
                  <a:lnTo>
                    <a:pt x="11372" y="15616"/>
                  </a:lnTo>
                  <a:lnTo>
                    <a:pt x="11679" y="15836"/>
                  </a:lnTo>
                  <a:close/>
                  <a:moveTo>
                    <a:pt x="11899" y="16551"/>
                  </a:moveTo>
                  <a:lnTo>
                    <a:pt x="11976" y="17563"/>
                  </a:lnTo>
                  <a:lnTo>
                    <a:pt x="11559" y="17189"/>
                  </a:lnTo>
                  <a:lnTo>
                    <a:pt x="11493" y="16397"/>
                  </a:lnTo>
                  <a:close/>
                  <a:moveTo>
                    <a:pt x="11976" y="17596"/>
                  </a:moveTo>
                  <a:lnTo>
                    <a:pt x="11954" y="18827"/>
                  </a:lnTo>
                  <a:lnTo>
                    <a:pt x="11449" y="18673"/>
                  </a:lnTo>
                  <a:lnTo>
                    <a:pt x="11559" y="17222"/>
                  </a:lnTo>
                  <a:close/>
                  <a:moveTo>
                    <a:pt x="11954" y="18860"/>
                  </a:moveTo>
                  <a:lnTo>
                    <a:pt x="11943" y="19069"/>
                  </a:lnTo>
                  <a:lnTo>
                    <a:pt x="11976" y="19993"/>
                  </a:lnTo>
                  <a:cubicBezTo>
                    <a:pt x="11789" y="19872"/>
                    <a:pt x="11679" y="19806"/>
                    <a:pt x="11646" y="19784"/>
                  </a:cubicBezTo>
                  <a:lnTo>
                    <a:pt x="11449" y="18706"/>
                  </a:lnTo>
                  <a:lnTo>
                    <a:pt x="11954" y="18860"/>
                  </a:lnTo>
                  <a:close/>
                  <a:moveTo>
                    <a:pt x="11976" y="20037"/>
                  </a:moveTo>
                  <a:lnTo>
                    <a:pt x="12130" y="20796"/>
                  </a:lnTo>
                  <a:lnTo>
                    <a:pt x="11811" y="20620"/>
                  </a:lnTo>
                  <a:lnTo>
                    <a:pt x="11646" y="19817"/>
                  </a:lnTo>
                  <a:cubicBezTo>
                    <a:pt x="11712" y="19861"/>
                    <a:pt x="11866" y="19960"/>
                    <a:pt x="11976" y="20037"/>
                  </a:cubicBezTo>
                  <a:close/>
                  <a:moveTo>
                    <a:pt x="12130" y="20829"/>
                  </a:moveTo>
                  <a:lnTo>
                    <a:pt x="12031" y="21412"/>
                  </a:lnTo>
                  <a:lnTo>
                    <a:pt x="11723" y="21247"/>
                  </a:lnTo>
                  <a:lnTo>
                    <a:pt x="11811" y="20653"/>
                  </a:lnTo>
                  <a:close/>
                  <a:moveTo>
                    <a:pt x="12031" y="21434"/>
                  </a:moveTo>
                  <a:lnTo>
                    <a:pt x="11811" y="21841"/>
                  </a:lnTo>
                  <a:lnTo>
                    <a:pt x="11361" y="22346"/>
                  </a:lnTo>
                  <a:lnTo>
                    <a:pt x="10503" y="22170"/>
                  </a:lnTo>
                  <a:lnTo>
                    <a:pt x="11306" y="21709"/>
                  </a:lnTo>
                  <a:cubicBezTo>
                    <a:pt x="11306" y="21709"/>
                    <a:pt x="11317" y="21709"/>
                    <a:pt x="11317" y="21709"/>
                  </a:cubicBezTo>
                  <a:lnTo>
                    <a:pt x="11701" y="21269"/>
                  </a:lnTo>
                  <a:lnTo>
                    <a:pt x="12031" y="21434"/>
                  </a:lnTo>
                  <a:close/>
                  <a:moveTo>
                    <a:pt x="11383" y="22379"/>
                  </a:moveTo>
                  <a:lnTo>
                    <a:pt x="12119" y="21983"/>
                  </a:lnTo>
                  <a:lnTo>
                    <a:pt x="11438" y="22577"/>
                  </a:lnTo>
                  <a:lnTo>
                    <a:pt x="11273" y="22522"/>
                  </a:lnTo>
                  <a:close/>
                  <a:moveTo>
                    <a:pt x="11427" y="22610"/>
                  </a:moveTo>
                  <a:lnTo>
                    <a:pt x="11515" y="23523"/>
                  </a:lnTo>
                  <a:lnTo>
                    <a:pt x="11273" y="22555"/>
                  </a:lnTo>
                  <a:close/>
                  <a:moveTo>
                    <a:pt x="11460" y="22621"/>
                  </a:moveTo>
                  <a:lnTo>
                    <a:pt x="12394" y="22907"/>
                  </a:lnTo>
                  <a:lnTo>
                    <a:pt x="13252" y="23226"/>
                  </a:lnTo>
                  <a:lnTo>
                    <a:pt x="13340" y="24546"/>
                  </a:lnTo>
                  <a:lnTo>
                    <a:pt x="12416" y="24139"/>
                  </a:lnTo>
                  <a:lnTo>
                    <a:pt x="11559" y="23699"/>
                  </a:lnTo>
                  <a:close/>
                  <a:moveTo>
                    <a:pt x="13373" y="24590"/>
                  </a:moveTo>
                  <a:lnTo>
                    <a:pt x="14275" y="24920"/>
                  </a:lnTo>
                  <a:lnTo>
                    <a:pt x="14462" y="26470"/>
                  </a:lnTo>
                  <a:lnTo>
                    <a:pt x="13604" y="26052"/>
                  </a:lnTo>
                  <a:lnTo>
                    <a:pt x="13373" y="24590"/>
                  </a:lnTo>
                  <a:close/>
                  <a:moveTo>
                    <a:pt x="14308" y="24931"/>
                  </a:moveTo>
                  <a:lnTo>
                    <a:pt x="15276" y="24832"/>
                  </a:lnTo>
                  <a:lnTo>
                    <a:pt x="15067" y="26393"/>
                  </a:lnTo>
                  <a:lnTo>
                    <a:pt x="14495" y="26470"/>
                  </a:lnTo>
                  <a:lnTo>
                    <a:pt x="14308" y="24931"/>
                  </a:lnTo>
                  <a:close/>
                  <a:moveTo>
                    <a:pt x="15309" y="24832"/>
                  </a:moveTo>
                  <a:lnTo>
                    <a:pt x="16254" y="24689"/>
                  </a:lnTo>
                  <a:lnTo>
                    <a:pt x="15935" y="25920"/>
                  </a:lnTo>
                  <a:lnTo>
                    <a:pt x="15100" y="26371"/>
                  </a:lnTo>
                  <a:lnTo>
                    <a:pt x="15309" y="24832"/>
                  </a:lnTo>
                  <a:close/>
                  <a:moveTo>
                    <a:pt x="15309" y="24799"/>
                  </a:moveTo>
                  <a:lnTo>
                    <a:pt x="15452" y="23127"/>
                  </a:lnTo>
                  <a:lnTo>
                    <a:pt x="16705" y="22621"/>
                  </a:lnTo>
                  <a:lnTo>
                    <a:pt x="16694" y="22687"/>
                  </a:lnTo>
                  <a:lnTo>
                    <a:pt x="16254" y="24656"/>
                  </a:lnTo>
                  <a:lnTo>
                    <a:pt x="15309" y="24799"/>
                  </a:lnTo>
                  <a:close/>
                  <a:moveTo>
                    <a:pt x="15452" y="23094"/>
                  </a:moveTo>
                  <a:lnTo>
                    <a:pt x="15452" y="22016"/>
                  </a:lnTo>
                  <a:lnTo>
                    <a:pt x="16980" y="21335"/>
                  </a:lnTo>
                  <a:lnTo>
                    <a:pt x="16716" y="22588"/>
                  </a:lnTo>
                  <a:lnTo>
                    <a:pt x="15452" y="23094"/>
                  </a:lnTo>
                  <a:close/>
                  <a:moveTo>
                    <a:pt x="15452" y="21983"/>
                  </a:moveTo>
                  <a:lnTo>
                    <a:pt x="15452" y="20928"/>
                  </a:lnTo>
                  <a:lnTo>
                    <a:pt x="17233" y="20158"/>
                  </a:lnTo>
                  <a:lnTo>
                    <a:pt x="16991" y="21302"/>
                  </a:lnTo>
                  <a:close/>
                  <a:moveTo>
                    <a:pt x="15441" y="20895"/>
                  </a:moveTo>
                  <a:lnTo>
                    <a:pt x="15287" y="20180"/>
                  </a:lnTo>
                  <a:lnTo>
                    <a:pt x="17167" y="19388"/>
                  </a:lnTo>
                  <a:lnTo>
                    <a:pt x="17244" y="20125"/>
                  </a:lnTo>
                  <a:close/>
                  <a:moveTo>
                    <a:pt x="17156" y="19355"/>
                  </a:moveTo>
                  <a:lnTo>
                    <a:pt x="15287" y="20147"/>
                  </a:lnTo>
                  <a:lnTo>
                    <a:pt x="15100" y="19289"/>
                  </a:lnTo>
                  <a:lnTo>
                    <a:pt x="15078" y="19190"/>
                  </a:lnTo>
                  <a:lnTo>
                    <a:pt x="17090" y="18640"/>
                  </a:lnTo>
                  <a:lnTo>
                    <a:pt x="17156" y="19355"/>
                  </a:lnTo>
                  <a:lnTo>
                    <a:pt x="17156" y="19355"/>
                  </a:lnTo>
                  <a:close/>
                  <a:moveTo>
                    <a:pt x="15078" y="19168"/>
                  </a:moveTo>
                  <a:lnTo>
                    <a:pt x="14968" y="18420"/>
                  </a:lnTo>
                  <a:lnTo>
                    <a:pt x="16760" y="18156"/>
                  </a:lnTo>
                  <a:lnTo>
                    <a:pt x="17079" y="18618"/>
                  </a:lnTo>
                  <a:close/>
                  <a:moveTo>
                    <a:pt x="16463" y="17662"/>
                  </a:moveTo>
                  <a:lnTo>
                    <a:pt x="17684" y="16518"/>
                  </a:lnTo>
                  <a:lnTo>
                    <a:pt x="17684" y="16518"/>
                  </a:lnTo>
                  <a:lnTo>
                    <a:pt x="18014" y="17013"/>
                  </a:lnTo>
                  <a:lnTo>
                    <a:pt x="16771" y="18112"/>
                  </a:lnTo>
                  <a:lnTo>
                    <a:pt x="16463" y="17662"/>
                  </a:lnTo>
                  <a:close/>
                  <a:moveTo>
                    <a:pt x="17684" y="16485"/>
                  </a:moveTo>
                  <a:lnTo>
                    <a:pt x="17332" y="16210"/>
                  </a:lnTo>
                  <a:lnTo>
                    <a:pt x="17618" y="15946"/>
                  </a:lnTo>
                  <a:lnTo>
                    <a:pt x="18366" y="15836"/>
                  </a:lnTo>
                  <a:lnTo>
                    <a:pt x="17684" y="16485"/>
                  </a:lnTo>
                  <a:close/>
                  <a:moveTo>
                    <a:pt x="17596" y="15913"/>
                  </a:moveTo>
                  <a:lnTo>
                    <a:pt x="16903" y="15858"/>
                  </a:lnTo>
                  <a:lnTo>
                    <a:pt x="17145" y="15649"/>
                  </a:lnTo>
                  <a:lnTo>
                    <a:pt x="17618" y="15572"/>
                  </a:lnTo>
                  <a:close/>
                  <a:moveTo>
                    <a:pt x="17486" y="15055"/>
                  </a:moveTo>
                  <a:lnTo>
                    <a:pt x="17750" y="14769"/>
                  </a:lnTo>
                  <a:lnTo>
                    <a:pt x="18190" y="15209"/>
                  </a:lnTo>
                  <a:lnTo>
                    <a:pt x="17640" y="15539"/>
                  </a:lnTo>
                  <a:lnTo>
                    <a:pt x="17486" y="15055"/>
                  </a:lnTo>
                  <a:close/>
                  <a:moveTo>
                    <a:pt x="17739" y="14736"/>
                  </a:moveTo>
                  <a:lnTo>
                    <a:pt x="16529" y="14373"/>
                  </a:lnTo>
                  <a:lnTo>
                    <a:pt x="16903" y="13384"/>
                  </a:lnTo>
                  <a:lnTo>
                    <a:pt x="17849" y="14154"/>
                  </a:lnTo>
                  <a:close/>
                  <a:moveTo>
                    <a:pt x="16914" y="13351"/>
                  </a:moveTo>
                  <a:lnTo>
                    <a:pt x="16991" y="12977"/>
                  </a:lnTo>
                  <a:lnTo>
                    <a:pt x="17992" y="13549"/>
                  </a:lnTo>
                  <a:lnTo>
                    <a:pt x="17860" y="14121"/>
                  </a:lnTo>
                  <a:close/>
                  <a:moveTo>
                    <a:pt x="17002" y="12944"/>
                  </a:moveTo>
                  <a:lnTo>
                    <a:pt x="17035" y="12295"/>
                  </a:lnTo>
                  <a:lnTo>
                    <a:pt x="18091" y="12669"/>
                  </a:lnTo>
                  <a:lnTo>
                    <a:pt x="18003" y="13516"/>
                  </a:lnTo>
                  <a:lnTo>
                    <a:pt x="17002" y="12944"/>
                  </a:lnTo>
                  <a:close/>
                  <a:moveTo>
                    <a:pt x="17035" y="12262"/>
                  </a:moveTo>
                  <a:lnTo>
                    <a:pt x="17112" y="11074"/>
                  </a:lnTo>
                  <a:lnTo>
                    <a:pt x="18212" y="11437"/>
                  </a:lnTo>
                  <a:lnTo>
                    <a:pt x="18091" y="12636"/>
                  </a:lnTo>
                  <a:lnTo>
                    <a:pt x="17035" y="12262"/>
                  </a:lnTo>
                  <a:close/>
                  <a:moveTo>
                    <a:pt x="17112" y="11041"/>
                  </a:moveTo>
                  <a:lnTo>
                    <a:pt x="17123" y="10898"/>
                  </a:lnTo>
                  <a:lnTo>
                    <a:pt x="17211" y="8985"/>
                  </a:lnTo>
                  <a:lnTo>
                    <a:pt x="18355" y="9711"/>
                  </a:lnTo>
                  <a:lnTo>
                    <a:pt x="18212" y="11415"/>
                  </a:lnTo>
                  <a:lnTo>
                    <a:pt x="17112" y="11041"/>
                  </a:lnTo>
                  <a:close/>
                  <a:moveTo>
                    <a:pt x="17277" y="6994"/>
                  </a:moveTo>
                  <a:lnTo>
                    <a:pt x="15902" y="6467"/>
                  </a:lnTo>
                  <a:lnTo>
                    <a:pt x="16177" y="3552"/>
                  </a:lnTo>
                  <a:lnTo>
                    <a:pt x="17354" y="4278"/>
                  </a:lnTo>
                  <a:close/>
                  <a:moveTo>
                    <a:pt x="17277" y="7016"/>
                  </a:moveTo>
                  <a:lnTo>
                    <a:pt x="17178" y="8941"/>
                  </a:lnTo>
                  <a:lnTo>
                    <a:pt x="17178" y="8930"/>
                  </a:lnTo>
                  <a:lnTo>
                    <a:pt x="15792" y="8369"/>
                  </a:lnTo>
                  <a:lnTo>
                    <a:pt x="15902" y="6500"/>
                  </a:lnTo>
                  <a:lnTo>
                    <a:pt x="17277" y="7016"/>
                  </a:lnTo>
                  <a:close/>
                  <a:moveTo>
                    <a:pt x="15759" y="8358"/>
                  </a:moveTo>
                  <a:lnTo>
                    <a:pt x="14429" y="8116"/>
                  </a:lnTo>
                  <a:lnTo>
                    <a:pt x="14341" y="8105"/>
                  </a:lnTo>
                  <a:lnTo>
                    <a:pt x="14110" y="6027"/>
                  </a:lnTo>
                  <a:lnTo>
                    <a:pt x="15869" y="6489"/>
                  </a:lnTo>
                  <a:close/>
                  <a:moveTo>
                    <a:pt x="14308" y="8094"/>
                  </a:moveTo>
                  <a:lnTo>
                    <a:pt x="12680" y="7731"/>
                  </a:lnTo>
                  <a:lnTo>
                    <a:pt x="12449" y="5565"/>
                  </a:lnTo>
                  <a:lnTo>
                    <a:pt x="14077" y="6016"/>
                  </a:lnTo>
                  <a:lnTo>
                    <a:pt x="14308" y="8094"/>
                  </a:lnTo>
                  <a:close/>
                  <a:moveTo>
                    <a:pt x="12449" y="5532"/>
                  </a:moveTo>
                  <a:lnTo>
                    <a:pt x="12812" y="2101"/>
                  </a:lnTo>
                  <a:lnTo>
                    <a:pt x="14605" y="2772"/>
                  </a:lnTo>
                  <a:lnTo>
                    <a:pt x="14088" y="5983"/>
                  </a:lnTo>
                  <a:lnTo>
                    <a:pt x="12449" y="5532"/>
                  </a:lnTo>
                  <a:close/>
                  <a:moveTo>
                    <a:pt x="12416" y="5521"/>
                  </a:moveTo>
                  <a:lnTo>
                    <a:pt x="10833" y="5411"/>
                  </a:lnTo>
                  <a:lnTo>
                    <a:pt x="10932" y="1914"/>
                  </a:lnTo>
                  <a:lnTo>
                    <a:pt x="12779" y="2090"/>
                  </a:lnTo>
                  <a:lnTo>
                    <a:pt x="12416" y="5521"/>
                  </a:lnTo>
                  <a:close/>
                  <a:moveTo>
                    <a:pt x="12416" y="5554"/>
                  </a:moveTo>
                  <a:lnTo>
                    <a:pt x="12647" y="7731"/>
                  </a:lnTo>
                  <a:lnTo>
                    <a:pt x="12537" y="7698"/>
                  </a:lnTo>
                  <a:lnTo>
                    <a:pt x="10767" y="7632"/>
                  </a:lnTo>
                  <a:lnTo>
                    <a:pt x="10833" y="5444"/>
                  </a:lnTo>
                  <a:close/>
                  <a:moveTo>
                    <a:pt x="12537" y="7731"/>
                  </a:moveTo>
                  <a:lnTo>
                    <a:pt x="12658" y="7753"/>
                  </a:lnTo>
                  <a:lnTo>
                    <a:pt x="12966" y="10612"/>
                  </a:lnTo>
                  <a:lnTo>
                    <a:pt x="10690" y="9865"/>
                  </a:lnTo>
                  <a:lnTo>
                    <a:pt x="10756" y="7665"/>
                  </a:lnTo>
                  <a:lnTo>
                    <a:pt x="12537" y="7731"/>
                  </a:lnTo>
                  <a:close/>
                  <a:moveTo>
                    <a:pt x="12966" y="10645"/>
                  </a:moveTo>
                  <a:lnTo>
                    <a:pt x="13208" y="11976"/>
                  </a:lnTo>
                  <a:lnTo>
                    <a:pt x="11438" y="12372"/>
                  </a:lnTo>
                  <a:lnTo>
                    <a:pt x="10701" y="9898"/>
                  </a:lnTo>
                  <a:lnTo>
                    <a:pt x="12966" y="10645"/>
                  </a:lnTo>
                  <a:close/>
                  <a:moveTo>
                    <a:pt x="11438" y="12405"/>
                  </a:moveTo>
                  <a:lnTo>
                    <a:pt x="13219" y="12009"/>
                  </a:lnTo>
                  <a:lnTo>
                    <a:pt x="13560" y="13175"/>
                  </a:lnTo>
                  <a:lnTo>
                    <a:pt x="11877" y="14472"/>
                  </a:lnTo>
                  <a:lnTo>
                    <a:pt x="11185" y="13197"/>
                  </a:lnTo>
                  <a:close/>
                  <a:moveTo>
                    <a:pt x="11855" y="14494"/>
                  </a:moveTo>
                  <a:lnTo>
                    <a:pt x="11350" y="15550"/>
                  </a:lnTo>
                  <a:lnTo>
                    <a:pt x="10701" y="14769"/>
                  </a:lnTo>
                  <a:lnTo>
                    <a:pt x="11174" y="13241"/>
                  </a:lnTo>
                  <a:close/>
                  <a:moveTo>
                    <a:pt x="11339" y="15594"/>
                  </a:moveTo>
                  <a:lnTo>
                    <a:pt x="11460" y="16342"/>
                  </a:lnTo>
                  <a:lnTo>
                    <a:pt x="10811" y="15924"/>
                  </a:lnTo>
                  <a:lnTo>
                    <a:pt x="10701" y="14824"/>
                  </a:lnTo>
                  <a:lnTo>
                    <a:pt x="11339" y="15594"/>
                  </a:lnTo>
                  <a:close/>
                  <a:moveTo>
                    <a:pt x="11460" y="16386"/>
                  </a:moveTo>
                  <a:lnTo>
                    <a:pt x="11526" y="17167"/>
                  </a:lnTo>
                  <a:lnTo>
                    <a:pt x="10866" y="16903"/>
                  </a:lnTo>
                  <a:lnTo>
                    <a:pt x="10811" y="15957"/>
                  </a:lnTo>
                  <a:close/>
                  <a:moveTo>
                    <a:pt x="11526" y="17200"/>
                  </a:moveTo>
                  <a:lnTo>
                    <a:pt x="11416" y="18673"/>
                  </a:lnTo>
                  <a:lnTo>
                    <a:pt x="10701" y="18475"/>
                  </a:lnTo>
                  <a:lnTo>
                    <a:pt x="10866" y="16936"/>
                  </a:lnTo>
                  <a:close/>
                  <a:moveTo>
                    <a:pt x="11416" y="18695"/>
                  </a:moveTo>
                  <a:lnTo>
                    <a:pt x="11614" y="19784"/>
                  </a:lnTo>
                  <a:cubicBezTo>
                    <a:pt x="11526" y="19806"/>
                    <a:pt x="11130" y="19938"/>
                    <a:pt x="10943" y="20004"/>
                  </a:cubicBezTo>
                  <a:lnTo>
                    <a:pt x="10701" y="18508"/>
                  </a:lnTo>
                  <a:close/>
                  <a:moveTo>
                    <a:pt x="11625" y="19817"/>
                  </a:moveTo>
                  <a:lnTo>
                    <a:pt x="11778" y="20620"/>
                  </a:lnTo>
                  <a:lnTo>
                    <a:pt x="11053" y="20719"/>
                  </a:lnTo>
                  <a:lnTo>
                    <a:pt x="10943" y="20026"/>
                  </a:lnTo>
                  <a:cubicBezTo>
                    <a:pt x="11196" y="19949"/>
                    <a:pt x="11548" y="19839"/>
                    <a:pt x="11625" y="19817"/>
                  </a:cubicBezTo>
                  <a:close/>
                  <a:moveTo>
                    <a:pt x="11778" y="20653"/>
                  </a:moveTo>
                  <a:lnTo>
                    <a:pt x="11690" y="21247"/>
                  </a:lnTo>
                  <a:lnTo>
                    <a:pt x="10899" y="21412"/>
                  </a:lnTo>
                  <a:lnTo>
                    <a:pt x="11053" y="20741"/>
                  </a:lnTo>
                  <a:close/>
                  <a:moveTo>
                    <a:pt x="11668" y="21280"/>
                  </a:moveTo>
                  <a:lnTo>
                    <a:pt x="11295" y="21687"/>
                  </a:lnTo>
                  <a:lnTo>
                    <a:pt x="10514" y="22137"/>
                  </a:lnTo>
                  <a:lnTo>
                    <a:pt x="10888" y="21445"/>
                  </a:lnTo>
                  <a:close/>
                  <a:moveTo>
                    <a:pt x="11350" y="22368"/>
                  </a:moveTo>
                  <a:lnTo>
                    <a:pt x="11251" y="22522"/>
                  </a:lnTo>
                  <a:lnTo>
                    <a:pt x="10184" y="22731"/>
                  </a:lnTo>
                  <a:lnTo>
                    <a:pt x="10481" y="22203"/>
                  </a:lnTo>
                  <a:lnTo>
                    <a:pt x="11350" y="22379"/>
                  </a:lnTo>
                  <a:close/>
                  <a:moveTo>
                    <a:pt x="11251" y="22555"/>
                  </a:moveTo>
                  <a:lnTo>
                    <a:pt x="11526" y="23688"/>
                  </a:lnTo>
                  <a:lnTo>
                    <a:pt x="10327" y="23545"/>
                  </a:lnTo>
                  <a:lnTo>
                    <a:pt x="10173" y="22764"/>
                  </a:lnTo>
                  <a:close/>
                  <a:moveTo>
                    <a:pt x="11537" y="23721"/>
                  </a:moveTo>
                  <a:lnTo>
                    <a:pt x="11603" y="25272"/>
                  </a:lnTo>
                  <a:lnTo>
                    <a:pt x="10613" y="25107"/>
                  </a:lnTo>
                  <a:lnTo>
                    <a:pt x="10327" y="23578"/>
                  </a:lnTo>
                  <a:lnTo>
                    <a:pt x="11526" y="23721"/>
                  </a:lnTo>
                  <a:close/>
                  <a:moveTo>
                    <a:pt x="11603" y="25305"/>
                  </a:moveTo>
                  <a:lnTo>
                    <a:pt x="12218" y="26019"/>
                  </a:lnTo>
                  <a:lnTo>
                    <a:pt x="10932" y="26228"/>
                  </a:lnTo>
                  <a:lnTo>
                    <a:pt x="10701" y="25393"/>
                  </a:lnTo>
                  <a:lnTo>
                    <a:pt x="10613" y="25140"/>
                  </a:lnTo>
                  <a:lnTo>
                    <a:pt x="11603" y="25305"/>
                  </a:lnTo>
                  <a:close/>
                  <a:moveTo>
                    <a:pt x="10943" y="26261"/>
                  </a:moveTo>
                  <a:lnTo>
                    <a:pt x="12229" y="26052"/>
                  </a:lnTo>
                  <a:lnTo>
                    <a:pt x="12328" y="26580"/>
                  </a:lnTo>
                  <a:lnTo>
                    <a:pt x="10899" y="27218"/>
                  </a:lnTo>
                  <a:close/>
                  <a:moveTo>
                    <a:pt x="12328" y="26613"/>
                  </a:moveTo>
                  <a:lnTo>
                    <a:pt x="12163" y="27306"/>
                  </a:lnTo>
                  <a:lnTo>
                    <a:pt x="10745" y="27911"/>
                  </a:lnTo>
                  <a:lnTo>
                    <a:pt x="10899" y="27251"/>
                  </a:lnTo>
                  <a:lnTo>
                    <a:pt x="12328" y="26613"/>
                  </a:lnTo>
                  <a:close/>
                  <a:moveTo>
                    <a:pt x="12152" y="27339"/>
                  </a:moveTo>
                  <a:lnTo>
                    <a:pt x="12097" y="29429"/>
                  </a:lnTo>
                  <a:lnTo>
                    <a:pt x="11097" y="29945"/>
                  </a:lnTo>
                  <a:lnTo>
                    <a:pt x="10734" y="27955"/>
                  </a:lnTo>
                  <a:close/>
                  <a:moveTo>
                    <a:pt x="12185" y="27328"/>
                  </a:moveTo>
                  <a:lnTo>
                    <a:pt x="13571" y="26096"/>
                  </a:lnTo>
                  <a:lnTo>
                    <a:pt x="13252" y="28604"/>
                  </a:lnTo>
                  <a:lnTo>
                    <a:pt x="12130" y="29407"/>
                  </a:lnTo>
                  <a:lnTo>
                    <a:pt x="12185" y="27328"/>
                  </a:lnTo>
                  <a:close/>
                  <a:moveTo>
                    <a:pt x="13604" y="26085"/>
                  </a:moveTo>
                  <a:lnTo>
                    <a:pt x="14462" y="26503"/>
                  </a:lnTo>
                  <a:lnTo>
                    <a:pt x="14275" y="28208"/>
                  </a:lnTo>
                  <a:lnTo>
                    <a:pt x="13285" y="28593"/>
                  </a:lnTo>
                  <a:lnTo>
                    <a:pt x="13604" y="26085"/>
                  </a:lnTo>
                  <a:close/>
                  <a:moveTo>
                    <a:pt x="14495" y="26503"/>
                  </a:moveTo>
                  <a:lnTo>
                    <a:pt x="15067" y="26415"/>
                  </a:lnTo>
                  <a:lnTo>
                    <a:pt x="15111" y="27548"/>
                  </a:lnTo>
                  <a:lnTo>
                    <a:pt x="14308" y="28186"/>
                  </a:lnTo>
                  <a:lnTo>
                    <a:pt x="14495" y="26503"/>
                  </a:lnTo>
                  <a:close/>
                  <a:moveTo>
                    <a:pt x="15100" y="26415"/>
                  </a:moveTo>
                  <a:lnTo>
                    <a:pt x="15935" y="25953"/>
                  </a:lnTo>
                  <a:lnTo>
                    <a:pt x="15979" y="26866"/>
                  </a:lnTo>
                  <a:lnTo>
                    <a:pt x="15144" y="27526"/>
                  </a:lnTo>
                  <a:close/>
                  <a:moveTo>
                    <a:pt x="15968" y="25931"/>
                  </a:moveTo>
                  <a:lnTo>
                    <a:pt x="17222" y="24711"/>
                  </a:lnTo>
                  <a:lnTo>
                    <a:pt x="16804" y="25942"/>
                  </a:lnTo>
                  <a:lnTo>
                    <a:pt x="16012" y="26844"/>
                  </a:lnTo>
                  <a:lnTo>
                    <a:pt x="15968" y="25931"/>
                  </a:lnTo>
                  <a:close/>
                  <a:moveTo>
                    <a:pt x="15979" y="25876"/>
                  </a:moveTo>
                  <a:lnTo>
                    <a:pt x="16287" y="24678"/>
                  </a:lnTo>
                  <a:lnTo>
                    <a:pt x="17277" y="23611"/>
                  </a:lnTo>
                  <a:lnTo>
                    <a:pt x="17244" y="24656"/>
                  </a:lnTo>
                  <a:close/>
                  <a:moveTo>
                    <a:pt x="16298" y="24623"/>
                  </a:moveTo>
                  <a:lnTo>
                    <a:pt x="16727" y="22687"/>
                  </a:lnTo>
                  <a:lnTo>
                    <a:pt x="16749" y="22599"/>
                  </a:lnTo>
                  <a:lnTo>
                    <a:pt x="17706" y="21566"/>
                  </a:lnTo>
                  <a:lnTo>
                    <a:pt x="17277" y="23567"/>
                  </a:lnTo>
                  <a:lnTo>
                    <a:pt x="16298" y="24623"/>
                  </a:lnTo>
                  <a:close/>
                  <a:moveTo>
                    <a:pt x="16760" y="22544"/>
                  </a:moveTo>
                  <a:lnTo>
                    <a:pt x="17024" y="21313"/>
                  </a:lnTo>
                  <a:cubicBezTo>
                    <a:pt x="17024" y="21313"/>
                    <a:pt x="17024" y="21313"/>
                    <a:pt x="17024" y="21313"/>
                  </a:cubicBezTo>
                  <a:lnTo>
                    <a:pt x="17959" y="20367"/>
                  </a:lnTo>
                  <a:lnTo>
                    <a:pt x="17717" y="21511"/>
                  </a:lnTo>
                  <a:lnTo>
                    <a:pt x="16760" y="22544"/>
                  </a:lnTo>
                  <a:close/>
                  <a:moveTo>
                    <a:pt x="17035" y="21269"/>
                  </a:moveTo>
                  <a:lnTo>
                    <a:pt x="17277" y="20136"/>
                  </a:lnTo>
                  <a:lnTo>
                    <a:pt x="18102" y="19366"/>
                  </a:lnTo>
                  <a:lnTo>
                    <a:pt x="17970" y="20301"/>
                  </a:lnTo>
                  <a:lnTo>
                    <a:pt x="17970" y="20312"/>
                  </a:lnTo>
                  <a:close/>
                  <a:moveTo>
                    <a:pt x="17266" y="20103"/>
                  </a:moveTo>
                  <a:lnTo>
                    <a:pt x="17200" y="19366"/>
                  </a:lnTo>
                  <a:lnTo>
                    <a:pt x="18212" y="18508"/>
                  </a:lnTo>
                  <a:lnTo>
                    <a:pt x="18102" y="19322"/>
                  </a:lnTo>
                  <a:close/>
                  <a:moveTo>
                    <a:pt x="17189" y="19333"/>
                  </a:moveTo>
                  <a:lnTo>
                    <a:pt x="17123" y="18629"/>
                  </a:lnTo>
                  <a:lnTo>
                    <a:pt x="18333" y="17530"/>
                  </a:lnTo>
                  <a:lnTo>
                    <a:pt x="18223" y="18464"/>
                  </a:lnTo>
                  <a:lnTo>
                    <a:pt x="17189" y="19333"/>
                  </a:lnTo>
                  <a:close/>
                  <a:moveTo>
                    <a:pt x="17112" y="18596"/>
                  </a:moveTo>
                  <a:lnTo>
                    <a:pt x="16793" y="18134"/>
                  </a:lnTo>
                  <a:lnTo>
                    <a:pt x="18036" y="17046"/>
                  </a:lnTo>
                  <a:lnTo>
                    <a:pt x="18333" y="17486"/>
                  </a:lnTo>
                  <a:close/>
                  <a:moveTo>
                    <a:pt x="17706" y="16507"/>
                  </a:moveTo>
                  <a:lnTo>
                    <a:pt x="17706" y="16507"/>
                  </a:lnTo>
                  <a:lnTo>
                    <a:pt x="18410" y="15836"/>
                  </a:lnTo>
                  <a:lnTo>
                    <a:pt x="18410" y="15836"/>
                  </a:lnTo>
                  <a:lnTo>
                    <a:pt x="19037" y="15660"/>
                  </a:lnTo>
                  <a:lnTo>
                    <a:pt x="18036" y="16991"/>
                  </a:lnTo>
                  <a:lnTo>
                    <a:pt x="17706" y="16507"/>
                  </a:lnTo>
                  <a:close/>
                  <a:moveTo>
                    <a:pt x="18410" y="15803"/>
                  </a:moveTo>
                  <a:lnTo>
                    <a:pt x="17629" y="15913"/>
                  </a:lnTo>
                  <a:lnTo>
                    <a:pt x="17651" y="15572"/>
                  </a:lnTo>
                  <a:lnTo>
                    <a:pt x="18212" y="15231"/>
                  </a:lnTo>
                  <a:lnTo>
                    <a:pt x="19037" y="15627"/>
                  </a:lnTo>
                  <a:lnTo>
                    <a:pt x="18410" y="15803"/>
                  </a:lnTo>
                  <a:close/>
                  <a:moveTo>
                    <a:pt x="17772" y="14747"/>
                  </a:moveTo>
                  <a:lnTo>
                    <a:pt x="17882" y="14176"/>
                  </a:lnTo>
                  <a:lnTo>
                    <a:pt x="18575" y="14835"/>
                  </a:lnTo>
                  <a:lnTo>
                    <a:pt x="18212" y="15198"/>
                  </a:lnTo>
                  <a:lnTo>
                    <a:pt x="17772" y="14747"/>
                  </a:lnTo>
                  <a:close/>
                  <a:moveTo>
                    <a:pt x="17882" y="14143"/>
                  </a:moveTo>
                  <a:lnTo>
                    <a:pt x="18025" y="13560"/>
                  </a:lnTo>
                  <a:lnTo>
                    <a:pt x="18883" y="14264"/>
                  </a:lnTo>
                  <a:lnTo>
                    <a:pt x="18597" y="14813"/>
                  </a:lnTo>
                  <a:close/>
                  <a:moveTo>
                    <a:pt x="18025" y="13527"/>
                  </a:moveTo>
                  <a:lnTo>
                    <a:pt x="18113" y="12691"/>
                  </a:lnTo>
                  <a:lnTo>
                    <a:pt x="18960" y="13307"/>
                  </a:lnTo>
                  <a:lnTo>
                    <a:pt x="18894" y="14231"/>
                  </a:lnTo>
                  <a:close/>
                  <a:moveTo>
                    <a:pt x="18124" y="12658"/>
                  </a:moveTo>
                  <a:lnTo>
                    <a:pt x="18245" y="11459"/>
                  </a:lnTo>
                  <a:lnTo>
                    <a:pt x="19048" y="11965"/>
                  </a:lnTo>
                  <a:lnTo>
                    <a:pt x="19070" y="11976"/>
                  </a:lnTo>
                  <a:lnTo>
                    <a:pt x="19048" y="12174"/>
                  </a:lnTo>
                  <a:lnTo>
                    <a:pt x="18960" y="13274"/>
                  </a:lnTo>
                  <a:lnTo>
                    <a:pt x="18124" y="12658"/>
                  </a:lnTo>
                  <a:close/>
                  <a:moveTo>
                    <a:pt x="18245" y="11426"/>
                  </a:moveTo>
                  <a:lnTo>
                    <a:pt x="18388" y="9733"/>
                  </a:lnTo>
                  <a:lnTo>
                    <a:pt x="19202" y="10393"/>
                  </a:lnTo>
                  <a:lnTo>
                    <a:pt x="19070" y="11932"/>
                  </a:lnTo>
                  <a:close/>
                  <a:moveTo>
                    <a:pt x="19707" y="10810"/>
                  </a:moveTo>
                  <a:cubicBezTo>
                    <a:pt x="19674" y="10777"/>
                    <a:pt x="19564" y="10667"/>
                    <a:pt x="19224" y="10371"/>
                  </a:cubicBezTo>
                  <a:lnTo>
                    <a:pt x="19224" y="8545"/>
                  </a:lnTo>
                  <a:lnTo>
                    <a:pt x="19663" y="9139"/>
                  </a:lnTo>
                  <a:lnTo>
                    <a:pt x="19707" y="10810"/>
                  </a:lnTo>
                  <a:close/>
                  <a:moveTo>
                    <a:pt x="19652" y="9073"/>
                  </a:moveTo>
                  <a:lnTo>
                    <a:pt x="19224" y="8501"/>
                  </a:lnTo>
                  <a:lnTo>
                    <a:pt x="18971" y="5972"/>
                  </a:lnTo>
                  <a:lnTo>
                    <a:pt x="19652" y="9073"/>
                  </a:lnTo>
                  <a:close/>
                  <a:moveTo>
                    <a:pt x="19191" y="8468"/>
                  </a:moveTo>
                  <a:lnTo>
                    <a:pt x="18487" y="7819"/>
                  </a:lnTo>
                  <a:lnTo>
                    <a:pt x="18421" y="5268"/>
                  </a:lnTo>
                  <a:lnTo>
                    <a:pt x="18916" y="5730"/>
                  </a:lnTo>
                  <a:lnTo>
                    <a:pt x="19191" y="8468"/>
                  </a:lnTo>
                  <a:close/>
                  <a:moveTo>
                    <a:pt x="18883" y="5653"/>
                  </a:moveTo>
                  <a:lnTo>
                    <a:pt x="18421" y="5224"/>
                  </a:lnTo>
                  <a:lnTo>
                    <a:pt x="18311" y="4531"/>
                  </a:lnTo>
                  <a:close/>
                  <a:moveTo>
                    <a:pt x="17387" y="3134"/>
                  </a:moveTo>
                  <a:lnTo>
                    <a:pt x="18278" y="4443"/>
                  </a:lnTo>
                  <a:lnTo>
                    <a:pt x="18388" y="5191"/>
                  </a:lnTo>
                  <a:lnTo>
                    <a:pt x="17387" y="4267"/>
                  </a:lnTo>
                  <a:close/>
                  <a:moveTo>
                    <a:pt x="17387" y="4300"/>
                  </a:moveTo>
                  <a:lnTo>
                    <a:pt x="18388" y="5235"/>
                  </a:lnTo>
                  <a:lnTo>
                    <a:pt x="18454" y="7797"/>
                  </a:lnTo>
                  <a:lnTo>
                    <a:pt x="17299" y="7005"/>
                  </a:lnTo>
                  <a:close/>
                  <a:moveTo>
                    <a:pt x="16243" y="1969"/>
                  </a:moveTo>
                  <a:lnTo>
                    <a:pt x="17354" y="3090"/>
                  </a:lnTo>
                  <a:lnTo>
                    <a:pt x="17354" y="4245"/>
                  </a:lnTo>
                  <a:lnTo>
                    <a:pt x="16177" y="3530"/>
                  </a:lnTo>
                  <a:close/>
                  <a:moveTo>
                    <a:pt x="16210" y="1936"/>
                  </a:moveTo>
                  <a:lnTo>
                    <a:pt x="16144" y="3508"/>
                  </a:lnTo>
                  <a:lnTo>
                    <a:pt x="14638" y="2750"/>
                  </a:lnTo>
                  <a:lnTo>
                    <a:pt x="14616" y="825"/>
                  </a:lnTo>
                  <a:close/>
                  <a:moveTo>
                    <a:pt x="14627" y="2783"/>
                  </a:moveTo>
                  <a:lnTo>
                    <a:pt x="16144" y="3541"/>
                  </a:lnTo>
                  <a:lnTo>
                    <a:pt x="15869" y="6467"/>
                  </a:lnTo>
                  <a:lnTo>
                    <a:pt x="14110" y="5994"/>
                  </a:lnTo>
                  <a:close/>
                  <a:moveTo>
                    <a:pt x="14594" y="814"/>
                  </a:moveTo>
                  <a:lnTo>
                    <a:pt x="14605" y="2739"/>
                  </a:lnTo>
                  <a:lnTo>
                    <a:pt x="12801" y="2068"/>
                  </a:lnTo>
                  <a:lnTo>
                    <a:pt x="12526" y="165"/>
                  </a:lnTo>
                  <a:lnTo>
                    <a:pt x="14594" y="814"/>
                  </a:lnTo>
                  <a:close/>
                  <a:moveTo>
                    <a:pt x="10987" y="44"/>
                  </a:moveTo>
                  <a:lnTo>
                    <a:pt x="12504" y="154"/>
                  </a:lnTo>
                  <a:lnTo>
                    <a:pt x="12779" y="2068"/>
                  </a:lnTo>
                  <a:lnTo>
                    <a:pt x="10932" y="1892"/>
                  </a:lnTo>
                  <a:lnTo>
                    <a:pt x="10987" y="44"/>
                  </a:lnTo>
                  <a:close/>
                  <a:moveTo>
                    <a:pt x="9898" y="33"/>
                  </a:moveTo>
                  <a:lnTo>
                    <a:pt x="10954" y="44"/>
                  </a:lnTo>
                  <a:lnTo>
                    <a:pt x="10899" y="1892"/>
                  </a:lnTo>
                  <a:lnTo>
                    <a:pt x="9898" y="1848"/>
                  </a:lnTo>
                  <a:lnTo>
                    <a:pt x="9898" y="33"/>
                  </a:lnTo>
                  <a:close/>
                  <a:moveTo>
                    <a:pt x="9898" y="1881"/>
                  </a:moveTo>
                  <a:lnTo>
                    <a:pt x="10899" y="1925"/>
                  </a:lnTo>
                  <a:lnTo>
                    <a:pt x="10800" y="5411"/>
                  </a:lnTo>
                  <a:lnTo>
                    <a:pt x="9898" y="5356"/>
                  </a:lnTo>
                  <a:close/>
                  <a:moveTo>
                    <a:pt x="9898" y="5378"/>
                  </a:moveTo>
                  <a:lnTo>
                    <a:pt x="10800" y="5444"/>
                  </a:lnTo>
                  <a:lnTo>
                    <a:pt x="10734" y="7643"/>
                  </a:lnTo>
                  <a:lnTo>
                    <a:pt x="9898" y="7610"/>
                  </a:lnTo>
                  <a:close/>
                  <a:moveTo>
                    <a:pt x="9898" y="7643"/>
                  </a:moveTo>
                  <a:lnTo>
                    <a:pt x="10734" y="7665"/>
                  </a:lnTo>
                  <a:lnTo>
                    <a:pt x="10668" y="9854"/>
                  </a:lnTo>
                  <a:lnTo>
                    <a:pt x="9898" y="9568"/>
                  </a:lnTo>
                  <a:close/>
                  <a:moveTo>
                    <a:pt x="9898" y="9601"/>
                  </a:moveTo>
                  <a:lnTo>
                    <a:pt x="10668" y="9887"/>
                  </a:lnTo>
                  <a:lnTo>
                    <a:pt x="11405" y="12372"/>
                  </a:lnTo>
                  <a:lnTo>
                    <a:pt x="9898" y="12218"/>
                  </a:lnTo>
                  <a:lnTo>
                    <a:pt x="9898" y="9601"/>
                  </a:lnTo>
                  <a:close/>
                  <a:moveTo>
                    <a:pt x="9898" y="12251"/>
                  </a:moveTo>
                  <a:lnTo>
                    <a:pt x="11405" y="12405"/>
                  </a:lnTo>
                  <a:lnTo>
                    <a:pt x="11163" y="13186"/>
                  </a:lnTo>
                  <a:lnTo>
                    <a:pt x="9898" y="12823"/>
                  </a:lnTo>
                  <a:close/>
                  <a:moveTo>
                    <a:pt x="9898" y="12856"/>
                  </a:moveTo>
                  <a:lnTo>
                    <a:pt x="11152" y="13208"/>
                  </a:lnTo>
                  <a:lnTo>
                    <a:pt x="10668" y="14747"/>
                  </a:lnTo>
                  <a:lnTo>
                    <a:pt x="9898" y="14198"/>
                  </a:lnTo>
                  <a:close/>
                  <a:moveTo>
                    <a:pt x="9898" y="14231"/>
                  </a:moveTo>
                  <a:lnTo>
                    <a:pt x="10668" y="14780"/>
                  </a:lnTo>
                  <a:lnTo>
                    <a:pt x="10778" y="15913"/>
                  </a:lnTo>
                  <a:lnTo>
                    <a:pt x="9898" y="15682"/>
                  </a:lnTo>
                  <a:lnTo>
                    <a:pt x="9898" y="14231"/>
                  </a:lnTo>
                  <a:close/>
                  <a:moveTo>
                    <a:pt x="9898" y="15715"/>
                  </a:moveTo>
                  <a:lnTo>
                    <a:pt x="10778" y="15946"/>
                  </a:lnTo>
                  <a:lnTo>
                    <a:pt x="10844" y="16892"/>
                  </a:lnTo>
                  <a:lnTo>
                    <a:pt x="9898" y="16683"/>
                  </a:lnTo>
                  <a:lnTo>
                    <a:pt x="9898" y="15715"/>
                  </a:lnTo>
                  <a:close/>
                  <a:moveTo>
                    <a:pt x="9898" y="16716"/>
                  </a:moveTo>
                  <a:lnTo>
                    <a:pt x="10833" y="16925"/>
                  </a:lnTo>
                  <a:lnTo>
                    <a:pt x="10668" y="18475"/>
                  </a:lnTo>
                  <a:lnTo>
                    <a:pt x="9898" y="18475"/>
                  </a:lnTo>
                  <a:close/>
                  <a:moveTo>
                    <a:pt x="9898" y="18497"/>
                  </a:moveTo>
                  <a:lnTo>
                    <a:pt x="10668" y="18497"/>
                  </a:lnTo>
                  <a:lnTo>
                    <a:pt x="10899" y="19993"/>
                  </a:lnTo>
                  <a:lnTo>
                    <a:pt x="9898" y="19575"/>
                  </a:lnTo>
                  <a:lnTo>
                    <a:pt x="9898" y="18497"/>
                  </a:lnTo>
                  <a:close/>
                  <a:moveTo>
                    <a:pt x="9898" y="19608"/>
                  </a:moveTo>
                  <a:lnTo>
                    <a:pt x="10910" y="20026"/>
                  </a:lnTo>
                  <a:lnTo>
                    <a:pt x="11020" y="20719"/>
                  </a:lnTo>
                  <a:lnTo>
                    <a:pt x="9898" y="20543"/>
                  </a:lnTo>
                  <a:close/>
                  <a:moveTo>
                    <a:pt x="9898" y="20576"/>
                  </a:moveTo>
                  <a:lnTo>
                    <a:pt x="11020" y="20741"/>
                  </a:lnTo>
                  <a:lnTo>
                    <a:pt x="10866" y="21412"/>
                  </a:lnTo>
                  <a:lnTo>
                    <a:pt x="9898" y="21060"/>
                  </a:lnTo>
                  <a:lnTo>
                    <a:pt x="9898" y="20576"/>
                  </a:lnTo>
                  <a:close/>
                  <a:moveTo>
                    <a:pt x="9898" y="21093"/>
                  </a:moveTo>
                  <a:lnTo>
                    <a:pt x="10855" y="21434"/>
                  </a:lnTo>
                  <a:lnTo>
                    <a:pt x="10459" y="22159"/>
                  </a:lnTo>
                  <a:lnTo>
                    <a:pt x="9898" y="21972"/>
                  </a:lnTo>
                  <a:lnTo>
                    <a:pt x="9898" y="21093"/>
                  </a:lnTo>
                  <a:close/>
                  <a:moveTo>
                    <a:pt x="9898" y="22005"/>
                  </a:moveTo>
                  <a:lnTo>
                    <a:pt x="10437" y="22181"/>
                  </a:lnTo>
                  <a:lnTo>
                    <a:pt x="9898" y="22533"/>
                  </a:lnTo>
                  <a:lnTo>
                    <a:pt x="9898" y="22005"/>
                  </a:lnTo>
                  <a:close/>
                  <a:moveTo>
                    <a:pt x="9898" y="22577"/>
                  </a:moveTo>
                  <a:lnTo>
                    <a:pt x="10426" y="22225"/>
                  </a:lnTo>
                  <a:lnTo>
                    <a:pt x="10140" y="22742"/>
                  </a:lnTo>
                  <a:lnTo>
                    <a:pt x="9898" y="22863"/>
                  </a:lnTo>
                  <a:close/>
                  <a:moveTo>
                    <a:pt x="9898" y="22896"/>
                  </a:moveTo>
                  <a:lnTo>
                    <a:pt x="10140" y="22775"/>
                  </a:lnTo>
                  <a:lnTo>
                    <a:pt x="10294" y="23545"/>
                  </a:lnTo>
                  <a:lnTo>
                    <a:pt x="9898" y="23534"/>
                  </a:lnTo>
                  <a:lnTo>
                    <a:pt x="9898" y="22896"/>
                  </a:lnTo>
                  <a:close/>
                  <a:moveTo>
                    <a:pt x="9898" y="23567"/>
                  </a:moveTo>
                  <a:lnTo>
                    <a:pt x="10294" y="23578"/>
                  </a:lnTo>
                  <a:lnTo>
                    <a:pt x="10580" y="25107"/>
                  </a:lnTo>
                  <a:lnTo>
                    <a:pt x="9898" y="25349"/>
                  </a:lnTo>
                  <a:close/>
                  <a:moveTo>
                    <a:pt x="9898" y="25382"/>
                  </a:moveTo>
                  <a:lnTo>
                    <a:pt x="10580" y="25140"/>
                  </a:lnTo>
                  <a:lnTo>
                    <a:pt x="10668" y="25404"/>
                  </a:lnTo>
                  <a:lnTo>
                    <a:pt x="10899" y="26239"/>
                  </a:lnTo>
                  <a:lnTo>
                    <a:pt x="9898" y="26305"/>
                  </a:lnTo>
                  <a:lnTo>
                    <a:pt x="9898" y="25382"/>
                  </a:lnTo>
                  <a:close/>
                  <a:moveTo>
                    <a:pt x="9898" y="26327"/>
                  </a:moveTo>
                  <a:lnTo>
                    <a:pt x="10910" y="26261"/>
                  </a:lnTo>
                  <a:lnTo>
                    <a:pt x="10866" y="27218"/>
                  </a:lnTo>
                  <a:lnTo>
                    <a:pt x="9898" y="27196"/>
                  </a:lnTo>
                  <a:lnTo>
                    <a:pt x="9898" y="26327"/>
                  </a:lnTo>
                  <a:close/>
                  <a:moveTo>
                    <a:pt x="9898" y="27229"/>
                  </a:moveTo>
                  <a:lnTo>
                    <a:pt x="10866" y="27251"/>
                  </a:lnTo>
                  <a:lnTo>
                    <a:pt x="10712" y="27922"/>
                  </a:lnTo>
                  <a:lnTo>
                    <a:pt x="9898" y="27977"/>
                  </a:lnTo>
                  <a:lnTo>
                    <a:pt x="9898" y="27229"/>
                  </a:lnTo>
                  <a:close/>
                  <a:moveTo>
                    <a:pt x="9898" y="27999"/>
                  </a:moveTo>
                  <a:lnTo>
                    <a:pt x="10712" y="27955"/>
                  </a:lnTo>
                  <a:lnTo>
                    <a:pt x="11075" y="29956"/>
                  </a:lnTo>
                  <a:lnTo>
                    <a:pt x="9898" y="30198"/>
                  </a:lnTo>
                  <a:lnTo>
                    <a:pt x="9898" y="28010"/>
                  </a:lnTo>
                  <a:close/>
                  <a:moveTo>
                    <a:pt x="10712" y="31793"/>
                  </a:moveTo>
                  <a:lnTo>
                    <a:pt x="9898" y="31870"/>
                  </a:lnTo>
                  <a:lnTo>
                    <a:pt x="9898" y="30231"/>
                  </a:lnTo>
                  <a:lnTo>
                    <a:pt x="11075" y="29989"/>
                  </a:lnTo>
                  <a:lnTo>
                    <a:pt x="10712" y="31793"/>
                  </a:lnTo>
                  <a:close/>
                  <a:moveTo>
                    <a:pt x="11701" y="31386"/>
                  </a:moveTo>
                  <a:lnTo>
                    <a:pt x="10745" y="31782"/>
                  </a:lnTo>
                  <a:lnTo>
                    <a:pt x="11108" y="29978"/>
                  </a:lnTo>
                  <a:lnTo>
                    <a:pt x="12086" y="29461"/>
                  </a:lnTo>
                  <a:lnTo>
                    <a:pt x="11701" y="31386"/>
                  </a:lnTo>
                  <a:close/>
                  <a:moveTo>
                    <a:pt x="12603" y="30781"/>
                  </a:moveTo>
                  <a:lnTo>
                    <a:pt x="11734" y="31364"/>
                  </a:lnTo>
                  <a:lnTo>
                    <a:pt x="12119" y="29440"/>
                  </a:lnTo>
                  <a:lnTo>
                    <a:pt x="13241" y="28648"/>
                  </a:lnTo>
                  <a:lnTo>
                    <a:pt x="12603" y="30781"/>
                  </a:lnTo>
                  <a:close/>
                  <a:moveTo>
                    <a:pt x="13692" y="29923"/>
                  </a:moveTo>
                  <a:lnTo>
                    <a:pt x="12647" y="30748"/>
                  </a:lnTo>
                  <a:lnTo>
                    <a:pt x="13274" y="28626"/>
                  </a:lnTo>
                  <a:lnTo>
                    <a:pt x="14264" y="28241"/>
                  </a:lnTo>
                  <a:lnTo>
                    <a:pt x="13692" y="29923"/>
                  </a:lnTo>
                  <a:close/>
                  <a:moveTo>
                    <a:pt x="14781" y="28890"/>
                  </a:moveTo>
                  <a:lnTo>
                    <a:pt x="13736" y="29879"/>
                  </a:lnTo>
                  <a:lnTo>
                    <a:pt x="14297" y="28219"/>
                  </a:lnTo>
                  <a:lnTo>
                    <a:pt x="15100" y="27581"/>
                  </a:lnTo>
                  <a:lnTo>
                    <a:pt x="14781" y="28890"/>
                  </a:lnTo>
                  <a:close/>
                  <a:moveTo>
                    <a:pt x="15935" y="27735"/>
                  </a:moveTo>
                  <a:lnTo>
                    <a:pt x="14825" y="28846"/>
                  </a:lnTo>
                  <a:lnTo>
                    <a:pt x="15144" y="27559"/>
                  </a:lnTo>
                  <a:lnTo>
                    <a:pt x="15979" y="26899"/>
                  </a:lnTo>
                  <a:lnTo>
                    <a:pt x="15935" y="27735"/>
                  </a:lnTo>
                  <a:close/>
                  <a:moveTo>
                    <a:pt x="15968" y="27680"/>
                  </a:moveTo>
                  <a:lnTo>
                    <a:pt x="16012" y="26877"/>
                  </a:lnTo>
                  <a:lnTo>
                    <a:pt x="16793" y="25986"/>
                  </a:lnTo>
                  <a:lnTo>
                    <a:pt x="16760" y="26382"/>
                  </a:lnTo>
                  <a:lnTo>
                    <a:pt x="16749" y="26437"/>
                  </a:lnTo>
                  <a:lnTo>
                    <a:pt x="15968" y="27680"/>
                  </a:lnTo>
                  <a:close/>
                  <a:moveTo>
                    <a:pt x="16793" y="26349"/>
                  </a:moveTo>
                  <a:lnTo>
                    <a:pt x="16826" y="25953"/>
                  </a:lnTo>
                  <a:lnTo>
                    <a:pt x="17277" y="25327"/>
                  </a:lnTo>
                  <a:lnTo>
                    <a:pt x="16793" y="26349"/>
                  </a:lnTo>
                  <a:close/>
                  <a:moveTo>
                    <a:pt x="17343" y="25173"/>
                  </a:moveTo>
                  <a:lnTo>
                    <a:pt x="16859" y="25854"/>
                  </a:lnTo>
                  <a:lnTo>
                    <a:pt x="17266" y="24656"/>
                  </a:lnTo>
                  <a:lnTo>
                    <a:pt x="17849" y="23567"/>
                  </a:lnTo>
                  <a:lnTo>
                    <a:pt x="17343" y="25173"/>
                  </a:lnTo>
                  <a:close/>
                  <a:moveTo>
                    <a:pt x="17893" y="23413"/>
                  </a:moveTo>
                  <a:lnTo>
                    <a:pt x="17277" y="24590"/>
                  </a:lnTo>
                  <a:lnTo>
                    <a:pt x="17310" y="23578"/>
                  </a:lnTo>
                  <a:lnTo>
                    <a:pt x="18113" y="22434"/>
                  </a:lnTo>
                  <a:close/>
                  <a:moveTo>
                    <a:pt x="18135" y="22357"/>
                  </a:moveTo>
                  <a:lnTo>
                    <a:pt x="17321" y="23512"/>
                  </a:lnTo>
                  <a:lnTo>
                    <a:pt x="17739" y="21522"/>
                  </a:lnTo>
                  <a:lnTo>
                    <a:pt x="18575" y="20609"/>
                  </a:lnTo>
                  <a:lnTo>
                    <a:pt x="18135" y="22357"/>
                  </a:lnTo>
                  <a:close/>
                  <a:moveTo>
                    <a:pt x="18597" y="20554"/>
                  </a:moveTo>
                  <a:lnTo>
                    <a:pt x="17750" y="21467"/>
                  </a:lnTo>
                  <a:lnTo>
                    <a:pt x="17992" y="20323"/>
                  </a:lnTo>
                  <a:lnTo>
                    <a:pt x="18762" y="19531"/>
                  </a:lnTo>
                  <a:lnTo>
                    <a:pt x="18597" y="20554"/>
                  </a:lnTo>
                  <a:close/>
                  <a:moveTo>
                    <a:pt x="18773" y="19487"/>
                  </a:moveTo>
                  <a:lnTo>
                    <a:pt x="17992" y="20268"/>
                  </a:lnTo>
                  <a:lnTo>
                    <a:pt x="18124" y="19333"/>
                  </a:lnTo>
                  <a:lnTo>
                    <a:pt x="18916" y="18596"/>
                  </a:lnTo>
                  <a:close/>
                  <a:moveTo>
                    <a:pt x="18916" y="18552"/>
                  </a:moveTo>
                  <a:lnTo>
                    <a:pt x="18135" y="19289"/>
                  </a:lnTo>
                  <a:lnTo>
                    <a:pt x="18245" y="18475"/>
                  </a:lnTo>
                  <a:lnTo>
                    <a:pt x="19048" y="17585"/>
                  </a:lnTo>
                  <a:lnTo>
                    <a:pt x="18916" y="18552"/>
                  </a:lnTo>
                  <a:close/>
                  <a:moveTo>
                    <a:pt x="19059" y="17530"/>
                  </a:moveTo>
                  <a:lnTo>
                    <a:pt x="18256" y="18420"/>
                  </a:lnTo>
                  <a:lnTo>
                    <a:pt x="18366" y="17486"/>
                  </a:lnTo>
                  <a:lnTo>
                    <a:pt x="19092" y="16408"/>
                  </a:lnTo>
                  <a:lnTo>
                    <a:pt x="19059" y="17530"/>
                  </a:lnTo>
                  <a:close/>
                  <a:moveTo>
                    <a:pt x="19092" y="16353"/>
                  </a:moveTo>
                  <a:lnTo>
                    <a:pt x="18344" y="17453"/>
                  </a:lnTo>
                  <a:lnTo>
                    <a:pt x="18047" y="17013"/>
                  </a:lnTo>
                  <a:lnTo>
                    <a:pt x="19059" y="15671"/>
                  </a:lnTo>
                  <a:lnTo>
                    <a:pt x="19092" y="16353"/>
                  </a:lnTo>
                  <a:close/>
                  <a:moveTo>
                    <a:pt x="19059" y="15605"/>
                  </a:moveTo>
                  <a:lnTo>
                    <a:pt x="18234" y="15209"/>
                  </a:lnTo>
                  <a:lnTo>
                    <a:pt x="18597" y="14846"/>
                  </a:lnTo>
                  <a:lnTo>
                    <a:pt x="19257" y="14846"/>
                  </a:lnTo>
                  <a:lnTo>
                    <a:pt x="19059" y="15605"/>
                  </a:lnTo>
                  <a:close/>
                  <a:moveTo>
                    <a:pt x="19377" y="14373"/>
                  </a:moveTo>
                  <a:lnTo>
                    <a:pt x="19268" y="14813"/>
                  </a:lnTo>
                  <a:lnTo>
                    <a:pt x="18619" y="14813"/>
                  </a:lnTo>
                  <a:lnTo>
                    <a:pt x="18916" y="14274"/>
                  </a:lnTo>
                  <a:lnTo>
                    <a:pt x="19410" y="14209"/>
                  </a:lnTo>
                  <a:close/>
                  <a:moveTo>
                    <a:pt x="19575" y="13472"/>
                  </a:moveTo>
                  <a:lnTo>
                    <a:pt x="19421" y="14176"/>
                  </a:lnTo>
                  <a:lnTo>
                    <a:pt x="18916" y="14242"/>
                  </a:lnTo>
                  <a:lnTo>
                    <a:pt x="18993" y="13307"/>
                  </a:lnTo>
                  <a:lnTo>
                    <a:pt x="19586" y="13417"/>
                  </a:lnTo>
                  <a:lnTo>
                    <a:pt x="19575" y="13483"/>
                  </a:lnTo>
                  <a:close/>
                  <a:moveTo>
                    <a:pt x="19597" y="13384"/>
                  </a:moveTo>
                  <a:lnTo>
                    <a:pt x="18993" y="13274"/>
                  </a:lnTo>
                  <a:lnTo>
                    <a:pt x="19081" y="12174"/>
                  </a:lnTo>
                  <a:lnTo>
                    <a:pt x="19092" y="11987"/>
                  </a:lnTo>
                  <a:lnTo>
                    <a:pt x="19751" y="12537"/>
                  </a:lnTo>
                  <a:close/>
                </a:path>
              </a:pathLst>
            </a:custGeom>
            <a:solidFill>
              <a:schemeClr val="dk2"/>
            </a:solidFill>
            <a:ln w="9525"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4" name="Google Shape;31574;p24"/>
            <p:cNvSpPr/>
            <p:nvPr/>
          </p:nvSpPr>
          <p:spPr>
            <a:xfrm>
              <a:off x="116635" y="3766192"/>
              <a:ext cx="38420" cy="38323"/>
            </a:xfrm>
            <a:custGeom>
              <a:avLst/>
              <a:gdLst/>
              <a:ahLst/>
              <a:cxnLst/>
              <a:rect l="l" t="t" r="r" b="b"/>
              <a:pathLst>
                <a:path w="397" h="396" extrusionOk="0">
                  <a:moveTo>
                    <a:pt x="199" y="0"/>
                  </a:moveTo>
                  <a:cubicBezTo>
                    <a:pt x="89" y="0"/>
                    <a:pt x="1" y="88"/>
                    <a:pt x="1" y="198"/>
                  </a:cubicBezTo>
                  <a:cubicBezTo>
                    <a:pt x="1" y="308"/>
                    <a:pt x="89" y="396"/>
                    <a:pt x="199" y="396"/>
                  </a:cubicBezTo>
                  <a:cubicBezTo>
                    <a:pt x="309" y="396"/>
                    <a:pt x="397" y="308"/>
                    <a:pt x="397" y="198"/>
                  </a:cubicBezTo>
                  <a:cubicBezTo>
                    <a:pt x="397" y="88"/>
                    <a:pt x="309" y="0"/>
                    <a:pt x="1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5" name="Google Shape;31575;p24"/>
            <p:cNvSpPr/>
            <p:nvPr/>
          </p:nvSpPr>
          <p:spPr>
            <a:xfrm>
              <a:off x="269923" y="3596936"/>
              <a:ext cx="38420" cy="38420"/>
            </a:xfrm>
            <a:custGeom>
              <a:avLst/>
              <a:gdLst/>
              <a:ahLst/>
              <a:cxnLst/>
              <a:rect l="l" t="t" r="r" b="b"/>
              <a:pathLst>
                <a:path w="397" h="397" extrusionOk="0">
                  <a:moveTo>
                    <a:pt x="198" y="1"/>
                  </a:moveTo>
                  <a:cubicBezTo>
                    <a:pt x="88" y="1"/>
                    <a:pt x="0" y="88"/>
                    <a:pt x="0" y="198"/>
                  </a:cubicBezTo>
                  <a:cubicBezTo>
                    <a:pt x="0" y="308"/>
                    <a:pt x="88" y="396"/>
                    <a:pt x="198" y="396"/>
                  </a:cubicBezTo>
                  <a:cubicBezTo>
                    <a:pt x="308" y="396"/>
                    <a:pt x="396" y="308"/>
                    <a:pt x="396" y="198"/>
                  </a:cubicBezTo>
                  <a:cubicBezTo>
                    <a:pt x="396" y="88"/>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6" name="Google Shape;31576;p24"/>
            <p:cNvSpPr/>
            <p:nvPr/>
          </p:nvSpPr>
          <p:spPr>
            <a:xfrm>
              <a:off x="519985" y="3590549"/>
              <a:ext cx="38420" cy="38420"/>
            </a:xfrm>
            <a:custGeom>
              <a:avLst/>
              <a:gdLst/>
              <a:ahLst/>
              <a:cxnLst/>
              <a:rect l="l" t="t" r="r" b="b"/>
              <a:pathLst>
                <a:path w="397" h="397" extrusionOk="0">
                  <a:moveTo>
                    <a:pt x="198" y="1"/>
                  </a:moveTo>
                  <a:cubicBezTo>
                    <a:pt x="89" y="1"/>
                    <a:pt x="1" y="89"/>
                    <a:pt x="1" y="198"/>
                  </a:cubicBezTo>
                  <a:cubicBezTo>
                    <a:pt x="1" y="308"/>
                    <a:pt x="89"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7" name="Google Shape;31577;p24"/>
            <p:cNvSpPr/>
            <p:nvPr/>
          </p:nvSpPr>
          <p:spPr>
            <a:xfrm>
              <a:off x="763660" y="3793773"/>
              <a:ext cx="38420" cy="38420"/>
            </a:xfrm>
            <a:custGeom>
              <a:avLst/>
              <a:gdLst/>
              <a:ahLst/>
              <a:cxnLst/>
              <a:rect l="l" t="t" r="r" b="b"/>
              <a:pathLst>
                <a:path w="397" h="397" extrusionOk="0">
                  <a:moveTo>
                    <a:pt x="199" y="1"/>
                  </a:moveTo>
                  <a:cubicBezTo>
                    <a:pt x="89" y="1"/>
                    <a:pt x="1" y="89"/>
                    <a:pt x="1" y="199"/>
                  </a:cubicBezTo>
                  <a:cubicBezTo>
                    <a:pt x="1" y="309"/>
                    <a:pt x="89" y="397"/>
                    <a:pt x="199" y="397"/>
                  </a:cubicBezTo>
                  <a:cubicBezTo>
                    <a:pt x="309" y="397"/>
                    <a:pt x="397" y="309"/>
                    <a:pt x="397" y="199"/>
                  </a:cubicBezTo>
                  <a:cubicBezTo>
                    <a:pt x="397" y="89"/>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8" name="Google Shape;31578;p24"/>
            <p:cNvSpPr/>
            <p:nvPr/>
          </p:nvSpPr>
          <p:spPr>
            <a:xfrm>
              <a:off x="607274" y="4076931"/>
              <a:ext cx="27774" cy="26710"/>
            </a:xfrm>
            <a:custGeom>
              <a:avLst/>
              <a:gdLst/>
              <a:ahLst/>
              <a:cxnLst/>
              <a:rect l="l" t="t" r="r" b="b"/>
              <a:pathLst>
                <a:path w="287"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9" name="Google Shape;31579;p24"/>
            <p:cNvSpPr/>
            <p:nvPr/>
          </p:nvSpPr>
          <p:spPr>
            <a:xfrm>
              <a:off x="266730" y="4108866"/>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0" name="Google Shape;31580;p24"/>
            <p:cNvSpPr/>
            <p:nvPr/>
          </p:nvSpPr>
          <p:spPr>
            <a:xfrm>
              <a:off x="193279" y="4108866"/>
              <a:ext cx="20323" cy="20323"/>
            </a:xfrm>
            <a:custGeom>
              <a:avLst/>
              <a:gdLst/>
              <a:ahLst/>
              <a:cxnLst/>
              <a:rect l="l" t="t" r="r" b="b"/>
              <a:pathLst>
                <a:path w="210" h="210" extrusionOk="0">
                  <a:moveTo>
                    <a:pt x="110" y="0"/>
                  </a:moveTo>
                  <a:cubicBezTo>
                    <a:pt x="55" y="0"/>
                    <a:pt x="0" y="44"/>
                    <a:pt x="0" y="99"/>
                  </a:cubicBezTo>
                  <a:cubicBezTo>
                    <a:pt x="0" y="154"/>
                    <a:pt x="55"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1" name="Google Shape;31581;p24"/>
            <p:cNvSpPr/>
            <p:nvPr/>
          </p:nvSpPr>
          <p:spPr>
            <a:xfrm>
              <a:off x="176247" y="4512216"/>
              <a:ext cx="27774" cy="27678"/>
            </a:xfrm>
            <a:custGeom>
              <a:avLst/>
              <a:gdLst/>
              <a:ahLst/>
              <a:cxnLst/>
              <a:rect l="l" t="t" r="r" b="b"/>
              <a:pathLst>
                <a:path w="287" h="286"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2" name="Google Shape;31582;p24"/>
            <p:cNvSpPr/>
            <p:nvPr/>
          </p:nvSpPr>
          <p:spPr>
            <a:xfrm>
              <a:off x="663693" y="4368508"/>
              <a:ext cx="43742" cy="43742"/>
            </a:xfrm>
            <a:custGeom>
              <a:avLst/>
              <a:gdLst/>
              <a:ahLst/>
              <a:cxnLst/>
              <a:rect l="l" t="t" r="r" b="b"/>
              <a:pathLst>
                <a:path w="452" h="452" extrusionOk="0">
                  <a:moveTo>
                    <a:pt x="220" y="0"/>
                  </a:moveTo>
                  <a:cubicBezTo>
                    <a:pt x="99" y="0"/>
                    <a:pt x="0" y="110"/>
                    <a:pt x="0" y="231"/>
                  </a:cubicBezTo>
                  <a:cubicBezTo>
                    <a:pt x="0" y="352"/>
                    <a:pt x="99" y="451"/>
                    <a:pt x="220" y="451"/>
                  </a:cubicBezTo>
                  <a:cubicBezTo>
                    <a:pt x="352" y="451"/>
                    <a:pt x="451" y="352"/>
                    <a:pt x="451" y="231"/>
                  </a:cubicBezTo>
                  <a:cubicBezTo>
                    <a:pt x="451" y="110"/>
                    <a:pt x="352" y="0"/>
                    <a:pt x="22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3" name="Google Shape;31583;p24"/>
            <p:cNvSpPr/>
            <p:nvPr/>
          </p:nvSpPr>
          <p:spPr>
            <a:xfrm>
              <a:off x="124086" y="4763342"/>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4" name="Google Shape;31584;p24"/>
            <p:cNvSpPr/>
            <p:nvPr/>
          </p:nvSpPr>
          <p:spPr>
            <a:xfrm>
              <a:off x="331665" y="5096435"/>
              <a:ext cx="27678" cy="26710"/>
            </a:xfrm>
            <a:custGeom>
              <a:avLst/>
              <a:gdLst/>
              <a:ahLst/>
              <a:cxnLst/>
              <a:rect l="l" t="t" r="r" b="b"/>
              <a:pathLst>
                <a:path w="286"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5" name="Google Shape;31585;p24"/>
            <p:cNvSpPr/>
            <p:nvPr/>
          </p:nvSpPr>
          <p:spPr>
            <a:xfrm>
              <a:off x="561501" y="5084725"/>
              <a:ext cx="26710" cy="26710"/>
            </a:xfrm>
            <a:custGeom>
              <a:avLst/>
              <a:gdLst/>
              <a:ahLst/>
              <a:cxnLst/>
              <a:rect l="l" t="t" r="r" b="b"/>
              <a:pathLst>
                <a:path w="276" h="276" extrusionOk="0">
                  <a:moveTo>
                    <a:pt x="132" y="0"/>
                  </a:moveTo>
                  <a:cubicBezTo>
                    <a:pt x="55" y="0"/>
                    <a:pt x="0" y="66"/>
                    <a:pt x="0" y="143"/>
                  </a:cubicBezTo>
                  <a:cubicBezTo>
                    <a:pt x="0" y="220"/>
                    <a:pt x="55" y="275"/>
                    <a:pt x="132" y="275"/>
                  </a:cubicBezTo>
                  <a:cubicBezTo>
                    <a:pt x="209" y="275"/>
                    <a:pt x="275" y="220"/>
                    <a:pt x="275" y="143"/>
                  </a:cubicBezTo>
                  <a:cubicBezTo>
                    <a:pt x="275" y="66"/>
                    <a:pt x="209" y="0"/>
                    <a:pt x="132"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6" name="Google Shape;31586;p24"/>
            <p:cNvSpPr/>
            <p:nvPr/>
          </p:nvSpPr>
          <p:spPr>
            <a:xfrm>
              <a:off x="636016" y="4761213"/>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7" name="Google Shape;31587;p24"/>
            <p:cNvSpPr/>
            <p:nvPr/>
          </p:nvSpPr>
          <p:spPr>
            <a:xfrm>
              <a:off x="43184" y="5005952"/>
              <a:ext cx="26710" cy="27774"/>
            </a:xfrm>
            <a:custGeom>
              <a:avLst/>
              <a:gdLst/>
              <a:ahLst/>
              <a:cxnLst/>
              <a:rect l="l" t="t" r="r" b="b"/>
              <a:pathLst>
                <a:path w="276" h="287" extrusionOk="0">
                  <a:moveTo>
                    <a:pt x="144" y="1"/>
                  </a:moveTo>
                  <a:cubicBezTo>
                    <a:pt x="67" y="1"/>
                    <a:pt x="1" y="67"/>
                    <a:pt x="1" y="144"/>
                  </a:cubicBezTo>
                  <a:cubicBezTo>
                    <a:pt x="1" y="221"/>
                    <a:pt x="67" y="287"/>
                    <a:pt x="144" y="287"/>
                  </a:cubicBezTo>
                  <a:cubicBezTo>
                    <a:pt x="221" y="287"/>
                    <a:pt x="276" y="221"/>
                    <a:pt x="276" y="144"/>
                  </a:cubicBezTo>
                  <a:cubicBezTo>
                    <a:pt x="276" y="67"/>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8" name="Google Shape;31588;p24"/>
            <p:cNvSpPr/>
            <p:nvPr/>
          </p:nvSpPr>
          <p:spPr>
            <a:xfrm>
              <a:off x="53829" y="5278368"/>
              <a:ext cx="27774" cy="26710"/>
            </a:xfrm>
            <a:custGeom>
              <a:avLst/>
              <a:gdLst/>
              <a:ahLst/>
              <a:cxnLst/>
              <a:rect l="l" t="t" r="r" b="b"/>
              <a:pathLst>
                <a:path w="287" h="276" extrusionOk="0">
                  <a:moveTo>
                    <a:pt x="144" y="1"/>
                  </a:moveTo>
                  <a:cubicBezTo>
                    <a:pt x="67" y="1"/>
                    <a:pt x="1" y="56"/>
                    <a:pt x="1" y="133"/>
                  </a:cubicBezTo>
                  <a:cubicBezTo>
                    <a:pt x="1" y="210"/>
                    <a:pt x="67" y="276"/>
                    <a:pt x="144" y="276"/>
                  </a:cubicBezTo>
                  <a:cubicBezTo>
                    <a:pt x="221" y="276"/>
                    <a:pt x="287" y="210"/>
                    <a:pt x="287" y="133"/>
                  </a:cubicBezTo>
                  <a:cubicBezTo>
                    <a:pt x="287" y="56"/>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9" name="Google Shape;31589;p24"/>
            <p:cNvSpPr/>
            <p:nvPr/>
          </p:nvSpPr>
          <p:spPr>
            <a:xfrm>
              <a:off x="303988" y="4135478"/>
              <a:ext cx="20323" cy="20226"/>
            </a:xfrm>
            <a:custGeom>
              <a:avLst/>
              <a:gdLst/>
              <a:ahLst/>
              <a:cxnLst/>
              <a:rect l="l" t="t" r="r" b="b"/>
              <a:pathLst>
                <a:path w="210" h="209"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0" name="Google Shape;31590;p24"/>
            <p:cNvSpPr/>
            <p:nvPr/>
          </p:nvSpPr>
          <p:spPr>
            <a:xfrm>
              <a:off x="167731" y="4175833"/>
              <a:ext cx="26710" cy="26710"/>
            </a:xfrm>
            <a:custGeom>
              <a:avLst/>
              <a:gdLst/>
              <a:ahLst/>
              <a:cxnLst/>
              <a:rect l="l" t="t" r="r" b="b"/>
              <a:pathLst>
                <a:path w="276" h="276" extrusionOk="0">
                  <a:moveTo>
                    <a:pt x="143" y="1"/>
                  </a:moveTo>
                  <a:cubicBezTo>
                    <a:pt x="66" y="1"/>
                    <a:pt x="0" y="67"/>
                    <a:pt x="0" y="144"/>
                  </a:cubicBezTo>
                  <a:cubicBezTo>
                    <a:pt x="0" y="221"/>
                    <a:pt x="66" y="276"/>
                    <a:pt x="143" y="276"/>
                  </a:cubicBezTo>
                  <a:cubicBezTo>
                    <a:pt x="220" y="276"/>
                    <a:pt x="275" y="221"/>
                    <a:pt x="275" y="144"/>
                  </a:cubicBezTo>
                  <a:cubicBezTo>
                    <a:pt x="275" y="67"/>
                    <a:pt x="220"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1" name="Google Shape;31591;p24"/>
            <p:cNvSpPr/>
            <p:nvPr/>
          </p:nvSpPr>
          <p:spPr>
            <a:xfrm>
              <a:off x="285891" y="4065221"/>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2" name="Google Shape;31592;p24"/>
            <p:cNvSpPr/>
            <p:nvPr/>
          </p:nvSpPr>
          <p:spPr>
            <a:xfrm>
              <a:off x="237988" y="4035415"/>
              <a:ext cx="20323" cy="20323"/>
            </a:xfrm>
            <a:custGeom>
              <a:avLst/>
              <a:gdLst/>
              <a:ahLst/>
              <a:cxnLst/>
              <a:rect l="l" t="t" r="r" b="b"/>
              <a:pathLst>
                <a:path w="210" h="210"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3" name="Google Shape;31593;p24"/>
            <p:cNvSpPr/>
            <p:nvPr/>
          </p:nvSpPr>
          <p:spPr>
            <a:xfrm>
              <a:off x="373084" y="4151446"/>
              <a:ext cx="20323" cy="20226"/>
            </a:xfrm>
            <a:custGeom>
              <a:avLst/>
              <a:gdLst/>
              <a:ahLst/>
              <a:cxnLst/>
              <a:rect l="l" t="t" r="r" b="b"/>
              <a:pathLst>
                <a:path w="210" h="209"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4" name="Google Shape;31594;p24"/>
            <p:cNvSpPr/>
            <p:nvPr/>
          </p:nvSpPr>
          <p:spPr>
            <a:xfrm>
              <a:off x="374148" y="4030093"/>
              <a:ext cx="20323" cy="20323"/>
            </a:xfrm>
            <a:custGeom>
              <a:avLst/>
              <a:gdLst/>
              <a:ahLst/>
              <a:cxnLst/>
              <a:rect l="l" t="t" r="r" b="b"/>
              <a:pathLst>
                <a:path w="210" h="210" extrusionOk="0">
                  <a:moveTo>
                    <a:pt x="111" y="0"/>
                  </a:moveTo>
                  <a:cubicBezTo>
                    <a:pt x="45" y="0"/>
                    <a:pt x="1" y="44"/>
                    <a:pt x="1" y="99"/>
                  </a:cubicBezTo>
                  <a:cubicBezTo>
                    <a:pt x="1" y="154"/>
                    <a:pt x="45"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5" name="Google Shape;31595;p24"/>
            <p:cNvSpPr/>
            <p:nvPr/>
          </p:nvSpPr>
          <p:spPr>
            <a:xfrm>
              <a:off x="348600" y="3972609"/>
              <a:ext cx="20323" cy="20323"/>
            </a:xfrm>
            <a:custGeom>
              <a:avLst/>
              <a:gdLst/>
              <a:ahLst/>
              <a:cxnLst/>
              <a:rect l="l" t="t" r="r" b="b"/>
              <a:pathLst>
                <a:path w="210" h="210" extrusionOk="0">
                  <a:moveTo>
                    <a:pt x="100" y="0"/>
                  </a:moveTo>
                  <a:cubicBezTo>
                    <a:pt x="45" y="0"/>
                    <a:pt x="1" y="44"/>
                    <a:pt x="1" y="99"/>
                  </a:cubicBezTo>
                  <a:cubicBezTo>
                    <a:pt x="1" y="165"/>
                    <a:pt x="45" y="209"/>
                    <a:pt x="100" y="209"/>
                  </a:cubicBezTo>
                  <a:cubicBezTo>
                    <a:pt x="155" y="209"/>
                    <a:pt x="210" y="165"/>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6" name="Google Shape;31596;p24"/>
            <p:cNvSpPr/>
            <p:nvPr/>
          </p:nvSpPr>
          <p:spPr>
            <a:xfrm>
              <a:off x="441212" y="4016254"/>
              <a:ext cx="20323" cy="20323"/>
            </a:xfrm>
            <a:custGeom>
              <a:avLst/>
              <a:gdLst/>
              <a:ahLst/>
              <a:cxnLst/>
              <a:rect l="l" t="t" r="r" b="b"/>
              <a:pathLst>
                <a:path w="210" h="210" extrusionOk="0">
                  <a:moveTo>
                    <a:pt x="100" y="0"/>
                  </a:moveTo>
                  <a:cubicBezTo>
                    <a:pt x="45" y="0"/>
                    <a:pt x="1" y="44"/>
                    <a:pt x="1" y="110"/>
                  </a:cubicBezTo>
                  <a:cubicBezTo>
                    <a:pt x="1" y="165"/>
                    <a:pt x="45" y="209"/>
                    <a:pt x="100" y="209"/>
                  </a:cubicBezTo>
                  <a:cubicBezTo>
                    <a:pt x="166" y="209"/>
                    <a:pt x="210" y="165"/>
                    <a:pt x="210" y="110"/>
                  </a:cubicBezTo>
                  <a:cubicBezTo>
                    <a:pt x="210" y="44"/>
                    <a:pt x="166"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7" name="Google Shape;31597;p24"/>
            <p:cNvSpPr/>
            <p:nvPr/>
          </p:nvSpPr>
          <p:spPr>
            <a:xfrm>
              <a:off x="438018" y="3941739"/>
              <a:ext cx="20323" cy="20323"/>
            </a:xfrm>
            <a:custGeom>
              <a:avLst/>
              <a:gdLst/>
              <a:ahLst/>
              <a:cxnLst/>
              <a:rect l="l" t="t" r="r" b="b"/>
              <a:pathLst>
                <a:path w="210" h="210" extrusionOk="0">
                  <a:moveTo>
                    <a:pt x="100" y="1"/>
                  </a:moveTo>
                  <a:cubicBezTo>
                    <a:pt x="45" y="1"/>
                    <a:pt x="1" y="56"/>
                    <a:pt x="1" y="111"/>
                  </a:cubicBezTo>
                  <a:cubicBezTo>
                    <a:pt x="1" y="166"/>
                    <a:pt x="45" y="210"/>
                    <a:pt x="100" y="210"/>
                  </a:cubicBezTo>
                  <a:cubicBezTo>
                    <a:pt x="155" y="210"/>
                    <a:pt x="210" y="166"/>
                    <a:pt x="210" y="111"/>
                  </a:cubicBezTo>
                  <a:cubicBezTo>
                    <a:pt x="210" y="56"/>
                    <a:pt x="155" y="1"/>
                    <a:pt x="10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8" name="Google Shape;31598;p24"/>
            <p:cNvSpPr/>
            <p:nvPr/>
          </p:nvSpPr>
          <p:spPr>
            <a:xfrm>
              <a:off x="442276" y="4143994"/>
              <a:ext cx="27774" cy="28742"/>
            </a:xfrm>
            <a:custGeom>
              <a:avLst/>
              <a:gdLst/>
              <a:ahLst/>
              <a:cxnLst/>
              <a:rect l="l" t="t" r="r" b="b"/>
              <a:pathLst>
                <a:path w="287" h="297" extrusionOk="0">
                  <a:moveTo>
                    <a:pt x="144" y="0"/>
                  </a:moveTo>
                  <a:cubicBezTo>
                    <a:pt x="67" y="0"/>
                    <a:pt x="1" y="66"/>
                    <a:pt x="1" y="143"/>
                  </a:cubicBezTo>
                  <a:cubicBezTo>
                    <a:pt x="1" y="231"/>
                    <a:pt x="67" y="297"/>
                    <a:pt x="144" y="297"/>
                  </a:cubicBezTo>
                  <a:cubicBezTo>
                    <a:pt x="221" y="297"/>
                    <a:pt x="287" y="231"/>
                    <a:pt x="287" y="143"/>
                  </a:cubicBezTo>
                  <a:cubicBezTo>
                    <a:pt x="287" y="66"/>
                    <a:pt x="221"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9" name="Google Shape;31599;p24"/>
            <p:cNvSpPr/>
            <p:nvPr/>
          </p:nvSpPr>
          <p:spPr>
            <a:xfrm>
              <a:off x="498695" y="4009867"/>
              <a:ext cx="28839" cy="27774"/>
            </a:xfrm>
            <a:custGeom>
              <a:avLst/>
              <a:gdLst/>
              <a:ahLst/>
              <a:cxnLst/>
              <a:rect l="l" t="t" r="r" b="b"/>
              <a:pathLst>
                <a:path w="298" h="287" extrusionOk="0">
                  <a:moveTo>
                    <a:pt x="144" y="0"/>
                  </a:moveTo>
                  <a:cubicBezTo>
                    <a:pt x="67" y="0"/>
                    <a:pt x="1" y="66"/>
                    <a:pt x="1" y="143"/>
                  </a:cubicBezTo>
                  <a:cubicBezTo>
                    <a:pt x="1" y="220"/>
                    <a:pt x="67" y="286"/>
                    <a:pt x="144" y="286"/>
                  </a:cubicBezTo>
                  <a:cubicBezTo>
                    <a:pt x="232" y="286"/>
                    <a:pt x="298" y="220"/>
                    <a:pt x="298" y="143"/>
                  </a:cubicBezTo>
                  <a:cubicBezTo>
                    <a:pt x="298" y="66"/>
                    <a:pt x="232"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0" name="Google Shape;31600;p24"/>
            <p:cNvSpPr/>
            <p:nvPr/>
          </p:nvSpPr>
          <p:spPr>
            <a:xfrm>
              <a:off x="518921" y="3927900"/>
              <a:ext cx="28839" cy="27774"/>
            </a:xfrm>
            <a:custGeom>
              <a:avLst/>
              <a:gdLst/>
              <a:ahLst/>
              <a:cxnLst/>
              <a:rect l="l" t="t" r="r" b="b"/>
              <a:pathLst>
                <a:path w="298" h="287" extrusionOk="0">
                  <a:moveTo>
                    <a:pt x="143" y="1"/>
                  </a:moveTo>
                  <a:cubicBezTo>
                    <a:pt x="67" y="1"/>
                    <a:pt x="1" y="67"/>
                    <a:pt x="1" y="144"/>
                  </a:cubicBezTo>
                  <a:cubicBezTo>
                    <a:pt x="1" y="232"/>
                    <a:pt x="67" y="287"/>
                    <a:pt x="143" y="287"/>
                  </a:cubicBezTo>
                  <a:cubicBezTo>
                    <a:pt x="231" y="287"/>
                    <a:pt x="297" y="221"/>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1" name="Google Shape;31601;p24"/>
            <p:cNvSpPr/>
            <p:nvPr/>
          </p:nvSpPr>
          <p:spPr>
            <a:xfrm>
              <a:off x="541275" y="4120575"/>
              <a:ext cx="30968" cy="30871"/>
            </a:xfrm>
            <a:custGeom>
              <a:avLst/>
              <a:gdLst/>
              <a:ahLst/>
              <a:cxnLst/>
              <a:rect l="l" t="t" r="r" b="b"/>
              <a:pathLst>
                <a:path w="320" h="319" extrusionOk="0">
                  <a:moveTo>
                    <a:pt x="154" y="0"/>
                  </a:moveTo>
                  <a:cubicBezTo>
                    <a:pt x="66" y="0"/>
                    <a:pt x="0" y="77"/>
                    <a:pt x="0" y="165"/>
                  </a:cubicBezTo>
                  <a:cubicBezTo>
                    <a:pt x="0" y="253"/>
                    <a:pt x="66" y="319"/>
                    <a:pt x="154" y="319"/>
                  </a:cubicBezTo>
                  <a:cubicBezTo>
                    <a:pt x="242" y="319"/>
                    <a:pt x="319" y="253"/>
                    <a:pt x="319" y="165"/>
                  </a:cubicBezTo>
                  <a:cubicBezTo>
                    <a:pt x="319" y="77"/>
                    <a:pt x="242" y="0"/>
                    <a:pt x="15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2" name="Google Shape;31602;p24"/>
            <p:cNvSpPr/>
            <p:nvPr/>
          </p:nvSpPr>
          <p:spPr>
            <a:xfrm>
              <a:off x="568952" y="4036480"/>
              <a:ext cx="30968" cy="30968"/>
            </a:xfrm>
            <a:custGeom>
              <a:avLst/>
              <a:gdLst/>
              <a:ahLst/>
              <a:cxnLst/>
              <a:rect l="l" t="t" r="r" b="b"/>
              <a:pathLst>
                <a:path w="320" h="320" extrusionOk="0">
                  <a:moveTo>
                    <a:pt x="165" y="0"/>
                  </a:moveTo>
                  <a:cubicBezTo>
                    <a:pt x="77" y="0"/>
                    <a:pt x="0" y="77"/>
                    <a:pt x="0" y="165"/>
                  </a:cubicBezTo>
                  <a:cubicBezTo>
                    <a:pt x="0"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3" name="Google Shape;31603;p24"/>
            <p:cNvSpPr/>
            <p:nvPr/>
          </p:nvSpPr>
          <p:spPr>
            <a:xfrm>
              <a:off x="612597" y="3961964"/>
              <a:ext cx="30968" cy="30968"/>
            </a:xfrm>
            <a:custGeom>
              <a:avLst/>
              <a:gdLst/>
              <a:ahLst/>
              <a:cxnLst/>
              <a:rect l="l" t="t" r="r" b="b"/>
              <a:pathLst>
                <a:path w="320" h="320" extrusionOk="0">
                  <a:moveTo>
                    <a:pt x="165" y="1"/>
                  </a:moveTo>
                  <a:cubicBezTo>
                    <a:pt x="77" y="1"/>
                    <a:pt x="0" y="77"/>
                    <a:pt x="0" y="165"/>
                  </a:cubicBezTo>
                  <a:cubicBezTo>
                    <a:pt x="0" y="253"/>
                    <a:pt x="77" y="319"/>
                    <a:pt x="165" y="319"/>
                  </a:cubicBezTo>
                  <a:cubicBezTo>
                    <a:pt x="253" y="319"/>
                    <a:pt x="319" y="253"/>
                    <a:pt x="319" y="165"/>
                  </a:cubicBezTo>
                  <a:cubicBezTo>
                    <a:pt x="319" y="77"/>
                    <a:pt x="253" y="1"/>
                    <a:pt x="165"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4" name="Google Shape;31604;p24"/>
            <p:cNvSpPr/>
            <p:nvPr/>
          </p:nvSpPr>
          <p:spPr>
            <a:xfrm>
              <a:off x="-32299" y="3495808"/>
              <a:ext cx="38323" cy="38420"/>
            </a:xfrm>
            <a:custGeom>
              <a:avLst/>
              <a:gdLst/>
              <a:ahLst/>
              <a:cxnLst/>
              <a:rect l="l" t="t" r="r" b="b"/>
              <a:pathLst>
                <a:path w="396" h="397" extrusionOk="0">
                  <a:moveTo>
                    <a:pt x="198" y="1"/>
                  </a:moveTo>
                  <a:cubicBezTo>
                    <a:pt x="88" y="1"/>
                    <a:pt x="0" y="89"/>
                    <a:pt x="0" y="199"/>
                  </a:cubicBezTo>
                  <a:cubicBezTo>
                    <a:pt x="0" y="309"/>
                    <a:pt x="88" y="397"/>
                    <a:pt x="198" y="397"/>
                  </a:cubicBezTo>
                  <a:cubicBezTo>
                    <a:pt x="308" y="397"/>
                    <a:pt x="396" y="309"/>
                    <a:pt x="396" y="199"/>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5" name="Google Shape;31605;p24"/>
            <p:cNvSpPr/>
            <p:nvPr/>
          </p:nvSpPr>
          <p:spPr>
            <a:xfrm>
              <a:off x="-180265" y="3766192"/>
              <a:ext cx="38420" cy="38323"/>
            </a:xfrm>
            <a:custGeom>
              <a:avLst/>
              <a:gdLst/>
              <a:ahLst/>
              <a:cxnLst/>
              <a:rect l="l" t="t" r="r" b="b"/>
              <a:pathLst>
                <a:path w="397" h="396" extrusionOk="0">
                  <a:moveTo>
                    <a:pt x="198" y="0"/>
                  </a:moveTo>
                  <a:cubicBezTo>
                    <a:pt x="88" y="0"/>
                    <a:pt x="0" y="88"/>
                    <a:pt x="0" y="198"/>
                  </a:cubicBezTo>
                  <a:cubicBezTo>
                    <a:pt x="0" y="308"/>
                    <a:pt x="88" y="396"/>
                    <a:pt x="198" y="396"/>
                  </a:cubicBezTo>
                  <a:cubicBezTo>
                    <a:pt x="308" y="396"/>
                    <a:pt x="396" y="308"/>
                    <a:pt x="396" y="198"/>
                  </a:cubicBezTo>
                  <a:cubicBezTo>
                    <a:pt x="396" y="88"/>
                    <a:pt x="308" y="0"/>
                    <a:pt x="198"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6" name="Google Shape;31606;p24"/>
            <p:cNvSpPr/>
            <p:nvPr/>
          </p:nvSpPr>
          <p:spPr>
            <a:xfrm>
              <a:off x="-333553" y="3596936"/>
              <a:ext cx="38420" cy="38420"/>
            </a:xfrm>
            <a:custGeom>
              <a:avLst/>
              <a:gdLst/>
              <a:ahLst/>
              <a:cxnLst/>
              <a:rect l="l" t="t" r="r" b="b"/>
              <a:pathLst>
                <a:path w="397" h="397" extrusionOk="0">
                  <a:moveTo>
                    <a:pt x="199" y="1"/>
                  </a:moveTo>
                  <a:cubicBezTo>
                    <a:pt x="89" y="1"/>
                    <a:pt x="1" y="88"/>
                    <a:pt x="1" y="198"/>
                  </a:cubicBezTo>
                  <a:cubicBezTo>
                    <a:pt x="1" y="308"/>
                    <a:pt x="89" y="396"/>
                    <a:pt x="199" y="396"/>
                  </a:cubicBezTo>
                  <a:cubicBezTo>
                    <a:pt x="309" y="396"/>
                    <a:pt x="397" y="308"/>
                    <a:pt x="397" y="198"/>
                  </a:cubicBezTo>
                  <a:cubicBezTo>
                    <a:pt x="397" y="88"/>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7" name="Google Shape;31607;p24"/>
            <p:cNvSpPr/>
            <p:nvPr/>
          </p:nvSpPr>
          <p:spPr>
            <a:xfrm>
              <a:off x="-583615" y="3590549"/>
              <a:ext cx="38420" cy="38420"/>
            </a:xfrm>
            <a:custGeom>
              <a:avLst/>
              <a:gdLst/>
              <a:ahLst/>
              <a:cxnLst/>
              <a:rect l="l" t="t" r="r" b="b"/>
              <a:pathLst>
                <a:path w="397" h="397" extrusionOk="0">
                  <a:moveTo>
                    <a:pt x="198" y="1"/>
                  </a:moveTo>
                  <a:cubicBezTo>
                    <a:pt x="88" y="1"/>
                    <a:pt x="0" y="89"/>
                    <a:pt x="0" y="198"/>
                  </a:cubicBezTo>
                  <a:cubicBezTo>
                    <a:pt x="0" y="308"/>
                    <a:pt x="88"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8" name="Google Shape;31608;p24"/>
            <p:cNvSpPr/>
            <p:nvPr/>
          </p:nvSpPr>
          <p:spPr>
            <a:xfrm>
              <a:off x="-312263" y="4108866"/>
              <a:ext cx="19258" cy="20323"/>
            </a:xfrm>
            <a:custGeom>
              <a:avLst/>
              <a:gdLst/>
              <a:ahLst/>
              <a:cxnLst/>
              <a:rect l="l" t="t" r="r" b="b"/>
              <a:pathLst>
                <a:path w="199" h="210" extrusionOk="0">
                  <a:moveTo>
                    <a:pt x="100" y="0"/>
                  </a:moveTo>
                  <a:cubicBezTo>
                    <a:pt x="45" y="0"/>
                    <a:pt x="1" y="44"/>
                    <a:pt x="1" y="99"/>
                  </a:cubicBezTo>
                  <a:cubicBezTo>
                    <a:pt x="1" y="154"/>
                    <a:pt x="45" y="209"/>
                    <a:pt x="100" y="209"/>
                  </a:cubicBezTo>
                  <a:cubicBezTo>
                    <a:pt x="155" y="209"/>
                    <a:pt x="199" y="154"/>
                    <a:pt x="199" y="99"/>
                  </a:cubicBezTo>
                  <a:cubicBezTo>
                    <a:pt x="199"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9" name="Google Shape;31609;p24"/>
            <p:cNvSpPr/>
            <p:nvPr/>
          </p:nvSpPr>
          <p:spPr>
            <a:xfrm>
              <a:off x="-239877" y="4108866"/>
              <a:ext cx="20323" cy="20323"/>
            </a:xfrm>
            <a:custGeom>
              <a:avLst/>
              <a:gdLst/>
              <a:ahLst/>
              <a:cxnLst/>
              <a:rect l="l" t="t" r="r" b="b"/>
              <a:pathLst>
                <a:path w="210" h="210" extrusionOk="0">
                  <a:moveTo>
                    <a:pt x="111" y="0"/>
                  </a:moveTo>
                  <a:cubicBezTo>
                    <a:pt x="56" y="0"/>
                    <a:pt x="1" y="44"/>
                    <a:pt x="1" y="99"/>
                  </a:cubicBezTo>
                  <a:cubicBezTo>
                    <a:pt x="1" y="154"/>
                    <a:pt x="56"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0" name="Google Shape;31610;p24"/>
            <p:cNvSpPr/>
            <p:nvPr/>
          </p:nvSpPr>
          <p:spPr>
            <a:xfrm>
              <a:off x="-229232" y="4512216"/>
              <a:ext cx="26710" cy="27678"/>
            </a:xfrm>
            <a:custGeom>
              <a:avLst/>
              <a:gdLst/>
              <a:ahLst/>
              <a:cxnLst/>
              <a:rect l="l" t="t" r="r" b="b"/>
              <a:pathLst>
                <a:path w="276" h="286" extrusionOk="0">
                  <a:moveTo>
                    <a:pt x="143" y="0"/>
                  </a:moveTo>
                  <a:cubicBezTo>
                    <a:pt x="67" y="0"/>
                    <a:pt x="1" y="66"/>
                    <a:pt x="1" y="143"/>
                  </a:cubicBezTo>
                  <a:cubicBezTo>
                    <a:pt x="1" y="220"/>
                    <a:pt x="67" y="286"/>
                    <a:pt x="143" y="286"/>
                  </a:cubicBezTo>
                  <a:cubicBezTo>
                    <a:pt x="220" y="286"/>
                    <a:pt x="275" y="220"/>
                    <a:pt x="275" y="143"/>
                  </a:cubicBezTo>
                  <a:cubicBezTo>
                    <a:pt x="275"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1" name="Google Shape;31611;p24"/>
            <p:cNvSpPr/>
            <p:nvPr/>
          </p:nvSpPr>
          <p:spPr>
            <a:xfrm>
              <a:off x="-177071" y="4763342"/>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2" name="Google Shape;31612;p24"/>
            <p:cNvSpPr/>
            <p:nvPr/>
          </p:nvSpPr>
          <p:spPr>
            <a:xfrm>
              <a:off x="-384650" y="5096435"/>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3" name="Google Shape;31613;p24"/>
            <p:cNvSpPr/>
            <p:nvPr/>
          </p:nvSpPr>
          <p:spPr>
            <a:xfrm>
              <a:off x="-26009" y="5029371"/>
              <a:ext cx="26710" cy="27774"/>
            </a:xfrm>
            <a:custGeom>
              <a:avLst/>
              <a:gdLst/>
              <a:ahLst/>
              <a:cxnLst/>
              <a:rect l="l" t="t" r="r" b="b"/>
              <a:pathLst>
                <a:path w="276" h="287" extrusionOk="0">
                  <a:moveTo>
                    <a:pt x="133" y="1"/>
                  </a:moveTo>
                  <a:cubicBezTo>
                    <a:pt x="56" y="1"/>
                    <a:pt x="1" y="67"/>
                    <a:pt x="1" y="144"/>
                  </a:cubicBezTo>
                  <a:cubicBezTo>
                    <a:pt x="1" y="221"/>
                    <a:pt x="56" y="287"/>
                    <a:pt x="133" y="287"/>
                  </a:cubicBezTo>
                  <a:cubicBezTo>
                    <a:pt x="210" y="287"/>
                    <a:pt x="276" y="221"/>
                    <a:pt x="276" y="144"/>
                  </a:cubicBezTo>
                  <a:cubicBezTo>
                    <a:pt x="276" y="67"/>
                    <a:pt x="210" y="1"/>
                    <a:pt x="13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4" name="Google Shape;31614;p24"/>
            <p:cNvSpPr/>
            <p:nvPr/>
          </p:nvSpPr>
          <p:spPr>
            <a:xfrm>
              <a:off x="-96169" y="5005952"/>
              <a:ext cx="27774" cy="27774"/>
            </a:xfrm>
            <a:custGeom>
              <a:avLst/>
              <a:gdLst/>
              <a:ahLst/>
              <a:cxnLst/>
              <a:rect l="l" t="t" r="r" b="b"/>
              <a:pathLst>
                <a:path w="287" h="287" extrusionOk="0">
                  <a:moveTo>
                    <a:pt x="143" y="1"/>
                  </a:moveTo>
                  <a:cubicBezTo>
                    <a:pt x="66" y="1"/>
                    <a:pt x="0" y="67"/>
                    <a:pt x="0" y="144"/>
                  </a:cubicBezTo>
                  <a:cubicBezTo>
                    <a:pt x="0" y="221"/>
                    <a:pt x="66" y="287"/>
                    <a:pt x="143" y="287"/>
                  </a:cubicBezTo>
                  <a:cubicBezTo>
                    <a:pt x="220" y="287"/>
                    <a:pt x="286" y="221"/>
                    <a:pt x="286" y="144"/>
                  </a:cubicBezTo>
                  <a:cubicBezTo>
                    <a:pt x="286" y="67"/>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5" name="Google Shape;31615;p24"/>
            <p:cNvSpPr/>
            <p:nvPr/>
          </p:nvSpPr>
          <p:spPr>
            <a:xfrm>
              <a:off x="-106814" y="5278368"/>
              <a:ext cx="26710" cy="26710"/>
            </a:xfrm>
            <a:custGeom>
              <a:avLst/>
              <a:gdLst/>
              <a:ahLst/>
              <a:cxnLst/>
              <a:rect l="l" t="t" r="r" b="b"/>
              <a:pathLst>
                <a:path w="276" h="276" extrusionOk="0">
                  <a:moveTo>
                    <a:pt x="143" y="1"/>
                  </a:moveTo>
                  <a:cubicBezTo>
                    <a:pt x="66" y="1"/>
                    <a:pt x="0" y="56"/>
                    <a:pt x="0" y="133"/>
                  </a:cubicBezTo>
                  <a:cubicBezTo>
                    <a:pt x="0" y="210"/>
                    <a:pt x="66" y="276"/>
                    <a:pt x="143" y="276"/>
                  </a:cubicBezTo>
                  <a:cubicBezTo>
                    <a:pt x="220" y="276"/>
                    <a:pt x="275" y="210"/>
                    <a:pt x="275" y="133"/>
                  </a:cubicBezTo>
                  <a:cubicBezTo>
                    <a:pt x="275" y="56"/>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6" name="Google Shape;31616;p24"/>
            <p:cNvSpPr/>
            <p:nvPr/>
          </p:nvSpPr>
          <p:spPr>
            <a:xfrm>
              <a:off x="-26009" y="4618570"/>
              <a:ext cx="26710" cy="26710"/>
            </a:xfrm>
            <a:custGeom>
              <a:avLst/>
              <a:gdLst/>
              <a:ahLst/>
              <a:cxnLst/>
              <a:rect l="l" t="t" r="r" b="b"/>
              <a:pathLst>
                <a:path w="276" h="276" extrusionOk="0">
                  <a:moveTo>
                    <a:pt x="133" y="1"/>
                  </a:moveTo>
                  <a:cubicBezTo>
                    <a:pt x="56" y="1"/>
                    <a:pt x="1" y="56"/>
                    <a:pt x="1" y="133"/>
                  </a:cubicBezTo>
                  <a:cubicBezTo>
                    <a:pt x="1" y="210"/>
                    <a:pt x="56" y="276"/>
                    <a:pt x="133" y="276"/>
                  </a:cubicBezTo>
                  <a:cubicBezTo>
                    <a:pt x="210" y="276"/>
                    <a:pt x="276" y="210"/>
                    <a:pt x="276" y="133"/>
                  </a:cubicBezTo>
                  <a:cubicBezTo>
                    <a:pt x="276" y="56"/>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7" name="Google Shape;31617;p24"/>
            <p:cNvSpPr/>
            <p:nvPr/>
          </p:nvSpPr>
          <p:spPr>
            <a:xfrm>
              <a:off x="-26506" y="4063043"/>
              <a:ext cx="26710" cy="26710"/>
            </a:xfrm>
            <a:custGeom>
              <a:avLst/>
              <a:gdLst/>
              <a:ahLst/>
              <a:cxnLst/>
              <a:rect l="l" t="t" r="r" b="b"/>
              <a:pathLst>
                <a:path w="276" h="276" extrusionOk="0">
                  <a:moveTo>
                    <a:pt x="133" y="1"/>
                  </a:moveTo>
                  <a:cubicBezTo>
                    <a:pt x="56" y="1"/>
                    <a:pt x="1" y="67"/>
                    <a:pt x="1" y="144"/>
                  </a:cubicBezTo>
                  <a:cubicBezTo>
                    <a:pt x="1" y="220"/>
                    <a:pt x="56" y="275"/>
                    <a:pt x="133" y="275"/>
                  </a:cubicBezTo>
                  <a:cubicBezTo>
                    <a:pt x="210" y="275"/>
                    <a:pt x="276" y="220"/>
                    <a:pt x="276" y="144"/>
                  </a:cubicBezTo>
                  <a:cubicBezTo>
                    <a:pt x="276" y="67"/>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8" name="Google Shape;31618;p24"/>
            <p:cNvSpPr/>
            <p:nvPr/>
          </p:nvSpPr>
          <p:spPr>
            <a:xfrm>
              <a:off x="-350585" y="4135478"/>
              <a:ext cx="20323" cy="20226"/>
            </a:xfrm>
            <a:custGeom>
              <a:avLst/>
              <a:gdLst/>
              <a:ahLst/>
              <a:cxnLst/>
              <a:rect l="l" t="t" r="r" b="b"/>
              <a:pathLst>
                <a:path w="210" h="209"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9" name="Google Shape;31619;p24"/>
            <p:cNvSpPr/>
            <p:nvPr/>
          </p:nvSpPr>
          <p:spPr>
            <a:xfrm>
              <a:off x="-331424" y="4065221"/>
              <a:ext cx="20323" cy="20323"/>
            </a:xfrm>
            <a:custGeom>
              <a:avLst/>
              <a:gdLst/>
              <a:ahLst/>
              <a:cxnLst/>
              <a:rect l="l" t="t" r="r" b="b"/>
              <a:pathLst>
                <a:path w="210" h="210"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0" name="Google Shape;31620;p24"/>
            <p:cNvSpPr/>
            <p:nvPr/>
          </p:nvSpPr>
          <p:spPr>
            <a:xfrm>
              <a:off x="-284586" y="4035415"/>
              <a:ext cx="20323" cy="20323"/>
            </a:xfrm>
            <a:custGeom>
              <a:avLst/>
              <a:gdLst/>
              <a:ahLst/>
              <a:cxnLst/>
              <a:rect l="l" t="t" r="r" b="b"/>
              <a:pathLst>
                <a:path w="210" h="210"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1" name="Google Shape;31621;p24"/>
            <p:cNvSpPr/>
            <p:nvPr/>
          </p:nvSpPr>
          <p:spPr>
            <a:xfrm>
              <a:off x="-418617" y="4151446"/>
              <a:ext cx="20226" cy="20226"/>
            </a:xfrm>
            <a:custGeom>
              <a:avLst/>
              <a:gdLst/>
              <a:ahLst/>
              <a:cxnLst/>
              <a:rect l="l" t="t" r="r" b="b"/>
              <a:pathLst>
                <a:path w="209" h="209"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2" name="Google Shape;31622;p24"/>
            <p:cNvSpPr/>
            <p:nvPr/>
          </p:nvSpPr>
          <p:spPr>
            <a:xfrm>
              <a:off x="-419681" y="4030093"/>
              <a:ext cx="20226" cy="20323"/>
            </a:xfrm>
            <a:custGeom>
              <a:avLst/>
              <a:gdLst/>
              <a:ahLst/>
              <a:cxnLst/>
              <a:rect l="l" t="t" r="r" b="b"/>
              <a:pathLst>
                <a:path w="209" h="210" extrusionOk="0">
                  <a:moveTo>
                    <a:pt x="99" y="0"/>
                  </a:moveTo>
                  <a:cubicBezTo>
                    <a:pt x="44" y="0"/>
                    <a:pt x="0" y="44"/>
                    <a:pt x="0" y="99"/>
                  </a:cubicBezTo>
                  <a:cubicBezTo>
                    <a:pt x="0" y="154"/>
                    <a:pt x="44" y="209"/>
                    <a:pt x="99" y="209"/>
                  </a:cubicBezTo>
                  <a:cubicBezTo>
                    <a:pt x="165" y="209"/>
                    <a:pt x="209" y="154"/>
                    <a:pt x="209" y="99"/>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3" name="Google Shape;31623;p24"/>
            <p:cNvSpPr/>
            <p:nvPr/>
          </p:nvSpPr>
          <p:spPr>
            <a:xfrm>
              <a:off x="-394230" y="3972609"/>
              <a:ext cx="20323" cy="20323"/>
            </a:xfrm>
            <a:custGeom>
              <a:avLst/>
              <a:gdLst/>
              <a:ahLst/>
              <a:cxnLst/>
              <a:rect l="l" t="t" r="r" b="b"/>
              <a:pathLst>
                <a:path w="210" h="210" extrusionOk="0">
                  <a:moveTo>
                    <a:pt x="111" y="0"/>
                  </a:moveTo>
                  <a:cubicBezTo>
                    <a:pt x="45" y="0"/>
                    <a:pt x="1" y="44"/>
                    <a:pt x="1" y="99"/>
                  </a:cubicBezTo>
                  <a:cubicBezTo>
                    <a:pt x="1" y="165"/>
                    <a:pt x="45" y="209"/>
                    <a:pt x="111" y="209"/>
                  </a:cubicBezTo>
                  <a:cubicBezTo>
                    <a:pt x="166" y="209"/>
                    <a:pt x="210" y="165"/>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4" name="Google Shape;31624;p24"/>
            <p:cNvSpPr/>
            <p:nvPr/>
          </p:nvSpPr>
          <p:spPr>
            <a:xfrm>
              <a:off x="-486745" y="4016254"/>
              <a:ext cx="20323" cy="20323"/>
            </a:xfrm>
            <a:custGeom>
              <a:avLst/>
              <a:gdLst/>
              <a:ahLst/>
              <a:cxnLst/>
              <a:rect l="l" t="t" r="r" b="b"/>
              <a:pathLst>
                <a:path w="210" h="210" extrusionOk="0">
                  <a:moveTo>
                    <a:pt x="99" y="0"/>
                  </a:moveTo>
                  <a:cubicBezTo>
                    <a:pt x="44" y="0"/>
                    <a:pt x="0" y="44"/>
                    <a:pt x="0" y="110"/>
                  </a:cubicBezTo>
                  <a:cubicBezTo>
                    <a:pt x="0" y="165"/>
                    <a:pt x="44" y="209"/>
                    <a:pt x="99" y="209"/>
                  </a:cubicBezTo>
                  <a:cubicBezTo>
                    <a:pt x="165" y="209"/>
                    <a:pt x="209" y="165"/>
                    <a:pt x="209" y="110"/>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5" name="Google Shape;31625;p24"/>
            <p:cNvSpPr/>
            <p:nvPr/>
          </p:nvSpPr>
          <p:spPr>
            <a:xfrm>
              <a:off x="-483552" y="3941739"/>
              <a:ext cx="20323" cy="20323"/>
            </a:xfrm>
            <a:custGeom>
              <a:avLst/>
              <a:gdLst/>
              <a:ahLst/>
              <a:cxnLst/>
              <a:rect l="l" t="t" r="r" b="b"/>
              <a:pathLst>
                <a:path w="210" h="210" extrusionOk="0">
                  <a:moveTo>
                    <a:pt x="110" y="1"/>
                  </a:moveTo>
                  <a:cubicBezTo>
                    <a:pt x="44" y="1"/>
                    <a:pt x="0" y="56"/>
                    <a:pt x="0" y="111"/>
                  </a:cubicBezTo>
                  <a:cubicBezTo>
                    <a:pt x="0" y="166"/>
                    <a:pt x="44" y="210"/>
                    <a:pt x="110" y="210"/>
                  </a:cubicBezTo>
                  <a:cubicBezTo>
                    <a:pt x="165" y="210"/>
                    <a:pt x="209" y="166"/>
                    <a:pt x="209" y="111"/>
                  </a:cubicBezTo>
                  <a:cubicBezTo>
                    <a:pt x="209" y="56"/>
                    <a:pt x="165" y="1"/>
                    <a:pt x="11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6" name="Google Shape;31626;p24"/>
            <p:cNvSpPr/>
            <p:nvPr/>
          </p:nvSpPr>
          <p:spPr>
            <a:xfrm>
              <a:off x="-495261" y="4143994"/>
              <a:ext cx="27774" cy="28742"/>
            </a:xfrm>
            <a:custGeom>
              <a:avLst/>
              <a:gdLst/>
              <a:ahLst/>
              <a:cxnLst/>
              <a:rect l="l" t="t" r="r" b="b"/>
              <a:pathLst>
                <a:path w="287" h="297" extrusionOk="0">
                  <a:moveTo>
                    <a:pt x="143" y="0"/>
                  </a:moveTo>
                  <a:cubicBezTo>
                    <a:pt x="66" y="0"/>
                    <a:pt x="0" y="66"/>
                    <a:pt x="0" y="143"/>
                  </a:cubicBezTo>
                  <a:cubicBezTo>
                    <a:pt x="0" y="231"/>
                    <a:pt x="66" y="297"/>
                    <a:pt x="143" y="297"/>
                  </a:cubicBezTo>
                  <a:cubicBezTo>
                    <a:pt x="220" y="297"/>
                    <a:pt x="286" y="231"/>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7" name="Google Shape;31627;p24"/>
            <p:cNvSpPr/>
            <p:nvPr/>
          </p:nvSpPr>
          <p:spPr>
            <a:xfrm>
              <a:off x="-552744" y="4009867"/>
              <a:ext cx="27774" cy="27774"/>
            </a:xfrm>
            <a:custGeom>
              <a:avLst/>
              <a:gdLst/>
              <a:ahLst/>
              <a:cxnLst/>
              <a:rect l="l" t="t" r="r" b="b"/>
              <a:pathLst>
                <a:path w="287" h="287"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8" name="Google Shape;31628;p24"/>
            <p:cNvSpPr/>
            <p:nvPr/>
          </p:nvSpPr>
          <p:spPr>
            <a:xfrm>
              <a:off x="-572970" y="3927900"/>
              <a:ext cx="28839" cy="27774"/>
            </a:xfrm>
            <a:custGeom>
              <a:avLst/>
              <a:gdLst/>
              <a:ahLst/>
              <a:cxnLst/>
              <a:rect l="l" t="t" r="r" b="b"/>
              <a:pathLst>
                <a:path w="298" h="287" extrusionOk="0">
                  <a:moveTo>
                    <a:pt x="143" y="1"/>
                  </a:moveTo>
                  <a:cubicBezTo>
                    <a:pt x="66" y="1"/>
                    <a:pt x="0" y="67"/>
                    <a:pt x="0" y="144"/>
                  </a:cubicBezTo>
                  <a:cubicBezTo>
                    <a:pt x="0" y="221"/>
                    <a:pt x="66" y="287"/>
                    <a:pt x="143" y="287"/>
                  </a:cubicBezTo>
                  <a:cubicBezTo>
                    <a:pt x="231" y="287"/>
                    <a:pt x="297" y="232"/>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9" name="Google Shape;31629;p24"/>
            <p:cNvSpPr/>
            <p:nvPr/>
          </p:nvSpPr>
          <p:spPr>
            <a:xfrm>
              <a:off x="-597454" y="4120575"/>
              <a:ext cx="30968" cy="30871"/>
            </a:xfrm>
            <a:custGeom>
              <a:avLst/>
              <a:gdLst/>
              <a:ahLst/>
              <a:cxnLst/>
              <a:rect l="l" t="t" r="r" b="b"/>
              <a:pathLst>
                <a:path w="320" h="319" extrusionOk="0">
                  <a:moveTo>
                    <a:pt x="165" y="0"/>
                  </a:moveTo>
                  <a:cubicBezTo>
                    <a:pt x="77" y="0"/>
                    <a:pt x="1" y="77"/>
                    <a:pt x="1" y="165"/>
                  </a:cubicBezTo>
                  <a:cubicBezTo>
                    <a:pt x="1"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4">
  <p:cSld name="CUSTOM_2_1_1_1_1_1_1_1">
    <p:spTree>
      <p:nvGrpSpPr>
        <p:cNvPr id="1" name="Shape 31630"/>
        <p:cNvGrpSpPr/>
        <p:nvPr/>
      </p:nvGrpSpPr>
      <p:grpSpPr>
        <a:xfrm>
          <a:off x="0" y="0"/>
          <a:ext cx="0" cy="0"/>
          <a:chOff x="0" y="0"/>
          <a:chExt cx="0" cy="0"/>
        </a:xfrm>
      </p:grpSpPr>
      <p:grpSp>
        <p:nvGrpSpPr>
          <p:cNvPr id="31631" name="Google Shape;31631;p25"/>
          <p:cNvGrpSpPr/>
          <p:nvPr/>
        </p:nvGrpSpPr>
        <p:grpSpPr>
          <a:xfrm>
            <a:off x="70735" y="70796"/>
            <a:ext cx="9002530" cy="5001909"/>
            <a:chOff x="70735" y="70796"/>
            <a:chExt cx="9002530" cy="5001909"/>
          </a:xfrm>
        </p:grpSpPr>
        <p:grpSp>
          <p:nvGrpSpPr>
            <p:cNvPr id="31632" name="Google Shape;31632;p25"/>
            <p:cNvGrpSpPr/>
            <p:nvPr/>
          </p:nvGrpSpPr>
          <p:grpSpPr>
            <a:xfrm>
              <a:off x="70735" y="70796"/>
              <a:ext cx="9002530" cy="22993"/>
              <a:chOff x="79447" y="96297"/>
              <a:chExt cx="9002530" cy="22993"/>
            </a:xfrm>
          </p:grpSpPr>
          <p:sp>
            <p:nvSpPr>
              <p:cNvPr id="31633" name="Google Shape;31633;p25"/>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4" name="Google Shape;31634;p25"/>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5" name="Google Shape;31635;p25"/>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6" name="Google Shape;31636;p25"/>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7" name="Google Shape;31637;p25"/>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8" name="Google Shape;31638;p25"/>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9" name="Google Shape;31639;p25"/>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0" name="Google Shape;31640;p25"/>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1" name="Google Shape;31641;p25"/>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2" name="Google Shape;31642;p25"/>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3" name="Google Shape;31643;p25"/>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4" name="Google Shape;31644;p25"/>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5" name="Google Shape;31645;p25"/>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6" name="Google Shape;31646;p25"/>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7" name="Google Shape;31647;p25"/>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8" name="Google Shape;31648;p25"/>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9" name="Google Shape;31649;p25"/>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0" name="Google Shape;31650;p25"/>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1" name="Google Shape;31651;p25"/>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2" name="Google Shape;31652;p25"/>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3" name="Google Shape;31653;p25"/>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4" name="Google Shape;31654;p25"/>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5" name="Google Shape;31655;p25"/>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6" name="Google Shape;31656;p25"/>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7" name="Google Shape;31657;p25"/>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8" name="Google Shape;31658;p25"/>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9" name="Google Shape;31659;p25"/>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0" name="Google Shape;31660;p25"/>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1" name="Google Shape;31661;p25"/>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2" name="Google Shape;31662;p25"/>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3" name="Google Shape;31663;p25"/>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4" name="Google Shape;31664;p25"/>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5" name="Google Shape;31665;p25"/>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6" name="Google Shape;31666;p25"/>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7" name="Google Shape;31667;p25"/>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8" name="Google Shape;31668;p25"/>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9" name="Google Shape;31669;p25"/>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0" name="Google Shape;31670;p25"/>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1" name="Google Shape;31671;p25"/>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2" name="Google Shape;31672;p25"/>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3" name="Google Shape;31673;p25"/>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4" name="Google Shape;31674;p25"/>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5" name="Google Shape;31675;p25"/>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6" name="Google Shape;31676;p25"/>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7" name="Google Shape;31677;p25"/>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8" name="Google Shape;31678;p25"/>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9" name="Google Shape;31679;p25"/>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0" name="Google Shape;31680;p25"/>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1" name="Google Shape;31681;p25"/>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2" name="Google Shape;31682;p25"/>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83" name="Google Shape;31683;p25"/>
            <p:cNvGrpSpPr/>
            <p:nvPr/>
          </p:nvGrpSpPr>
          <p:grpSpPr>
            <a:xfrm>
              <a:off x="70735" y="243203"/>
              <a:ext cx="9002530" cy="21952"/>
              <a:chOff x="79447" y="266897"/>
              <a:chExt cx="9002530" cy="21952"/>
            </a:xfrm>
          </p:grpSpPr>
          <p:sp>
            <p:nvSpPr>
              <p:cNvPr id="31684" name="Google Shape;31684;p25"/>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5" name="Google Shape;31685;p25"/>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6" name="Google Shape;31686;p25"/>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7" name="Google Shape;31687;p25"/>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8" name="Google Shape;31688;p25"/>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9" name="Google Shape;31689;p25"/>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0" name="Google Shape;31690;p25"/>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1" name="Google Shape;31691;p25"/>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2" name="Google Shape;31692;p25"/>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3" name="Google Shape;31693;p25"/>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4" name="Google Shape;31694;p25"/>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5" name="Google Shape;31695;p25"/>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6" name="Google Shape;31696;p25"/>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7" name="Google Shape;31697;p25"/>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8" name="Google Shape;31698;p25"/>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9" name="Google Shape;31699;p25"/>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0" name="Google Shape;31700;p25"/>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1" name="Google Shape;31701;p25"/>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2" name="Google Shape;31702;p25"/>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3" name="Google Shape;31703;p25"/>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4" name="Google Shape;31704;p25"/>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5" name="Google Shape;31705;p25"/>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6" name="Google Shape;31706;p25"/>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7" name="Google Shape;31707;p25"/>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8" name="Google Shape;31708;p25"/>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9" name="Google Shape;31709;p25"/>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0" name="Google Shape;31710;p25"/>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1" name="Google Shape;31711;p25"/>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2" name="Google Shape;31712;p25"/>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3" name="Google Shape;31713;p25"/>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4" name="Google Shape;31714;p25"/>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5" name="Google Shape;31715;p25"/>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6" name="Google Shape;31716;p25"/>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7" name="Google Shape;31717;p25"/>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8" name="Google Shape;31718;p25"/>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9" name="Google Shape;31719;p25"/>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0" name="Google Shape;31720;p25"/>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1" name="Google Shape;31721;p25"/>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2" name="Google Shape;31722;p25"/>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3" name="Google Shape;31723;p25"/>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4" name="Google Shape;31724;p25"/>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5" name="Google Shape;31725;p25"/>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6" name="Google Shape;31726;p25"/>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7" name="Google Shape;31727;p25"/>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8" name="Google Shape;31728;p25"/>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9" name="Google Shape;31729;p25"/>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0" name="Google Shape;31730;p25"/>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1" name="Google Shape;31731;p25"/>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2" name="Google Shape;31732;p25"/>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3" name="Google Shape;31733;p25"/>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34" name="Google Shape;31734;p25"/>
            <p:cNvGrpSpPr/>
            <p:nvPr/>
          </p:nvGrpSpPr>
          <p:grpSpPr>
            <a:xfrm>
              <a:off x="70735" y="414570"/>
              <a:ext cx="9002530" cy="21952"/>
              <a:chOff x="79447" y="437592"/>
              <a:chExt cx="9002530" cy="21952"/>
            </a:xfrm>
          </p:grpSpPr>
          <p:sp>
            <p:nvSpPr>
              <p:cNvPr id="31735" name="Google Shape;31735;p25"/>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6" name="Google Shape;31736;p25"/>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7" name="Google Shape;31737;p25"/>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8" name="Google Shape;31738;p25"/>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9" name="Google Shape;31739;p25"/>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0" name="Google Shape;31740;p25"/>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1" name="Google Shape;31741;p25"/>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2" name="Google Shape;31742;p25"/>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3" name="Google Shape;31743;p25"/>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4" name="Google Shape;31744;p25"/>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5" name="Google Shape;31745;p25"/>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6" name="Google Shape;31746;p25"/>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7" name="Google Shape;31747;p25"/>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8" name="Google Shape;31748;p25"/>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9" name="Google Shape;31749;p25"/>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0" name="Google Shape;31750;p25"/>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1" name="Google Shape;31751;p25"/>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2" name="Google Shape;31752;p25"/>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3" name="Google Shape;31753;p25"/>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4" name="Google Shape;31754;p25"/>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5" name="Google Shape;31755;p25"/>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6" name="Google Shape;31756;p25"/>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7" name="Google Shape;31757;p25"/>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8" name="Google Shape;31758;p25"/>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9" name="Google Shape;31759;p25"/>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0" name="Google Shape;31760;p25"/>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1" name="Google Shape;31761;p25"/>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2" name="Google Shape;31762;p25"/>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3" name="Google Shape;31763;p25"/>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4" name="Google Shape;31764;p25"/>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5" name="Google Shape;31765;p25"/>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6" name="Google Shape;31766;p25"/>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7" name="Google Shape;31767;p25"/>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8" name="Google Shape;31768;p25"/>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9" name="Google Shape;31769;p25"/>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0" name="Google Shape;31770;p25"/>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1" name="Google Shape;31771;p25"/>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2" name="Google Shape;31772;p25"/>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3" name="Google Shape;31773;p25"/>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4" name="Google Shape;31774;p25"/>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5" name="Google Shape;31775;p25"/>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6" name="Google Shape;31776;p25"/>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7" name="Google Shape;31777;p25"/>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8" name="Google Shape;31778;p25"/>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9" name="Google Shape;31779;p25"/>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0" name="Google Shape;31780;p25"/>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1" name="Google Shape;31781;p25"/>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2" name="Google Shape;31782;p25"/>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3" name="Google Shape;31783;p25"/>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4" name="Google Shape;31784;p25"/>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5" name="Google Shape;31785;p25"/>
            <p:cNvGrpSpPr/>
            <p:nvPr/>
          </p:nvGrpSpPr>
          <p:grpSpPr>
            <a:xfrm>
              <a:off x="70735" y="585937"/>
              <a:ext cx="9002530" cy="22993"/>
              <a:chOff x="79447" y="607151"/>
              <a:chExt cx="9002530" cy="22993"/>
            </a:xfrm>
          </p:grpSpPr>
          <p:sp>
            <p:nvSpPr>
              <p:cNvPr id="31786" name="Google Shape;31786;p25"/>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7" name="Google Shape;31787;p25"/>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8" name="Google Shape;31788;p25"/>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9" name="Google Shape;31789;p25"/>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0" name="Google Shape;31790;p25"/>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1" name="Google Shape;31791;p25"/>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2" name="Google Shape;31792;p25"/>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3" name="Google Shape;31793;p25"/>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4" name="Google Shape;31794;p25"/>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5" name="Google Shape;31795;p25"/>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6" name="Google Shape;31796;p25"/>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7" name="Google Shape;31797;p25"/>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8" name="Google Shape;31798;p25"/>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9" name="Google Shape;31799;p25"/>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0" name="Google Shape;31800;p25"/>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1" name="Google Shape;31801;p25"/>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2" name="Google Shape;31802;p25"/>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3" name="Google Shape;31803;p25"/>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4" name="Google Shape;31804;p25"/>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5" name="Google Shape;31805;p25"/>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6" name="Google Shape;31806;p25"/>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7" name="Google Shape;31807;p25"/>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8" name="Google Shape;31808;p25"/>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9" name="Google Shape;31809;p25"/>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0" name="Google Shape;31810;p25"/>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1" name="Google Shape;31811;p25"/>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2" name="Google Shape;31812;p25"/>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3" name="Google Shape;31813;p25"/>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4" name="Google Shape;31814;p25"/>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5" name="Google Shape;31815;p25"/>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6" name="Google Shape;31816;p25"/>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7" name="Google Shape;31817;p25"/>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8" name="Google Shape;31818;p25"/>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9" name="Google Shape;31819;p25"/>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0" name="Google Shape;31820;p25"/>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1" name="Google Shape;31821;p25"/>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2" name="Google Shape;31822;p25"/>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3" name="Google Shape;31823;p25"/>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4" name="Google Shape;31824;p25"/>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5" name="Google Shape;31825;p25"/>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6" name="Google Shape;31826;p25"/>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7" name="Google Shape;31827;p25"/>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8" name="Google Shape;31828;p25"/>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9" name="Google Shape;31829;p25"/>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0" name="Google Shape;31830;p25"/>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1" name="Google Shape;31831;p25"/>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2" name="Google Shape;31832;p25"/>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3" name="Google Shape;31833;p25"/>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4" name="Google Shape;31834;p25"/>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5" name="Google Shape;31835;p25"/>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6" name="Google Shape;31836;p25"/>
            <p:cNvGrpSpPr/>
            <p:nvPr/>
          </p:nvGrpSpPr>
          <p:grpSpPr>
            <a:xfrm>
              <a:off x="70735" y="758345"/>
              <a:ext cx="9002530" cy="21952"/>
              <a:chOff x="79447" y="777845"/>
              <a:chExt cx="9002530" cy="21952"/>
            </a:xfrm>
          </p:grpSpPr>
          <p:sp>
            <p:nvSpPr>
              <p:cNvPr id="31837" name="Google Shape;31837;p25"/>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8" name="Google Shape;31838;p25"/>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9" name="Google Shape;31839;p25"/>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0" name="Google Shape;31840;p25"/>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1" name="Google Shape;31841;p25"/>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2" name="Google Shape;31842;p25"/>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3" name="Google Shape;31843;p25"/>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4" name="Google Shape;31844;p25"/>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5" name="Google Shape;31845;p25"/>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6" name="Google Shape;31846;p25"/>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7" name="Google Shape;31847;p25"/>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8" name="Google Shape;31848;p25"/>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9" name="Google Shape;31849;p25"/>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0" name="Google Shape;31850;p25"/>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1" name="Google Shape;31851;p25"/>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2" name="Google Shape;31852;p25"/>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3" name="Google Shape;31853;p25"/>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4" name="Google Shape;31854;p25"/>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5" name="Google Shape;31855;p25"/>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6" name="Google Shape;31856;p25"/>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7" name="Google Shape;31857;p25"/>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8" name="Google Shape;31858;p25"/>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9" name="Google Shape;31859;p25"/>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0" name="Google Shape;31860;p25"/>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1" name="Google Shape;31861;p25"/>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2" name="Google Shape;31862;p25"/>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3" name="Google Shape;31863;p25"/>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4" name="Google Shape;31864;p25"/>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5" name="Google Shape;31865;p25"/>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6" name="Google Shape;31866;p25"/>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7" name="Google Shape;31867;p25"/>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8" name="Google Shape;31868;p25"/>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9" name="Google Shape;31869;p25"/>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0" name="Google Shape;31870;p25"/>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1" name="Google Shape;31871;p25"/>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2" name="Google Shape;31872;p25"/>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3" name="Google Shape;31873;p25"/>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4" name="Google Shape;31874;p25"/>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5" name="Google Shape;31875;p25"/>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6" name="Google Shape;31876;p25"/>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7" name="Google Shape;31877;p25"/>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8" name="Google Shape;31878;p25"/>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9" name="Google Shape;31879;p25"/>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0" name="Google Shape;31880;p25"/>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1" name="Google Shape;31881;p25"/>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2" name="Google Shape;31882;p25"/>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3" name="Google Shape;31883;p25"/>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4" name="Google Shape;31884;p25"/>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5" name="Google Shape;31885;p25"/>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6" name="Google Shape;31886;p25"/>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87" name="Google Shape;31887;p25"/>
            <p:cNvGrpSpPr/>
            <p:nvPr/>
          </p:nvGrpSpPr>
          <p:grpSpPr>
            <a:xfrm>
              <a:off x="70735" y="929712"/>
              <a:ext cx="9002530" cy="21952"/>
              <a:chOff x="79447" y="948445"/>
              <a:chExt cx="9002530" cy="21952"/>
            </a:xfrm>
          </p:grpSpPr>
          <p:sp>
            <p:nvSpPr>
              <p:cNvPr id="31888" name="Google Shape;31888;p25"/>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9" name="Google Shape;31889;p25"/>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0" name="Google Shape;31890;p25"/>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1" name="Google Shape;31891;p25"/>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2" name="Google Shape;31892;p25"/>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3" name="Google Shape;31893;p25"/>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4" name="Google Shape;31894;p25"/>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5" name="Google Shape;31895;p25"/>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6" name="Google Shape;31896;p25"/>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7" name="Google Shape;31897;p25"/>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8" name="Google Shape;31898;p25"/>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9" name="Google Shape;31899;p25"/>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0" name="Google Shape;31900;p25"/>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1" name="Google Shape;31901;p25"/>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2" name="Google Shape;31902;p25"/>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3" name="Google Shape;31903;p25"/>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4" name="Google Shape;31904;p25"/>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5" name="Google Shape;31905;p25"/>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6" name="Google Shape;31906;p25"/>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7" name="Google Shape;31907;p25"/>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8" name="Google Shape;31908;p25"/>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9" name="Google Shape;31909;p25"/>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0" name="Google Shape;31910;p25"/>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1" name="Google Shape;31911;p25"/>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2" name="Google Shape;31912;p25"/>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3" name="Google Shape;31913;p25"/>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4" name="Google Shape;31914;p25"/>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5" name="Google Shape;31915;p25"/>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6" name="Google Shape;31916;p25"/>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7" name="Google Shape;31917;p25"/>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8" name="Google Shape;31918;p25"/>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9" name="Google Shape;31919;p25"/>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0" name="Google Shape;31920;p25"/>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1" name="Google Shape;31921;p25"/>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2" name="Google Shape;31922;p25"/>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3" name="Google Shape;31923;p25"/>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4" name="Google Shape;31924;p25"/>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5" name="Google Shape;31925;p25"/>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6" name="Google Shape;31926;p25"/>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7" name="Google Shape;31927;p25"/>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8" name="Google Shape;31928;p25"/>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9" name="Google Shape;31929;p25"/>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0" name="Google Shape;31930;p25"/>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1" name="Google Shape;31931;p25"/>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2" name="Google Shape;31932;p25"/>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3" name="Google Shape;31933;p25"/>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4" name="Google Shape;31934;p25"/>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5" name="Google Shape;31935;p25"/>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6" name="Google Shape;31936;p25"/>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7" name="Google Shape;31937;p25"/>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38" name="Google Shape;31938;p25"/>
            <p:cNvGrpSpPr/>
            <p:nvPr/>
          </p:nvGrpSpPr>
          <p:grpSpPr>
            <a:xfrm>
              <a:off x="70735" y="1101079"/>
              <a:ext cx="9002530" cy="22993"/>
              <a:chOff x="79447" y="1118099"/>
              <a:chExt cx="9002530" cy="22993"/>
            </a:xfrm>
          </p:grpSpPr>
          <p:sp>
            <p:nvSpPr>
              <p:cNvPr id="31939" name="Google Shape;31939;p25"/>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0" name="Google Shape;31940;p25"/>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1" name="Google Shape;31941;p25"/>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2" name="Google Shape;31942;p25"/>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3" name="Google Shape;31943;p25"/>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4" name="Google Shape;31944;p25"/>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5" name="Google Shape;31945;p25"/>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6" name="Google Shape;31946;p25"/>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7" name="Google Shape;31947;p25"/>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8" name="Google Shape;31948;p25"/>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9" name="Google Shape;31949;p25"/>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0" name="Google Shape;31950;p25"/>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1" name="Google Shape;31951;p25"/>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2" name="Google Shape;31952;p25"/>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3" name="Google Shape;31953;p25"/>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4" name="Google Shape;31954;p25"/>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5" name="Google Shape;31955;p25"/>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6" name="Google Shape;31956;p25"/>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7" name="Google Shape;31957;p25"/>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8" name="Google Shape;31958;p25"/>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9" name="Google Shape;31959;p25"/>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0" name="Google Shape;31960;p25"/>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1" name="Google Shape;31961;p25"/>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2" name="Google Shape;31962;p25"/>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3" name="Google Shape;31963;p25"/>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4" name="Google Shape;31964;p25"/>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5" name="Google Shape;31965;p25"/>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6" name="Google Shape;31966;p25"/>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7" name="Google Shape;31967;p25"/>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8" name="Google Shape;31968;p25"/>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9" name="Google Shape;31969;p25"/>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0" name="Google Shape;31970;p25"/>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1" name="Google Shape;31971;p25"/>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2" name="Google Shape;31972;p25"/>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3" name="Google Shape;31973;p25"/>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4" name="Google Shape;31974;p25"/>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5" name="Google Shape;31975;p25"/>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6" name="Google Shape;31976;p25"/>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7" name="Google Shape;31977;p25"/>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8" name="Google Shape;31978;p25"/>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9" name="Google Shape;31979;p25"/>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0" name="Google Shape;31980;p25"/>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1" name="Google Shape;31981;p25"/>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2" name="Google Shape;31982;p25"/>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3" name="Google Shape;31983;p25"/>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4" name="Google Shape;31984;p25"/>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5" name="Google Shape;31985;p25"/>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6" name="Google Shape;31986;p25"/>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7" name="Google Shape;31987;p25"/>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8" name="Google Shape;31988;p25"/>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89" name="Google Shape;31989;p25"/>
            <p:cNvGrpSpPr/>
            <p:nvPr/>
          </p:nvGrpSpPr>
          <p:grpSpPr>
            <a:xfrm>
              <a:off x="70735" y="1273487"/>
              <a:ext cx="9002530" cy="21952"/>
              <a:chOff x="79447" y="1287658"/>
              <a:chExt cx="9002530" cy="21952"/>
            </a:xfrm>
          </p:grpSpPr>
          <p:sp>
            <p:nvSpPr>
              <p:cNvPr id="31990" name="Google Shape;31990;p25"/>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1" name="Google Shape;31991;p25"/>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2" name="Google Shape;31992;p25"/>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3" name="Google Shape;31993;p25"/>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4" name="Google Shape;31994;p25"/>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5" name="Google Shape;31995;p25"/>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6" name="Google Shape;31996;p25"/>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7" name="Google Shape;31997;p25"/>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8" name="Google Shape;31998;p25"/>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9" name="Google Shape;31999;p25"/>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0" name="Google Shape;32000;p25"/>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1" name="Google Shape;32001;p25"/>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2" name="Google Shape;32002;p25"/>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3" name="Google Shape;32003;p25"/>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4" name="Google Shape;32004;p25"/>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5" name="Google Shape;32005;p25"/>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6" name="Google Shape;32006;p25"/>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7" name="Google Shape;32007;p25"/>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8" name="Google Shape;32008;p25"/>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9" name="Google Shape;32009;p25"/>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0" name="Google Shape;32010;p25"/>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1" name="Google Shape;32011;p25"/>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2" name="Google Shape;32012;p25"/>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3" name="Google Shape;32013;p25"/>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4" name="Google Shape;32014;p25"/>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5" name="Google Shape;32015;p25"/>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6" name="Google Shape;32016;p25"/>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7" name="Google Shape;32017;p25"/>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8" name="Google Shape;32018;p25"/>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9" name="Google Shape;32019;p25"/>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0" name="Google Shape;32020;p25"/>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1" name="Google Shape;32021;p25"/>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2" name="Google Shape;32022;p25"/>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3" name="Google Shape;32023;p25"/>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4" name="Google Shape;32024;p25"/>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5" name="Google Shape;32025;p25"/>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6" name="Google Shape;32026;p25"/>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7" name="Google Shape;32027;p25"/>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8" name="Google Shape;32028;p25"/>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9" name="Google Shape;32029;p25"/>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0" name="Google Shape;32030;p25"/>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1" name="Google Shape;32031;p25"/>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2" name="Google Shape;32032;p25"/>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3" name="Google Shape;32033;p25"/>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4" name="Google Shape;32034;p25"/>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5" name="Google Shape;32035;p25"/>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6" name="Google Shape;32036;p25"/>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7" name="Google Shape;32037;p25"/>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8" name="Google Shape;32038;p25"/>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9" name="Google Shape;32039;p25"/>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0" name="Google Shape;32040;p25"/>
            <p:cNvGrpSpPr/>
            <p:nvPr/>
          </p:nvGrpSpPr>
          <p:grpSpPr>
            <a:xfrm>
              <a:off x="70735" y="1444854"/>
              <a:ext cx="9002530" cy="21952"/>
              <a:chOff x="79447" y="1458352"/>
              <a:chExt cx="9002530" cy="21952"/>
            </a:xfrm>
          </p:grpSpPr>
          <p:sp>
            <p:nvSpPr>
              <p:cNvPr id="32041" name="Google Shape;32041;p25"/>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2" name="Google Shape;32042;p25"/>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3" name="Google Shape;32043;p25"/>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4" name="Google Shape;32044;p25"/>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5" name="Google Shape;32045;p25"/>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6" name="Google Shape;32046;p25"/>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7" name="Google Shape;32047;p25"/>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8" name="Google Shape;32048;p25"/>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9" name="Google Shape;32049;p25"/>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0" name="Google Shape;32050;p25"/>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1" name="Google Shape;32051;p25"/>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2" name="Google Shape;32052;p25"/>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3" name="Google Shape;32053;p25"/>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4" name="Google Shape;32054;p25"/>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5" name="Google Shape;32055;p25"/>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6" name="Google Shape;32056;p25"/>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7" name="Google Shape;32057;p25"/>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8" name="Google Shape;32058;p25"/>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9" name="Google Shape;32059;p25"/>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0" name="Google Shape;32060;p25"/>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1" name="Google Shape;32061;p25"/>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2" name="Google Shape;32062;p25"/>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3" name="Google Shape;32063;p25"/>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4" name="Google Shape;32064;p25"/>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5" name="Google Shape;32065;p25"/>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6" name="Google Shape;32066;p25"/>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7" name="Google Shape;32067;p25"/>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8" name="Google Shape;32068;p25"/>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9" name="Google Shape;32069;p25"/>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0" name="Google Shape;32070;p25"/>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1" name="Google Shape;32071;p25"/>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2" name="Google Shape;32072;p25"/>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3" name="Google Shape;32073;p25"/>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4" name="Google Shape;32074;p25"/>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5" name="Google Shape;32075;p25"/>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6" name="Google Shape;32076;p25"/>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7" name="Google Shape;32077;p25"/>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8" name="Google Shape;32078;p25"/>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9" name="Google Shape;32079;p25"/>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0" name="Google Shape;32080;p25"/>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1" name="Google Shape;32081;p25"/>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2" name="Google Shape;32082;p25"/>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3" name="Google Shape;32083;p25"/>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4" name="Google Shape;32084;p25"/>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5" name="Google Shape;32085;p25"/>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6" name="Google Shape;32086;p25"/>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7" name="Google Shape;32087;p25"/>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8" name="Google Shape;32088;p25"/>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9" name="Google Shape;32089;p25"/>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0" name="Google Shape;32090;p25"/>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91" name="Google Shape;32091;p25"/>
            <p:cNvGrpSpPr/>
            <p:nvPr/>
          </p:nvGrpSpPr>
          <p:grpSpPr>
            <a:xfrm>
              <a:off x="70735" y="1616221"/>
              <a:ext cx="9002530" cy="22993"/>
              <a:chOff x="79447" y="1627911"/>
              <a:chExt cx="9002530" cy="22993"/>
            </a:xfrm>
          </p:grpSpPr>
          <p:sp>
            <p:nvSpPr>
              <p:cNvPr id="32092" name="Google Shape;32092;p25"/>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3" name="Google Shape;32093;p25"/>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4" name="Google Shape;32094;p25"/>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5" name="Google Shape;32095;p25"/>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6" name="Google Shape;32096;p25"/>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7" name="Google Shape;32097;p25"/>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8" name="Google Shape;32098;p25"/>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9" name="Google Shape;32099;p25"/>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0" name="Google Shape;32100;p25"/>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1" name="Google Shape;32101;p25"/>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2" name="Google Shape;32102;p25"/>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3" name="Google Shape;32103;p25"/>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4" name="Google Shape;32104;p25"/>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5" name="Google Shape;32105;p25"/>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6" name="Google Shape;32106;p25"/>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7" name="Google Shape;32107;p25"/>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8" name="Google Shape;32108;p25"/>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9" name="Google Shape;32109;p25"/>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0" name="Google Shape;32110;p25"/>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1" name="Google Shape;32111;p25"/>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2" name="Google Shape;32112;p25"/>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3" name="Google Shape;32113;p25"/>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4" name="Google Shape;32114;p25"/>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5" name="Google Shape;32115;p25"/>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6" name="Google Shape;32116;p25"/>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7" name="Google Shape;32117;p25"/>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8" name="Google Shape;32118;p25"/>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9" name="Google Shape;32119;p25"/>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0" name="Google Shape;32120;p25"/>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1" name="Google Shape;32121;p25"/>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2" name="Google Shape;32122;p25"/>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3" name="Google Shape;32123;p25"/>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4" name="Google Shape;32124;p25"/>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5" name="Google Shape;32125;p25"/>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6" name="Google Shape;32126;p25"/>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7" name="Google Shape;32127;p25"/>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8" name="Google Shape;32128;p25"/>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9" name="Google Shape;32129;p25"/>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0" name="Google Shape;32130;p25"/>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1" name="Google Shape;32131;p25"/>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2" name="Google Shape;32132;p25"/>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3" name="Google Shape;32133;p25"/>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4" name="Google Shape;32134;p25"/>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5" name="Google Shape;32135;p25"/>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6" name="Google Shape;32136;p25"/>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7" name="Google Shape;32137;p25"/>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8" name="Google Shape;32138;p25"/>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9" name="Google Shape;32139;p25"/>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0" name="Google Shape;32140;p25"/>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1" name="Google Shape;32141;p25"/>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2" name="Google Shape;32142;p25"/>
            <p:cNvGrpSpPr/>
            <p:nvPr/>
          </p:nvGrpSpPr>
          <p:grpSpPr>
            <a:xfrm>
              <a:off x="70735" y="1788629"/>
              <a:ext cx="9002530" cy="21952"/>
              <a:chOff x="79447" y="1798606"/>
              <a:chExt cx="9002530" cy="21952"/>
            </a:xfrm>
          </p:grpSpPr>
          <p:sp>
            <p:nvSpPr>
              <p:cNvPr id="32143" name="Google Shape;32143;p25"/>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4" name="Google Shape;32144;p25"/>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5" name="Google Shape;32145;p25"/>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6" name="Google Shape;32146;p25"/>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7" name="Google Shape;32147;p25"/>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8" name="Google Shape;32148;p25"/>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9" name="Google Shape;32149;p25"/>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0" name="Google Shape;32150;p25"/>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1" name="Google Shape;32151;p25"/>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2" name="Google Shape;32152;p25"/>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3" name="Google Shape;32153;p25"/>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4" name="Google Shape;32154;p25"/>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5" name="Google Shape;32155;p25"/>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6" name="Google Shape;32156;p25"/>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7" name="Google Shape;32157;p25"/>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8" name="Google Shape;32158;p25"/>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9" name="Google Shape;32159;p25"/>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0" name="Google Shape;32160;p25"/>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1" name="Google Shape;32161;p25"/>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2" name="Google Shape;32162;p25"/>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3" name="Google Shape;32163;p25"/>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4" name="Google Shape;32164;p25"/>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5" name="Google Shape;32165;p25"/>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6" name="Google Shape;32166;p25"/>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7" name="Google Shape;32167;p25"/>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8" name="Google Shape;32168;p25"/>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9" name="Google Shape;32169;p25"/>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0" name="Google Shape;32170;p25"/>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1" name="Google Shape;32171;p25"/>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2" name="Google Shape;32172;p25"/>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3" name="Google Shape;32173;p25"/>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4" name="Google Shape;32174;p25"/>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5" name="Google Shape;32175;p25"/>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6" name="Google Shape;32176;p25"/>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7" name="Google Shape;32177;p25"/>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8" name="Google Shape;32178;p25"/>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9" name="Google Shape;32179;p25"/>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0" name="Google Shape;32180;p25"/>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1" name="Google Shape;32181;p25"/>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2" name="Google Shape;32182;p25"/>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3" name="Google Shape;32183;p25"/>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4" name="Google Shape;32184;p25"/>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5" name="Google Shape;32185;p25"/>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6" name="Google Shape;32186;p25"/>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7" name="Google Shape;32187;p25"/>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8" name="Google Shape;32188;p25"/>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9" name="Google Shape;32189;p25"/>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0" name="Google Shape;32190;p25"/>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1" name="Google Shape;32191;p25"/>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2" name="Google Shape;32192;p25"/>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93" name="Google Shape;32193;p25"/>
            <p:cNvGrpSpPr/>
            <p:nvPr/>
          </p:nvGrpSpPr>
          <p:grpSpPr>
            <a:xfrm>
              <a:off x="70735" y="1959996"/>
              <a:ext cx="9002530" cy="21952"/>
              <a:chOff x="79447" y="1969206"/>
              <a:chExt cx="9002530" cy="21952"/>
            </a:xfrm>
          </p:grpSpPr>
          <p:sp>
            <p:nvSpPr>
              <p:cNvPr id="32194" name="Google Shape;32194;p25"/>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5" name="Google Shape;32195;p25"/>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6" name="Google Shape;32196;p25"/>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7" name="Google Shape;32197;p25"/>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8" name="Google Shape;32198;p25"/>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9" name="Google Shape;32199;p25"/>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0" name="Google Shape;32200;p25"/>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1" name="Google Shape;32201;p25"/>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2" name="Google Shape;32202;p25"/>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3" name="Google Shape;32203;p25"/>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4" name="Google Shape;32204;p25"/>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5" name="Google Shape;32205;p25"/>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6" name="Google Shape;32206;p25"/>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7" name="Google Shape;32207;p25"/>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8" name="Google Shape;32208;p25"/>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9" name="Google Shape;32209;p25"/>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0" name="Google Shape;32210;p25"/>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1" name="Google Shape;32211;p25"/>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2" name="Google Shape;32212;p25"/>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3" name="Google Shape;32213;p25"/>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4" name="Google Shape;32214;p25"/>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5" name="Google Shape;32215;p25"/>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6" name="Google Shape;32216;p25"/>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7" name="Google Shape;32217;p25"/>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8" name="Google Shape;32218;p25"/>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9" name="Google Shape;32219;p25"/>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0" name="Google Shape;32220;p25"/>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1" name="Google Shape;32221;p25"/>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2" name="Google Shape;32222;p25"/>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3" name="Google Shape;32223;p25"/>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4" name="Google Shape;32224;p25"/>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5" name="Google Shape;32225;p25"/>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6" name="Google Shape;32226;p25"/>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7" name="Google Shape;32227;p25"/>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8" name="Google Shape;32228;p25"/>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9" name="Google Shape;32229;p25"/>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0" name="Google Shape;32230;p25"/>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1" name="Google Shape;32231;p25"/>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2" name="Google Shape;32232;p25"/>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3" name="Google Shape;32233;p25"/>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4" name="Google Shape;32234;p25"/>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5" name="Google Shape;32235;p25"/>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6" name="Google Shape;32236;p25"/>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7" name="Google Shape;32237;p25"/>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8" name="Google Shape;32238;p25"/>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9" name="Google Shape;32239;p25"/>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0" name="Google Shape;32240;p25"/>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1" name="Google Shape;32241;p25"/>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2" name="Google Shape;32242;p25"/>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3" name="Google Shape;32243;p25"/>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4" name="Google Shape;32244;p25"/>
            <p:cNvGrpSpPr/>
            <p:nvPr/>
          </p:nvGrpSpPr>
          <p:grpSpPr>
            <a:xfrm>
              <a:off x="70735" y="2131363"/>
              <a:ext cx="9002530" cy="22993"/>
              <a:chOff x="79447" y="2138859"/>
              <a:chExt cx="9002530" cy="22993"/>
            </a:xfrm>
          </p:grpSpPr>
          <p:sp>
            <p:nvSpPr>
              <p:cNvPr id="32245" name="Google Shape;32245;p25"/>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6" name="Google Shape;32246;p25"/>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7" name="Google Shape;32247;p25"/>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8" name="Google Shape;32248;p25"/>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9" name="Google Shape;32249;p25"/>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0" name="Google Shape;32250;p25"/>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1" name="Google Shape;32251;p25"/>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2" name="Google Shape;32252;p25"/>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3" name="Google Shape;32253;p25"/>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4" name="Google Shape;32254;p25"/>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5" name="Google Shape;32255;p25"/>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6" name="Google Shape;32256;p25"/>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7" name="Google Shape;32257;p25"/>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8" name="Google Shape;32258;p25"/>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9" name="Google Shape;32259;p25"/>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0" name="Google Shape;32260;p25"/>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1" name="Google Shape;32261;p25"/>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2" name="Google Shape;32262;p25"/>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3" name="Google Shape;32263;p25"/>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4" name="Google Shape;32264;p25"/>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5" name="Google Shape;32265;p25"/>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6" name="Google Shape;32266;p25"/>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7" name="Google Shape;32267;p25"/>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8" name="Google Shape;32268;p25"/>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9" name="Google Shape;32269;p25"/>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0" name="Google Shape;32270;p25"/>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1" name="Google Shape;32271;p25"/>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2" name="Google Shape;32272;p25"/>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3" name="Google Shape;32273;p25"/>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4" name="Google Shape;32274;p25"/>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5" name="Google Shape;32275;p25"/>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6" name="Google Shape;32276;p25"/>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7" name="Google Shape;32277;p25"/>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8" name="Google Shape;32278;p25"/>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9" name="Google Shape;32279;p25"/>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0" name="Google Shape;32280;p25"/>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1" name="Google Shape;32281;p25"/>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2" name="Google Shape;32282;p25"/>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3" name="Google Shape;32283;p25"/>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4" name="Google Shape;32284;p25"/>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5" name="Google Shape;32285;p25"/>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6" name="Google Shape;32286;p25"/>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7" name="Google Shape;32287;p25"/>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8" name="Google Shape;32288;p25"/>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9" name="Google Shape;32289;p25"/>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0" name="Google Shape;32290;p25"/>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1" name="Google Shape;32291;p25"/>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2" name="Google Shape;32292;p25"/>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3" name="Google Shape;32293;p25"/>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4" name="Google Shape;32294;p25"/>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5" name="Google Shape;32295;p25"/>
            <p:cNvGrpSpPr/>
            <p:nvPr/>
          </p:nvGrpSpPr>
          <p:grpSpPr>
            <a:xfrm>
              <a:off x="70735" y="2303771"/>
              <a:ext cx="9002530" cy="21952"/>
              <a:chOff x="79447" y="2309459"/>
              <a:chExt cx="9002530" cy="21952"/>
            </a:xfrm>
          </p:grpSpPr>
          <p:sp>
            <p:nvSpPr>
              <p:cNvPr id="32296" name="Google Shape;32296;p25"/>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7" name="Google Shape;32297;p25"/>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8" name="Google Shape;32298;p25"/>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9" name="Google Shape;32299;p25"/>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0" name="Google Shape;32300;p25"/>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1" name="Google Shape;32301;p25"/>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2" name="Google Shape;32302;p25"/>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3" name="Google Shape;32303;p25"/>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4" name="Google Shape;32304;p25"/>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5" name="Google Shape;32305;p25"/>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6" name="Google Shape;32306;p25"/>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7" name="Google Shape;32307;p25"/>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8" name="Google Shape;32308;p25"/>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9" name="Google Shape;32309;p25"/>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0" name="Google Shape;32310;p25"/>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1" name="Google Shape;32311;p25"/>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2" name="Google Shape;32312;p25"/>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3" name="Google Shape;32313;p25"/>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4" name="Google Shape;32314;p25"/>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5" name="Google Shape;32315;p25"/>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6" name="Google Shape;32316;p25"/>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7" name="Google Shape;32317;p25"/>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8" name="Google Shape;32318;p25"/>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9" name="Google Shape;32319;p25"/>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0" name="Google Shape;32320;p25"/>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1" name="Google Shape;32321;p25"/>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2" name="Google Shape;32322;p25"/>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3" name="Google Shape;32323;p25"/>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4" name="Google Shape;32324;p25"/>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5" name="Google Shape;32325;p25"/>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6" name="Google Shape;32326;p25"/>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7" name="Google Shape;32327;p25"/>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8" name="Google Shape;32328;p25"/>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9" name="Google Shape;32329;p25"/>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0" name="Google Shape;32330;p25"/>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1" name="Google Shape;32331;p25"/>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2" name="Google Shape;32332;p25"/>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3" name="Google Shape;32333;p25"/>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4" name="Google Shape;32334;p25"/>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5" name="Google Shape;32335;p25"/>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6" name="Google Shape;32336;p25"/>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7" name="Google Shape;32337;p25"/>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8" name="Google Shape;32338;p25"/>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9" name="Google Shape;32339;p25"/>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0" name="Google Shape;32340;p25"/>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1" name="Google Shape;32341;p25"/>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2" name="Google Shape;32342;p25"/>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3" name="Google Shape;32343;p25"/>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4" name="Google Shape;32344;p25"/>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5" name="Google Shape;32345;p25"/>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6" name="Google Shape;32346;p25"/>
            <p:cNvGrpSpPr/>
            <p:nvPr/>
          </p:nvGrpSpPr>
          <p:grpSpPr>
            <a:xfrm>
              <a:off x="70735" y="2475138"/>
              <a:ext cx="9002530" cy="21952"/>
              <a:chOff x="79447" y="2480154"/>
              <a:chExt cx="9002530" cy="21952"/>
            </a:xfrm>
          </p:grpSpPr>
          <p:sp>
            <p:nvSpPr>
              <p:cNvPr id="32347" name="Google Shape;32347;p25"/>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8" name="Google Shape;32348;p25"/>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9" name="Google Shape;32349;p25"/>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0" name="Google Shape;32350;p25"/>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1" name="Google Shape;32351;p25"/>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2" name="Google Shape;32352;p25"/>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3" name="Google Shape;32353;p25"/>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4" name="Google Shape;32354;p25"/>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5" name="Google Shape;32355;p25"/>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6" name="Google Shape;32356;p25"/>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7" name="Google Shape;32357;p25"/>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8" name="Google Shape;32358;p25"/>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9" name="Google Shape;32359;p25"/>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0" name="Google Shape;32360;p25"/>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1" name="Google Shape;32361;p25"/>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2" name="Google Shape;32362;p25"/>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3" name="Google Shape;32363;p25"/>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4" name="Google Shape;32364;p25"/>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5" name="Google Shape;32365;p25"/>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6" name="Google Shape;32366;p25"/>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7" name="Google Shape;32367;p25"/>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8" name="Google Shape;32368;p25"/>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9" name="Google Shape;32369;p25"/>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0" name="Google Shape;32370;p25"/>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1" name="Google Shape;32371;p25"/>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2" name="Google Shape;32372;p25"/>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3" name="Google Shape;32373;p25"/>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4" name="Google Shape;32374;p25"/>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5" name="Google Shape;32375;p25"/>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6" name="Google Shape;32376;p25"/>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7" name="Google Shape;32377;p25"/>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8" name="Google Shape;32378;p25"/>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9" name="Google Shape;32379;p25"/>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0" name="Google Shape;32380;p25"/>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1" name="Google Shape;32381;p25"/>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2" name="Google Shape;32382;p25"/>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3" name="Google Shape;32383;p25"/>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4" name="Google Shape;32384;p25"/>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5" name="Google Shape;32385;p25"/>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6" name="Google Shape;32386;p25"/>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7" name="Google Shape;32387;p25"/>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8" name="Google Shape;32388;p25"/>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9" name="Google Shape;32389;p25"/>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0" name="Google Shape;32390;p25"/>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1" name="Google Shape;32391;p25"/>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2" name="Google Shape;32392;p25"/>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3" name="Google Shape;32393;p25"/>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4" name="Google Shape;32394;p25"/>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5" name="Google Shape;32395;p25"/>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6" name="Google Shape;32396;p25"/>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97" name="Google Shape;32397;p25"/>
            <p:cNvGrpSpPr/>
            <p:nvPr/>
          </p:nvGrpSpPr>
          <p:grpSpPr>
            <a:xfrm>
              <a:off x="70735" y="2646505"/>
              <a:ext cx="9002530" cy="21952"/>
              <a:chOff x="79447" y="2650753"/>
              <a:chExt cx="9002530" cy="21952"/>
            </a:xfrm>
          </p:grpSpPr>
          <p:sp>
            <p:nvSpPr>
              <p:cNvPr id="32398" name="Google Shape;32398;p25"/>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9" name="Google Shape;32399;p25"/>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0" name="Google Shape;32400;p25"/>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1" name="Google Shape;32401;p25"/>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2" name="Google Shape;32402;p25"/>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3" name="Google Shape;32403;p25"/>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4" name="Google Shape;32404;p25"/>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5" name="Google Shape;32405;p25"/>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6" name="Google Shape;32406;p25"/>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7" name="Google Shape;32407;p25"/>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8" name="Google Shape;32408;p25"/>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9" name="Google Shape;32409;p25"/>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0" name="Google Shape;32410;p25"/>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1" name="Google Shape;32411;p25"/>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2" name="Google Shape;32412;p25"/>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3" name="Google Shape;32413;p25"/>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4" name="Google Shape;32414;p25"/>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5" name="Google Shape;32415;p25"/>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6" name="Google Shape;32416;p25"/>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7" name="Google Shape;32417;p25"/>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8" name="Google Shape;32418;p25"/>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9" name="Google Shape;32419;p25"/>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0" name="Google Shape;32420;p25"/>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1" name="Google Shape;32421;p25"/>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2" name="Google Shape;32422;p25"/>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3" name="Google Shape;32423;p25"/>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4" name="Google Shape;32424;p25"/>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5" name="Google Shape;32425;p25"/>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6" name="Google Shape;32426;p25"/>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7" name="Google Shape;32427;p25"/>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8" name="Google Shape;32428;p25"/>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9" name="Google Shape;32429;p25"/>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0" name="Google Shape;32430;p25"/>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1" name="Google Shape;32431;p25"/>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2" name="Google Shape;32432;p25"/>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3" name="Google Shape;32433;p25"/>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4" name="Google Shape;32434;p25"/>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5" name="Google Shape;32435;p25"/>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6" name="Google Shape;32436;p25"/>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7" name="Google Shape;32437;p25"/>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8" name="Google Shape;32438;p25"/>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9" name="Google Shape;32439;p25"/>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0" name="Google Shape;32440;p25"/>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1" name="Google Shape;32441;p25"/>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2" name="Google Shape;32442;p25"/>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3" name="Google Shape;32443;p25"/>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4" name="Google Shape;32444;p25"/>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5" name="Google Shape;32445;p25"/>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6" name="Google Shape;32446;p25"/>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7" name="Google Shape;32447;p25"/>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48" name="Google Shape;32448;p25"/>
            <p:cNvGrpSpPr/>
            <p:nvPr/>
          </p:nvGrpSpPr>
          <p:grpSpPr>
            <a:xfrm>
              <a:off x="70735" y="2817872"/>
              <a:ext cx="9002530" cy="21952"/>
              <a:chOff x="79447" y="2821448"/>
              <a:chExt cx="9002530" cy="21952"/>
            </a:xfrm>
          </p:grpSpPr>
          <p:sp>
            <p:nvSpPr>
              <p:cNvPr id="32449" name="Google Shape;32449;p25"/>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0" name="Google Shape;32450;p25"/>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1" name="Google Shape;32451;p25"/>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2" name="Google Shape;32452;p25"/>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3" name="Google Shape;32453;p25"/>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4" name="Google Shape;32454;p25"/>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5" name="Google Shape;32455;p25"/>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6" name="Google Shape;32456;p25"/>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7" name="Google Shape;32457;p25"/>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8" name="Google Shape;32458;p25"/>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9" name="Google Shape;32459;p25"/>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0" name="Google Shape;32460;p25"/>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1" name="Google Shape;32461;p25"/>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2" name="Google Shape;32462;p25"/>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3" name="Google Shape;32463;p25"/>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4" name="Google Shape;32464;p25"/>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5" name="Google Shape;32465;p25"/>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6" name="Google Shape;32466;p25"/>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7" name="Google Shape;32467;p25"/>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8" name="Google Shape;32468;p25"/>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9" name="Google Shape;32469;p25"/>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0" name="Google Shape;32470;p25"/>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1" name="Google Shape;32471;p25"/>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2" name="Google Shape;32472;p25"/>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3" name="Google Shape;32473;p25"/>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4" name="Google Shape;32474;p25"/>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5" name="Google Shape;32475;p25"/>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6" name="Google Shape;32476;p25"/>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7" name="Google Shape;32477;p25"/>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8" name="Google Shape;32478;p25"/>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9" name="Google Shape;32479;p25"/>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0" name="Google Shape;32480;p25"/>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1" name="Google Shape;32481;p25"/>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2" name="Google Shape;32482;p25"/>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3" name="Google Shape;32483;p25"/>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4" name="Google Shape;32484;p25"/>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5" name="Google Shape;32485;p25"/>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6" name="Google Shape;32486;p25"/>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7" name="Google Shape;32487;p25"/>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8" name="Google Shape;32488;p25"/>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9" name="Google Shape;32489;p25"/>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0" name="Google Shape;32490;p25"/>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1" name="Google Shape;32491;p25"/>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2" name="Google Shape;32492;p25"/>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3" name="Google Shape;32493;p25"/>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4" name="Google Shape;32494;p25"/>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5" name="Google Shape;32495;p25"/>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6" name="Google Shape;32496;p25"/>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7" name="Google Shape;32497;p25"/>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8" name="Google Shape;32498;p25"/>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9" name="Google Shape;32499;p25"/>
            <p:cNvGrpSpPr/>
            <p:nvPr/>
          </p:nvGrpSpPr>
          <p:grpSpPr>
            <a:xfrm>
              <a:off x="70735" y="2989239"/>
              <a:ext cx="9002530" cy="22898"/>
              <a:chOff x="79447" y="2991102"/>
              <a:chExt cx="9002530" cy="22898"/>
            </a:xfrm>
          </p:grpSpPr>
          <p:sp>
            <p:nvSpPr>
              <p:cNvPr id="32500" name="Google Shape;32500;p25"/>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1" name="Google Shape;32501;p25"/>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2" name="Google Shape;32502;p25"/>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3" name="Google Shape;32503;p25"/>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4" name="Google Shape;32504;p25"/>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5" name="Google Shape;32505;p25"/>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6" name="Google Shape;32506;p25"/>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7" name="Google Shape;32507;p25"/>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8" name="Google Shape;32508;p25"/>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9" name="Google Shape;32509;p25"/>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0" name="Google Shape;32510;p25"/>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1" name="Google Shape;32511;p25"/>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2" name="Google Shape;32512;p25"/>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3" name="Google Shape;32513;p25"/>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4" name="Google Shape;32514;p25"/>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5" name="Google Shape;32515;p25"/>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6" name="Google Shape;32516;p25"/>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7" name="Google Shape;32517;p25"/>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8" name="Google Shape;32518;p25"/>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9" name="Google Shape;32519;p25"/>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0" name="Google Shape;32520;p25"/>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1" name="Google Shape;32521;p25"/>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2" name="Google Shape;32522;p25"/>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3" name="Google Shape;32523;p25"/>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4" name="Google Shape;32524;p25"/>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5" name="Google Shape;32525;p25"/>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6" name="Google Shape;32526;p25"/>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7" name="Google Shape;32527;p25"/>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8" name="Google Shape;32528;p25"/>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9" name="Google Shape;32529;p25"/>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0" name="Google Shape;32530;p25"/>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1" name="Google Shape;32531;p25"/>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2" name="Google Shape;32532;p25"/>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3" name="Google Shape;32533;p25"/>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4" name="Google Shape;32534;p25"/>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5" name="Google Shape;32535;p25"/>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6" name="Google Shape;32536;p25"/>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7" name="Google Shape;32537;p25"/>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8" name="Google Shape;32538;p25"/>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9" name="Google Shape;32539;p25"/>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0" name="Google Shape;32540;p25"/>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1" name="Google Shape;32541;p25"/>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2" name="Google Shape;32542;p25"/>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3" name="Google Shape;32543;p25"/>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4" name="Google Shape;32544;p25"/>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5" name="Google Shape;32545;p25"/>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6" name="Google Shape;32546;p25"/>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7" name="Google Shape;32547;p25"/>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8" name="Google Shape;32548;p25"/>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9" name="Google Shape;32549;p25"/>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50" name="Google Shape;32550;p25"/>
            <p:cNvGrpSpPr/>
            <p:nvPr/>
          </p:nvGrpSpPr>
          <p:grpSpPr>
            <a:xfrm>
              <a:off x="70735" y="3161552"/>
              <a:ext cx="9002530" cy="21952"/>
              <a:chOff x="79447" y="3161701"/>
              <a:chExt cx="9002530" cy="21952"/>
            </a:xfrm>
          </p:grpSpPr>
          <p:sp>
            <p:nvSpPr>
              <p:cNvPr id="32551" name="Google Shape;32551;p25"/>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2" name="Google Shape;32552;p25"/>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3" name="Google Shape;32553;p25"/>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4" name="Google Shape;32554;p25"/>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5" name="Google Shape;32555;p25"/>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6" name="Google Shape;32556;p25"/>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7" name="Google Shape;32557;p25"/>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8" name="Google Shape;32558;p25"/>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9" name="Google Shape;32559;p25"/>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0" name="Google Shape;32560;p25"/>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1" name="Google Shape;32561;p25"/>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2" name="Google Shape;32562;p25"/>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3" name="Google Shape;32563;p25"/>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4" name="Google Shape;32564;p25"/>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5" name="Google Shape;32565;p25"/>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6" name="Google Shape;32566;p25"/>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7" name="Google Shape;32567;p25"/>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8" name="Google Shape;32568;p25"/>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9" name="Google Shape;32569;p25"/>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0" name="Google Shape;32570;p25"/>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1" name="Google Shape;32571;p25"/>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2" name="Google Shape;32572;p25"/>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3" name="Google Shape;32573;p25"/>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4" name="Google Shape;32574;p25"/>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5" name="Google Shape;32575;p25"/>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6" name="Google Shape;32576;p25"/>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7" name="Google Shape;32577;p25"/>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8" name="Google Shape;32578;p25"/>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9" name="Google Shape;32579;p25"/>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0" name="Google Shape;32580;p25"/>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1" name="Google Shape;32581;p25"/>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2" name="Google Shape;32582;p25"/>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3" name="Google Shape;32583;p25"/>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4" name="Google Shape;32584;p25"/>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5" name="Google Shape;32585;p25"/>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6" name="Google Shape;32586;p25"/>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7" name="Google Shape;32587;p25"/>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8" name="Google Shape;32588;p25"/>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9" name="Google Shape;32589;p25"/>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0" name="Google Shape;32590;p25"/>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1" name="Google Shape;32591;p25"/>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2" name="Google Shape;32592;p25"/>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3" name="Google Shape;32593;p25"/>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4" name="Google Shape;32594;p25"/>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5" name="Google Shape;32595;p25"/>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6" name="Google Shape;32596;p25"/>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7" name="Google Shape;32597;p25"/>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8" name="Google Shape;32598;p25"/>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9" name="Google Shape;32599;p25"/>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0" name="Google Shape;32600;p25"/>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01" name="Google Shape;32601;p25"/>
            <p:cNvGrpSpPr/>
            <p:nvPr/>
          </p:nvGrpSpPr>
          <p:grpSpPr>
            <a:xfrm>
              <a:off x="70735" y="3332919"/>
              <a:ext cx="9002530" cy="21952"/>
              <a:chOff x="79447" y="3332396"/>
              <a:chExt cx="9002530" cy="21952"/>
            </a:xfrm>
          </p:grpSpPr>
          <p:sp>
            <p:nvSpPr>
              <p:cNvPr id="32602" name="Google Shape;32602;p25"/>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3" name="Google Shape;32603;p25"/>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4" name="Google Shape;32604;p25"/>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5" name="Google Shape;32605;p25"/>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6" name="Google Shape;32606;p25"/>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7" name="Google Shape;32607;p25"/>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8" name="Google Shape;32608;p25"/>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9" name="Google Shape;32609;p25"/>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0" name="Google Shape;32610;p25"/>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1" name="Google Shape;32611;p25"/>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2" name="Google Shape;32612;p25"/>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3" name="Google Shape;32613;p25"/>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4" name="Google Shape;32614;p25"/>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5" name="Google Shape;32615;p25"/>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6" name="Google Shape;32616;p25"/>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7" name="Google Shape;32617;p25"/>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8" name="Google Shape;32618;p25"/>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9" name="Google Shape;32619;p25"/>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0" name="Google Shape;32620;p25"/>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1" name="Google Shape;32621;p25"/>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2" name="Google Shape;32622;p25"/>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3" name="Google Shape;32623;p25"/>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4" name="Google Shape;32624;p25"/>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5" name="Google Shape;32625;p25"/>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6" name="Google Shape;32626;p25"/>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7" name="Google Shape;32627;p25"/>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8" name="Google Shape;32628;p25"/>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9" name="Google Shape;32629;p25"/>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0" name="Google Shape;32630;p25"/>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1" name="Google Shape;32631;p25"/>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2" name="Google Shape;32632;p25"/>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3" name="Google Shape;32633;p25"/>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4" name="Google Shape;32634;p25"/>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5" name="Google Shape;32635;p25"/>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6" name="Google Shape;32636;p25"/>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7" name="Google Shape;32637;p25"/>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8" name="Google Shape;32638;p25"/>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9" name="Google Shape;32639;p25"/>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0" name="Google Shape;32640;p25"/>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1" name="Google Shape;32641;p25"/>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2" name="Google Shape;32642;p25"/>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3" name="Google Shape;32643;p25"/>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4" name="Google Shape;32644;p25"/>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5" name="Google Shape;32645;p25"/>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6" name="Google Shape;32646;p25"/>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7" name="Google Shape;32647;p25"/>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8" name="Google Shape;32648;p25"/>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9" name="Google Shape;32649;p25"/>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0" name="Google Shape;32650;p25"/>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1" name="Google Shape;32651;p25"/>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52" name="Google Shape;32652;p25"/>
            <p:cNvGrpSpPr/>
            <p:nvPr/>
          </p:nvGrpSpPr>
          <p:grpSpPr>
            <a:xfrm>
              <a:off x="70735" y="3504286"/>
              <a:ext cx="9002530" cy="22993"/>
              <a:chOff x="79447" y="3501955"/>
              <a:chExt cx="9002530" cy="22993"/>
            </a:xfrm>
          </p:grpSpPr>
          <p:sp>
            <p:nvSpPr>
              <p:cNvPr id="32653" name="Google Shape;32653;p25"/>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4" name="Google Shape;32654;p25"/>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5" name="Google Shape;32655;p25"/>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6" name="Google Shape;32656;p25"/>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7" name="Google Shape;32657;p25"/>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8" name="Google Shape;32658;p25"/>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9" name="Google Shape;32659;p25"/>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0" name="Google Shape;32660;p25"/>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1" name="Google Shape;32661;p25"/>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2" name="Google Shape;32662;p25"/>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3" name="Google Shape;32663;p25"/>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4" name="Google Shape;32664;p25"/>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5" name="Google Shape;32665;p25"/>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6" name="Google Shape;32666;p25"/>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7" name="Google Shape;32667;p25"/>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8" name="Google Shape;32668;p25"/>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9" name="Google Shape;32669;p25"/>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0" name="Google Shape;32670;p25"/>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1" name="Google Shape;32671;p25"/>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2" name="Google Shape;32672;p25"/>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3" name="Google Shape;32673;p25"/>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4" name="Google Shape;32674;p25"/>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5" name="Google Shape;32675;p25"/>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6" name="Google Shape;32676;p25"/>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7" name="Google Shape;32677;p25"/>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8" name="Google Shape;32678;p25"/>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9" name="Google Shape;32679;p25"/>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0" name="Google Shape;32680;p25"/>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1" name="Google Shape;32681;p25"/>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2" name="Google Shape;32682;p25"/>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3" name="Google Shape;32683;p25"/>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4" name="Google Shape;32684;p25"/>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5" name="Google Shape;32685;p25"/>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6" name="Google Shape;32686;p25"/>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7" name="Google Shape;32687;p25"/>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8" name="Google Shape;32688;p25"/>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9" name="Google Shape;32689;p25"/>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0" name="Google Shape;32690;p25"/>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1" name="Google Shape;32691;p25"/>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2" name="Google Shape;32692;p25"/>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3" name="Google Shape;32693;p25"/>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4" name="Google Shape;32694;p25"/>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5" name="Google Shape;32695;p25"/>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6" name="Google Shape;32696;p25"/>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7" name="Google Shape;32697;p25"/>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8" name="Google Shape;32698;p25"/>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9" name="Google Shape;32699;p25"/>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0" name="Google Shape;32700;p25"/>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1" name="Google Shape;32701;p25"/>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2" name="Google Shape;32702;p25"/>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3" name="Google Shape;32703;p25"/>
            <p:cNvGrpSpPr/>
            <p:nvPr/>
          </p:nvGrpSpPr>
          <p:grpSpPr>
            <a:xfrm>
              <a:off x="70735" y="3676694"/>
              <a:ext cx="9002530" cy="21952"/>
              <a:chOff x="79447" y="3672649"/>
              <a:chExt cx="9002530" cy="21952"/>
            </a:xfrm>
          </p:grpSpPr>
          <p:sp>
            <p:nvSpPr>
              <p:cNvPr id="32704" name="Google Shape;32704;p25"/>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5" name="Google Shape;32705;p25"/>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6" name="Google Shape;32706;p25"/>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7" name="Google Shape;32707;p25"/>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8" name="Google Shape;32708;p25"/>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9" name="Google Shape;32709;p25"/>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0" name="Google Shape;32710;p25"/>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1" name="Google Shape;32711;p25"/>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2" name="Google Shape;32712;p25"/>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3" name="Google Shape;32713;p25"/>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4" name="Google Shape;32714;p25"/>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5" name="Google Shape;32715;p25"/>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6" name="Google Shape;32716;p25"/>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7" name="Google Shape;32717;p25"/>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8" name="Google Shape;32718;p25"/>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9" name="Google Shape;32719;p25"/>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0" name="Google Shape;32720;p25"/>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1" name="Google Shape;32721;p25"/>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2" name="Google Shape;32722;p25"/>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3" name="Google Shape;32723;p25"/>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4" name="Google Shape;32724;p25"/>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5" name="Google Shape;32725;p25"/>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6" name="Google Shape;32726;p25"/>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7" name="Google Shape;32727;p25"/>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8" name="Google Shape;32728;p25"/>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9" name="Google Shape;32729;p25"/>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0" name="Google Shape;32730;p25"/>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1" name="Google Shape;32731;p25"/>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2" name="Google Shape;32732;p25"/>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3" name="Google Shape;32733;p25"/>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4" name="Google Shape;32734;p25"/>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5" name="Google Shape;32735;p25"/>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6" name="Google Shape;32736;p25"/>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7" name="Google Shape;32737;p25"/>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8" name="Google Shape;32738;p25"/>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9" name="Google Shape;32739;p25"/>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0" name="Google Shape;32740;p25"/>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1" name="Google Shape;32741;p25"/>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2" name="Google Shape;32742;p25"/>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3" name="Google Shape;32743;p25"/>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4" name="Google Shape;32744;p25"/>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5" name="Google Shape;32745;p25"/>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6" name="Google Shape;32746;p25"/>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7" name="Google Shape;32747;p25"/>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8" name="Google Shape;32748;p25"/>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9" name="Google Shape;32749;p25"/>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0" name="Google Shape;32750;p25"/>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1" name="Google Shape;32751;p25"/>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2" name="Google Shape;32752;p25"/>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3" name="Google Shape;32753;p25"/>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4" name="Google Shape;32754;p25"/>
            <p:cNvGrpSpPr/>
            <p:nvPr/>
          </p:nvGrpSpPr>
          <p:grpSpPr>
            <a:xfrm>
              <a:off x="70735" y="3848061"/>
              <a:ext cx="9002530" cy="21952"/>
              <a:chOff x="79447" y="3843249"/>
              <a:chExt cx="9002530" cy="21952"/>
            </a:xfrm>
          </p:grpSpPr>
          <p:sp>
            <p:nvSpPr>
              <p:cNvPr id="32755" name="Google Shape;32755;p25"/>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6" name="Google Shape;32756;p25"/>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7" name="Google Shape;32757;p25"/>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8" name="Google Shape;32758;p25"/>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9" name="Google Shape;32759;p25"/>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0" name="Google Shape;32760;p25"/>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1" name="Google Shape;32761;p25"/>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2" name="Google Shape;32762;p25"/>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3" name="Google Shape;32763;p25"/>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4" name="Google Shape;32764;p25"/>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5" name="Google Shape;32765;p25"/>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6" name="Google Shape;32766;p25"/>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7" name="Google Shape;32767;p25"/>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8" name="Google Shape;32768;p25"/>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9" name="Google Shape;32769;p25"/>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0" name="Google Shape;32770;p25"/>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1" name="Google Shape;32771;p25"/>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2" name="Google Shape;32772;p25"/>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3" name="Google Shape;32773;p25"/>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4" name="Google Shape;32774;p25"/>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5" name="Google Shape;32775;p25"/>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6" name="Google Shape;32776;p25"/>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7" name="Google Shape;32777;p25"/>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8" name="Google Shape;32778;p25"/>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9" name="Google Shape;32779;p25"/>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0" name="Google Shape;32780;p25"/>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1" name="Google Shape;32781;p25"/>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2" name="Google Shape;32782;p25"/>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3" name="Google Shape;32783;p25"/>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4" name="Google Shape;32784;p25"/>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5" name="Google Shape;32785;p25"/>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6" name="Google Shape;32786;p25"/>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7" name="Google Shape;32787;p25"/>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8" name="Google Shape;32788;p25"/>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9" name="Google Shape;32789;p25"/>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0" name="Google Shape;32790;p25"/>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1" name="Google Shape;32791;p25"/>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2" name="Google Shape;32792;p25"/>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3" name="Google Shape;32793;p25"/>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4" name="Google Shape;32794;p25"/>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5" name="Google Shape;32795;p25"/>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6" name="Google Shape;32796;p25"/>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7" name="Google Shape;32797;p25"/>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8" name="Google Shape;32798;p25"/>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9" name="Google Shape;32799;p25"/>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0" name="Google Shape;32800;p25"/>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1" name="Google Shape;32801;p25"/>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2" name="Google Shape;32802;p25"/>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3" name="Google Shape;32803;p25"/>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4" name="Google Shape;32804;p25"/>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5" name="Google Shape;32805;p25"/>
            <p:cNvGrpSpPr/>
            <p:nvPr/>
          </p:nvGrpSpPr>
          <p:grpSpPr>
            <a:xfrm>
              <a:off x="70735" y="4019428"/>
              <a:ext cx="9002530" cy="22993"/>
              <a:chOff x="79447" y="4012903"/>
              <a:chExt cx="9002530" cy="22993"/>
            </a:xfrm>
          </p:grpSpPr>
          <p:sp>
            <p:nvSpPr>
              <p:cNvPr id="32806" name="Google Shape;32806;p25"/>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7" name="Google Shape;32807;p25"/>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8" name="Google Shape;32808;p25"/>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9" name="Google Shape;32809;p25"/>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0" name="Google Shape;32810;p25"/>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1" name="Google Shape;32811;p25"/>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2" name="Google Shape;32812;p25"/>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3" name="Google Shape;32813;p25"/>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4" name="Google Shape;32814;p25"/>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5" name="Google Shape;32815;p25"/>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6" name="Google Shape;32816;p25"/>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7" name="Google Shape;32817;p25"/>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8" name="Google Shape;32818;p25"/>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9" name="Google Shape;32819;p25"/>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0" name="Google Shape;32820;p25"/>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1" name="Google Shape;32821;p25"/>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2" name="Google Shape;32822;p25"/>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3" name="Google Shape;32823;p25"/>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4" name="Google Shape;32824;p25"/>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5" name="Google Shape;32825;p25"/>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6" name="Google Shape;32826;p25"/>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7" name="Google Shape;32827;p25"/>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8" name="Google Shape;32828;p25"/>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9" name="Google Shape;32829;p25"/>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0" name="Google Shape;32830;p25"/>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1" name="Google Shape;32831;p25"/>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2" name="Google Shape;32832;p25"/>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3" name="Google Shape;32833;p25"/>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4" name="Google Shape;32834;p25"/>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5" name="Google Shape;32835;p25"/>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6" name="Google Shape;32836;p25"/>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7" name="Google Shape;32837;p25"/>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8" name="Google Shape;32838;p25"/>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9" name="Google Shape;32839;p25"/>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0" name="Google Shape;32840;p25"/>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1" name="Google Shape;32841;p25"/>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2" name="Google Shape;32842;p25"/>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3" name="Google Shape;32843;p25"/>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4" name="Google Shape;32844;p25"/>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5" name="Google Shape;32845;p25"/>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6" name="Google Shape;32846;p25"/>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7" name="Google Shape;32847;p25"/>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8" name="Google Shape;32848;p25"/>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9" name="Google Shape;32849;p25"/>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0" name="Google Shape;32850;p25"/>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1" name="Google Shape;32851;p25"/>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2" name="Google Shape;32852;p25"/>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3" name="Google Shape;32853;p25"/>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4" name="Google Shape;32854;p25"/>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5" name="Google Shape;32855;p25"/>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56" name="Google Shape;32856;p25"/>
            <p:cNvGrpSpPr/>
            <p:nvPr/>
          </p:nvGrpSpPr>
          <p:grpSpPr>
            <a:xfrm>
              <a:off x="70735" y="4191836"/>
              <a:ext cx="9002530" cy="21952"/>
              <a:chOff x="79447" y="4182462"/>
              <a:chExt cx="9002530" cy="21952"/>
            </a:xfrm>
          </p:grpSpPr>
          <p:sp>
            <p:nvSpPr>
              <p:cNvPr id="32857" name="Google Shape;32857;p25"/>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8" name="Google Shape;32858;p25"/>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9" name="Google Shape;32859;p25"/>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0" name="Google Shape;32860;p25"/>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1" name="Google Shape;32861;p25"/>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2" name="Google Shape;32862;p25"/>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3" name="Google Shape;32863;p25"/>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4" name="Google Shape;32864;p25"/>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5" name="Google Shape;32865;p25"/>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6" name="Google Shape;32866;p25"/>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7" name="Google Shape;32867;p25"/>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8" name="Google Shape;32868;p25"/>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9" name="Google Shape;32869;p25"/>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0" name="Google Shape;32870;p25"/>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1" name="Google Shape;32871;p25"/>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2" name="Google Shape;32872;p25"/>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3" name="Google Shape;32873;p25"/>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4" name="Google Shape;32874;p25"/>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5" name="Google Shape;32875;p25"/>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6" name="Google Shape;32876;p25"/>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7" name="Google Shape;32877;p25"/>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8" name="Google Shape;32878;p25"/>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9" name="Google Shape;32879;p25"/>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0" name="Google Shape;32880;p25"/>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1" name="Google Shape;32881;p25"/>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2" name="Google Shape;32882;p25"/>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3" name="Google Shape;32883;p25"/>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4" name="Google Shape;32884;p25"/>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5" name="Google Shape;32885;p25"/>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6" name="Google Shape;32886;p25"/>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7" name="Google Shape;32887;p25"/>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8" name="Google Shape;32888;p25"/>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9" name="Google Shape;32889;p25"/>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0" name="Google Shape;32890;p25"/>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1" name="Google Shape;32891;p25"/>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2" name="Google Shape;32892;p25"/>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3" name="Google Shape;32893;p25"/>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4" name="Google Shape;32894;p25"/>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5" name="Google Shape;32895;p25"/>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6" name="Google Shape;32896;p25"/>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7" name="Google Shape;32897;p25"/>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8" name="Google Shape;32898;p25"/>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9" name="Google Shape;32899;p25"/>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0" name="Google Shape;32900;p25"/>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1" name="Google Shape;32901;p25"/>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2" name="Google Shape;32902;p25"/>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3" name="Google Shape;32903;p25"/>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4" name="Google Shape;32904;p25"/>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5" name="Google Shape;32905;p25"/>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6" name="Google Shape;32906;p25"/>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7" name="Google Shape;32907;p25"/>
            <p:cNvGrpSpPr/>
            <p:nvPr/>
          </p:nvGrpSpPr>
          <p:grpSpPr>
            <a:xfrm>
              <a:off x="70735" y="4363203"/>
              <a:ext cx="9002530" cy="21952"/>
              <a:chOff x="79447" y="4353157"/>
              <a:chExt cx="9002530" cy="21952"/>
            </a:xfrm>
          </p:grpSpPr>
          <p:sp>
            <p:nvSpPr>
              <p:cNvPr id="32908" name="Google Shape;32908;p25"/>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9" name="Google Shape;32909;p25"/>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0" name="Google Shape;32910;p25"/>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1" name="Google Shape;32911;p25"/>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2" name="Google Shape;32912;p25"/>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3" name="Google Shape;32913;p25"/>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4" name="Google Shape;32914;p25"/>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5" name="Google Shape;32915;p25"/>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6" name="Google Shape;32916;p25"/>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7" name="Google Shape;32917;p25"/>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8" name="Google Shape;32918;p25"/>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9" name="Google Shape;32919;p25"/>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0" name="Google Shape;32920;p25"/>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1" name="Google Shape;32921;p25"/>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2" name="Google Shape;32922;p25"/>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3" name="Google Shape;32923;p25"/>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4" name="Google Shape;32924;p25"/>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5" name="Google Shape;32925;p25"/>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6" name="Google Shape;32926;p25"/>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7" name="Google Shape;32927;p25"/>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8" name="Google Shape;32928;p25"/>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9" name="Google Shape;32929;p25"/>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0" name="Google Shape;32930;p25"/>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1" name="Google Shape;32931;p25"/>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2" name="Google Shape;32932;p25"/>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3" name="Google Shape;32933;p25"/>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4" name="Google Shape;32934;p25"/>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5" name="Google Shape;32935;p25"/>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6" name="Google Shape;32936;p25"/>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7" name="Google Shape;32937;p25"/>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8" name="Google Shape;32938;p25"/>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9" name="Google Shape;32939;p25"/>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0" name="Google Shape;32940;p25"/>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1" name="Google Shape;32941;p25"/>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2" name="Google Shape;32942;p25"/>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3" name="Google Shape;32943;p25"/>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4" name="Google Shape;32944;p25"/>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5" name="Google Shape;32945;p25"/>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6" name="Google Shape;32946;p25"/>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7" name="Google Shape;32947;p25"/>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8" name="Google Shape;32948;p25"/>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9" name="Google Shape;32949;p25"/>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0" name="Google Shape;32950;p25"/>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1" name="Google Shape;32951;p25"/>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2" name="Google Shape;32952;p25"/>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3" name="Google Shape;32953;p25"/>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4" name="Google Shape;32954;p25"/>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5" name="Google Shape;32955;p25"/>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6" name="Google Shape;32956;p25"/>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7" name="Google Shape;32957;p25"/>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8" name="Google Shape;32958;p25"/>
            <p:cNvGrpSpPr/>
            <p:nvPr/>
          </p:nvGrpSpPr>
          <p:grpSpPr>
            <a:xfrm>
              <a:off x="70735" y="4534570"/>
              <a:ext cx="9002530" cy="22993"/>
              <a:chOff x="79447" y="4522716"/>
              <a:chExt cx="9002530" cy="22993"/>
            </a:xfrm>
          </p:grpSpPr>
          <p:sp>
            <p:nvSpPr>
              <p:cNvPr id="32959" name="Google Shape;32959;p25"/>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0" name="Google Shape;32960;p25"/>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1" name="Google Shape;32961;p25"/>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2" name="Google Shape;32962;p25"/>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3" name="Google Shape;32963;p25"/>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4" name="Google Shape;32964;p25"/>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5" name="Google Shape;32965;p25"/>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6" name="Google Shape;32966;p25"/>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7" name="Google Shape;32967;p25"/>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8" name="Google Shape;32968;p25"/>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9" name="Google Shape;32969;p25"/>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0" name="Google Shape;32970;p25"/>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1" name="Google Shape;32971;p25"/>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2" name="Google Shape;32972;p25"/>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3" name="Google Shape;32973;p25"/>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4" name="Google Shape;32974;p25"/>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5" name="Google Shape;32975;p25"/>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6" name="Google Shape;32976;p25"/>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7" name="Google Shape;32977;p25"/>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8" name="Google Shape;32978;p25"/>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9" name="Google Shape;32979;p25"/>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0" name="Google Shape;32980;p25"/>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1" name="Google Shape;32981;p25"/>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2" name="Google Shape;32982;p25"/>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3" name="Google Shape;32983;p25"/>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4" name="Google Shape;32984;p25"/>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5" name="Google Shape;32985;p25"/>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6" name="Google Shape;32986;p25"/>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7" name="Google Shape;32987;p25"/>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8" name="Google Shape;32988;p25"/>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9" name="Google Shape;32989;p25"/>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0" name="Google Shape;32990;p25"/>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1" name="Google Shape;32991;p25"/>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2" name="Google Shape;32992;p25"/>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3" name="Google Shape;32993;p25"/>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4" name="Google Shape;32994;p25"/>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5" name="Google Shape;32995;p25"/>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6" name="Google Shape;32996;p25"/>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7" name="Google Shape;32997;p25"/>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8" name="Google Shape;32998;p25"/>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9" name="Google Shape;32999;p25"/>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0" name="Google Shape;33000;p25"/>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1" name="Google Shape;33001;p25"/>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2" name="Google Shape;33002;p25"/>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3" name="Google Shape;33003;p25"/>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4" name="Google Shape;33004;p25"/>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5" name="Google Shape;33005;p25"/>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6" name="Google Shape;33006;p25"/>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7" name="Google Shape;33007;p25"/>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8" name="Google Shape;33008;p25"/>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09" name="Google Shape;33009;p25"/>
            <p:cNvGrpSpPr/>
            <p:nvPr/>
          </p:nvGrpSpPr>
          <p:grpSpPr>
            <a:xfrm>
              <a:off x="70735" y="4706978"/>
              <a:ext cx="9002530" cy="21952"/>
              <a:chOff x="79447" y="4693410"/>
              <a:chExt cx="9002530" cy="21952"/>
            </a:xfrm>
          </p:grpSpPr>
          <p:sp>
            <p:nvSpPr>
              <p:cNvPr id="33010" name="Google Shape;33010;p25"/>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1" name="Google Shape;33011;p25"/>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2" name="Google Shape;33012;p25"/>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3" name="Google Shape;33013;p25"/>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4" name="Google Shape;33014;p25"/>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5" name="Google Shape;33015;p25"/>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6" name="Google Shape;33016;p25"/>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7" name="Google Shape;33017;p25"/>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8" name="Google Shape;33018;p25"/>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9" name="Google Shape;33019;p25"/>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0" name="Google Shape;33020;p25"/>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1" name="Google Shape;33021;p25"/>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2" name="Google Shape;33022;p25"/>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3" name="Google Shape;33023;p25"/>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4" name="Google Shape;33024;p25"/>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5" name="Google Shape;33025;p25"/>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6" name="Google Shape;33026;p25"/>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7" name="Google Shape;33027;p25"/>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8" name="Google Shape;33028;p25"/>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9" name="Google Shape;33029;p25"/>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0" name="Google Shape;33030;p25"/>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1" name="Google Shape;33031;p25"/>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2" name="Google Shape;33032;p25"/>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3" name="Google Shape;33033;p25"/>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4" name="Google Shape;33034;p25"/>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5" name="Google Shape;33035;p25"/>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6" name="Google Shape;33036;p25"/>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7" name="Google Shape;33037;p25"/>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8" name="Google Shape;33038;p25"/>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9" name="Google Shape;33039;p25"/>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0" name="Google Shape;33040;p25"/>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1" name="Google Shape;33041;p25"/>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2" name="Google Shape;33042;p25"/>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3" name="Google Shape;33043;p25"/>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4" name="Google Shape;33044;p25"/>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5" name="Google Shape;33045;p25"/>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6" name="Google Shape;33046;p25"/>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7" name="Google Shape;33047;p25"/>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8" name="Google Shape;33048;p25"/>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9" name="Google Shape;33049;p25"/>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0" name="Google Shape;33050;p25"/>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1" name="Google Shape;33051;p25"/>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2" name="Google Shape;33052;p25"/>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3" name="Google Shape;33053;p25"/>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4" name="Google Shape;33054;p25"/>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5" name="Google Shape;33055;p25"/>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6" name="Google Shape;33056;p25"/>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7" name="Google Shape;33057;p25"/>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8" name="Google Shape;33058;p25"/>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9" name="Google Shape;33059;p25"/>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60" name="Google Shape;33060;p25"/>
            <p:cNvGrpSpPr/>
            <p:nvPr/>
          </p:nvGrpSpPr>
          <p:grpSpPr>
            <a:xfrm>
              <a:off x="70735" y="4878345"/>
              <a:ext cx="9002530" cy="21952"/>
              <a:chOff x="79447" y="4864010"/>
              <a:chExt cx="9002530" cy="21952"/>
            </a:xfrm>
          </p:grpSpPr>
          <p:sp>
            <p:nvSpPr>
              <p:cNvPr id="33061" name="Google Shape;33061;p25"/>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2" name="Google Shape;33062;p25"/>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3" name="Google Shape;33063;p25"/>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4" name="Google Shape;33064;p25"/>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5" name="Google Shape;33065;p25"/>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6" name="Google Shape;33066;p25"/>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7" name="Google Shape;33067;p25"/>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8" name="Google Shape;33068;p25"/>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9" name="Google Shape;33069;p25"/>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0" name="Google Shape;33070;p25"/>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1" name="Google Shape;33071;p25"/>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2" name="Google Shape;33072;p25"/>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3" name="Google Shape;33073;p25"/>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4" name="Google Shape;33074;p25"/>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5" name="Google Shape;33075;p25"/>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6" name="Google Shape;33076;p25"/>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7" name="Google Shape;33077;p25"/>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8" name="Google Shape;33078;p25"/>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9" name="Google Shape;33079;p25"/>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0" name="Google Shape;33080;p25"/>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1" name="Google Shape;33081;p25"/>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2" name="Google Shape;33082;p25"/>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3" name="Google Shape;33083;p25"/>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4" name="Google Shape;33084;p25"/>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5" name="Google Shape;33085;p25"/>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6" name="Google Shape;33086;p25"/>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7" name="Google Shape;33087;p25"/>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8" name="Google Shape;33088;p25"/>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9" name="Google Shape;33089;p25"/>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0" name="Google Shape;33090;p25"/>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1" name="Google Shape;33091;p25"/>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2" name="Google Shape;33092;p25"/>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3" name="Google Shape;33093;p25"/>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4" name="Google Shape;33094;p25"/>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5" name="Google Shape;33095;p25"/>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6" name="Google Shape;33096;p25"/>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7" name="Google Shape;33097;p25"/>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8" name="Google Shape;33098;p25"/>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9" name="Google Shape;33099;p25"/>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0" name="Google Shape;33100;p25"/>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1" name="Google Shape;33101;p25"/>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2" name="Google Shape;33102;p25"/>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3" name="Google Shape;33103;p25"/>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4" name="Google Shape;33104;p25"/>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5" name="Google Shape;33105;p25"/>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6" name="Google Shape;33106;p25"/>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7" name="Google Shape;33107;p25"/>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8" name="Google Shape;33108;p25"/>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9" name="Google Shape;33109;p25"/>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0" name="Google Shape;33110;p25"/>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1" name="Google Shape;33111;p25"/>
            <p:cNvGrpSpPr/>
            <p:nvPr/>
          </p:nvGrpSpPr>
          <p:grpSpPr>
            <a:xfrm>
              <a:off x="70735" y="5049712"/>
              <a:ext cx="9002530" cy="22993"/>
              <a:chOff x="79447" y="5033664"/>
              <a:chExt cx="9002530" cy="22993"/>
            </a:xfrm>
          </p:grpSpPr>
          <p:sp>
            <p:nvSpPr>
              <p:cNvPr id="33112" name="Google Shape;33112;p25"/>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3" name="Google Shape;33113;p25"/>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4" name="Google Shape;33114;p25"/>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5" name="Google Shape;33115;p25"/>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6" name="Google Shape;33116;p25"/>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7" name="Google Shape;33117;p25"/>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8" name="Google Shape;33118;p25"/>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9" name="Google Shape;33119;p25"/>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0" name="Google Shape;33120;p25"/>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1" name="Google Shape;33121;p25"/>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2" name="Google Shape;33122;p25"/>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3" name="Google Shape;33123;p25"/>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4" name="Google Shape;33124;p25"/>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5" name="Google Shape;33125;p25"/>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6" name="Google Shape;33126;p25"/>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7" name="Google Shape;33127;p25"/>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8" name="Google Shape;33128;p25"/>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9" name="Google Shape;33129;p25"/>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0" name="Google Shape;33130;p25"/>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1" name="Google Shape;33131;p25"/>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2" name="Google Shape;33132;p25"/>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3" name="Google Shape;33133;p25"/>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4" name="Google Shape;33134;p25"/>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5" name="Google Shape;33135;p25"/>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6" name="Google Shape;33136;p25"/>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7" name="Google Shape;33137;p25"/>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8" name="Google Shape;33138;p25"/>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9" name="Google Shape;33139;p25"/>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0" name="Google Shape;33140;p25"/>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1" name="Google Shape;33141;p25"/>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2" name="Google Shape;33142;p25"/>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3" name="Google Shape;33143;p25"/>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4" name="Google Shape;33144;p25"/>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5" name="Google Shape;33145;p25"/>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6" name="Google Shape;33146;p25"/>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7" name="Google Shape;33147;p25"/>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8" name="Google Shape;33148;p25"/>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9" name="Google Shape;33149;p25"/>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0" name="Google Shape;33150;p25"/>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1" name="Google Shape;33151;p25"/>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2" name="Google Shape;33152;p25"/>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3" name="Google Shape;33153;p25"/>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4" name="Google Shape;33154;p25"/>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5" name="Google Shape;33155;p25"/>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6" name="Google Shape;33156;p25"/>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7" name="Google Shape;33157;p25"/>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8" name="Google Shape;33158;p25"/>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9" name="Google Shape;33159;p25"/>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0" name="Google Shape;33160;p25"/>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1" name="Google Shape;33161;p25"/>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62" name="Google Shape;33162;p25"/>
          <p:cNvSpPr txBox="1">
            <a:spLocks noGrp="1"/>
          </p:cNvSpPr>
          <p:nvPr>
            <p:ph type="title"/>
          </p:nvPr>
        </p:nvSpPr>
        <p:spPr>
          <a:xfrm>
            <a:off x="4850400" y="1418200"/>
            <a:ext cx="2835600" cy="12006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3163" name="Google Shape;33163;p25"/>
          <p:cNvSpPr txBox="1">
            <a:spLocks noGrp="1"/>
          </p:cNvSpPr>
          <p:nvPr>
            <p:ph type="subTitle" idx="1"/>
          </p:nvPr>
        </p:nvSpPr>
        <p:spPr>
          <a:xfrm>
            <a:off x="4850400" y="2800067"/>
            <a:ext cx="28356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3164" name="Google Shape;33164;p25"/>
          <p:cNvGrpSpPr/>
          <p:nvPr/>
        </p:nvGrpSpPr>
        <p:grpSpPr>
          <a:xfrm flipH="1">
            <a:off x="-378622" y="4517702"/>
            <a:ext cx="4449590" cy="497051"/>
            <a:chOff x="2765878" y="4436723"/>
            <a:chExt cx="7690269" cy="1225772"/>
          </a:xfrm>
        </p:grpSpPr>
        <p:grpSp>
          <p:nvGrpSpPr>
            <p:cNvPr id="33165" name="Google Shape;33165;p25"/>
            <p:cNvGrpSpPr/>
            <p:nvPr/>
          </p:nvGrpSpPr>
          <p:grpSpPr>
            <a:xfrm flipH="1">
              <a:off x="2765878" y="4436723"/>
              <a:ext cx="7690269" cy="1225772"/>
              <a:chOff x="2763020" y="4436723"/>
              <a:chExt cx="7690269" cy="1225772"/>
            </a:xfrm>
          </p:grpSpPr>
          <p:sp>
            <p:nvSpPr>
              <p:cNvPr id="33166" name="Google Shape;33166;p25"/>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7" name="Google Shape;33167;p25"/>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8" name="Google Shape;33168;p25"/>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9" name="Google Shape;33169;p25"/>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0" name="Google Shape;33170;p25"/>
            <p:cNvGrpSpPr/>
            <p:nvPr/>
          </p:nvGrpSpPr>
          <p:grpSpPr>
            <a:xfrm flipH="1">
              <a:off x="2765878" y="4436723"/>
              <a:ext cx="7690269" cy="1225772"/>
              <a:chOff x="2763020" y="4436723"/>
              <a:chExt cx="7690269" cy="1225772"/>
            </a:xfrm>
          </p:grpSpPr>
          <p:sp>
            <p:nvSpPr>
              <p:cNvPr id="33171" name="Google Shape;33171;p25"/>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2" name="Google Shape;33172;p25"/>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3" name="Google Shape;33173;p25"/>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4" name="Google Shape;33174;p25"/>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175" name="Google Shape;33175;p25"/>
          <p:cNvGrpSpPr/>
          <p:nvPr/>
        </p:nvGrpSpPr>
        <p:grpSpPr>
          <a:xfrm>
            <a:off x="8500018" y="-3088155"/>
            <a:ext cx="1329399" cy="5681843"/>
            <a:chOff x="1398790" y="-5746080"/>
            <a:chExt cx="1329399" cy="5681843"/>
          </a:xfrm>
        </p:grpSpPr>
        <p:sp>
          <p:nvSpPr>
            <p:cNvPr id="33176" name="Google Shape;33176;p25"/>
            <p:cNvSpPr/>
            <p:nvPr/>
          </p:nvSpPr>
          <p:spPr>
            <a:xfrm rot="-5400000">
              <a:off x="664515" y="-3229186"/>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7" name="Google Shape;33177;p25"/>
            <p:cNvSpPr/>
            <p:nvPr/>
          </p:nvSpPr>
          <p:spPr>
            <a:xfrm rot="-5400000">
              <a:off x="650869" y="-3571371"/>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8" name="Google Shape;33178;p25"/>
            <p:cNvSpPr/>
            <p:nvPr/>
          </p:nvSpPr>
          <p:spPr>
            <a:xfrm rot="-5400000">
              <a:off x="1223268" y="-5044158"/>
              <a:ext cx="2206237" cy="802393"/>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9" name="Google Shape;33179;p25"/>
            <p:cNvSpPr/>
            <p:nvPr/>
          </p:nvSpPr>
          <p:spPr>
            <a:xfrm rot="-5400000">
              <a:off x="1661082" y="-4956122"/>
              <a:ext cx="1857064" cy="277148"/>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0" name="Google Shape;33180;p25"/>
            <p:cNvSpPr/>
            <p:nvPr/>
          </p:nvSpPr>
          <p:spPr>
            <a:xfrm rot="-5400000">
              <a:off x="-155073" y="-2072586"/>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1" name="Google Shape;33181;p25"/>
            <p:cNvSpPr/>
            <p:nvPr/>
          </p:nvSpPr>
          <p:spPr>
            <a:xfrm rot="-5400000">
              <a:off x="2080712" y="-4970345"/>
              <a:ext cx="426644" cy="51253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2" name="Google Shape;33182;p25"/>
            <p:cNvSpPr/>
            <p:nvPr/>
          </p:nvSpPr>
          <p:spPr>
            <a:xfrm rot="-5400000">
              <a:off x="1402092" y="-3036772"/>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3" name="Google Shape;33183;p25"/>
            <p:cNvSpPr/>
            <p:nvPr/>
          </p:nvSpPr>
          <p:spPr>
            <a:xfrm rot="-5400000">
              <a:off x="664515" y="-3229186"/>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4" name="Google Shape;33184;p25"/>
            <p:cNvSpPr/>
            <p:nvPr/>
          </p:nvSpPr>
          <p:spPr>
            <a:xfrm rot="-5400000">
              <a:off x="650869" y="-3571371"/>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5" name="Google Shape;33185;p25"/>
            <p:cNvSpPr/>
            <p:nvPr/>
          </p:nvSpPr>
          <p:spPr>
            <a:xfrm rot="-5400000">
              <a:off x="1223268" y="-5044158"/>
              <a:ext cx="2206237" cy="802393"/>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6" name="Google Shape;33186;p25"/>
            <p:cNvSpPr/>
            <p:nvPr/>
          </p:nvSpPr>
          <p:spPr>
            <a:xfrm rot="-5400000">
              <a:off x="1661082" y="-4956122"/>
              <a:ext cx="1857064" cy="277148"/>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7" name="Google Shape;33187;p25"/>
            <p:cNvSpPr/>
            <p:nvPr/>
          </p:nvSpPr>
          <p:spPr>
            <a:xfrm rot="-5400000">
              <a:off x="-155073" y="-2072586"/>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8" name="Google Shape;33188;p25"/>
            <p:cNvSpPr/>
            <p:nvPr/>
          </p:nvSpPr>
          <p:spPr>
            <a:xfrm rot="-5400000">
              <a:off x="2080712" y="-4970345"/>
              <a:ext cx="426644" cy="51253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9" name="Google Shape;33189;p25"/>
            <p:cNvSpPr/>
            <p:nvPr/>
          </p:nvSpPr>
          <p:spPr>
            <a:xfrm rot="-5400000">
              <a:off x="1402092" y="-3036772"/>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190" name="Google Shape;33190;p25"/>
          <p:cNvPicPr preferRelativeResize="0"/>
          <p:nvPr/>
        </p:nvPicPr>
        <p:blipFill rotWithShape="1">
          <a:blip r:embed="rId2">
            <a:alphaModFix/>
          </a:blip>
          <a:srcRect l="64767" t="9117" r="15570" b="53456"/>
          <a:stretch/>
        </p:blipFill>
        <p:spPr>
          <a:xfrm rot="-287093">
            <a:off x="8102690" y="3231745"/>
            <a:ext cx="955510" cy="196986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34748"/>
        <p:cNvGrpSpPr/>
        <p:nvPr/>
      </p:nvGrpSpPr>
      <p:grpSpPr>
        <a:xfrm>
          <a:off x="0" y="0"/>
          <a:ext cx="0" cy="0"/>
          <a:chOff x="0" y="0"/>
          <a:chExt cx="0" cy="0"/>
        </a:xfrm>
      </p:grpSpPr>
      <p:grpSp>
        <p:nvGrpSpPr>
          <p:cNvPr id="34749" name="Google Shape;34749;p27"/>
          <p:cNvGrpSpPr/>
          <p:nvPr/>
        </p:nvGrpSpPr>
        <p:grpSpPr>
          <a:xfrm>
            <a:off x="70735" y="70796"/>
            <a:ext cx="9002530" cy="5001909"/>
            <a:chOff x="70735" y="70796"/>
            <a:chExt cx="9002530" cy="5001909"/>
          </a:xfrm>
        </p:grpSpPr>
        <p:grpSp>
          <p:nvGrpSpPr>
            <p:cNvPr id="34750" name="Google Shape;34750;p27"/>
            <p:cNvGrpSpPr/>
            <p:nvPr/>
          </p:nvGrpSpPr>
          <p:grpSpPr>
            <a:xfrm>
              <a:off x="70735" y="70796"/>
              <a:ext cx="9002530" cy="22993"/>
              <a:chOff x="79447" y="96297"/>
              <a:chExt cx="9002530" cy="22993"/>
            </a:xfrm>
          </p:grpSpPr>
          <p:sp>
            <p:nvSpPr>
              <p:cNvPr id="34751" name="Google Shape;34751;p27"/>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2" name="Google Shape;34752;p27"/>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3" name="Google Shape;34753;p27"/>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4" name="Google Shape;34754;p27"/>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5" name="Google Shape;34755;p27"/>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6" name="Google Shape;34756;p27"/>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7" name="Google Shape;34757;p27"/>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8" name="Google Shape;34758;p27"/>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9" name="Google Shape;34759;p27"/>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0" name="Google Shape;34760;p27"/>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1" name="Google Shape;34761;p27"/>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2" name="Google Shape;34762;p27"/>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3" name="Google Shape;34763;p27"/>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4" name="Google Shape;34764;p27"/>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5" name="Google Shape;34765;p27"/>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6" name="Google Shape;34766;p27"/>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7" name="Google Shape;34767;p27"/>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8" name="Google Shape;34768;p27"/>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9" name="Google Shape;34769;p27"/>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0" name="Google Shape;34770;p27"/>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1" name="Google Shape;34771;p27"/>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2" name="Google Shape;34772;p27"/>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3" name="Google Shape;34773;p27"/>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4" name="Google Shape;34774;p27"/>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5" name="Google Shape;34775;p27"/>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6" name="Google Shape;34776;p27"/>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7" name="Google Shape;34777;p27"/>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8" name="Google Shape;34778;p27"/>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9" name="Google Shape;34779;p27"/>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0" name="Google Shape;34780;p27"/>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1" name="Google Shape;34781;p27"/>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2" name="Google Shape;34782;p27"/>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3" name="Google Shape;34783;p27"/>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4" name="Google Shape;34784;p27"/>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5" name="Google Shape;34785;p27"/>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6" name="Google Shape;34786;p27"/>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7" name="Google Shape;34787;p27"/>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8" name="Google Shape;34788;p27"/>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9" name="Google Shape;34789;p27"/>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0" name="Google Shape;34790;p27"/>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1" name="Google Shape;34791;p27"/>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2" name="Google Shape;34792;p27"/>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3" name="Google Shape;34793;p27"/>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4" name="Google Shape;34794;p27"/>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5" name="Google Shape;34795;p27"/>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6" name="Google Shape;34796;p27"/>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7" name="Google Shape;34797;p27"/>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8" name="Google Shape;34798;p27"/>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9" name="Google Shape;34799;p27"/>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0" name="Google Shape;34800;p27"/>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01" name="Google Shape;34801;p27"/>
            <p:cNvGrpSpPr/>
            <p:nvPr/>
          </p:nvGrpSpPr>
          <p:grpSpPr>
            <a:xfrm>
              <a:off x="70735" y="243203"/>
              <a:ext cx="9002530" cy="21952"/>
              <a:chOff x="79447" y="266897"/>
              <a:chExt cx="9002530" cy="21952"/>
            </a:xfrm>
          </p:grpSpPr>
          <p:sp>
            <p:nvSpPr>
              <p:cNvPr id="34802" name="Google Shape;34802;p27"/>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3" name="Google Shape;34803;p27"/>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4" name="Google Shape;34804;p27"/>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5" name="Google Shape;34805;p27"/>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6" name="Google Shape;34806;p27"/>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7" name="Google Shape;34807;p27"/>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8" name="Google Shape;34808;p27"/>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9" name="Google Shape;34809;p27"/>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0" name="Google Shape;34810;p27"/>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1" name="Google Shape;34811;p27"/>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2" name="Google Shape;34812;p27"/>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3" name="Google Shape;34813;p27"/>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4" name="Google Shape;34814;p27"/>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5" name="Google Shape;34815;p27"/>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6" name="Google Shape;34816;p27"/>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7" name="Google Shape;34817;p27"/>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8" name="Google Shape;34818;p27"/>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9" name="Google Shape;34819;p27"/>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0" name="Google Shape;34820;p27"/>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1" name="Google Shape;34821;p27"/>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2" name="Google Shape;34822;p27"/>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3" name="Google Shape;34823;p27"/>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4" name="Google Shape;34824;p27"/>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5" name="Google Shape;34825;p27"/>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6" name="Google Shape;34826;p27"/>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7" name="Google Shape;34827;p27"/>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8" name="Google Shape;34828;p27"/>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9" name="Google Shape;34829;p27"/>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0" name="Google Shape;34830;p27"/>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1" name="Google Shape;34831;p27"/>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2" name="Google Shape;34832;p27"/>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3" name="Google Shape;34833;p27"/>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4" name="Google Shape;34834;p27"/>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5" name="Google Shape;34835;p27"/>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6" name="Google Shape;34836;p27"/>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7" name="Google Shape;34837;p27"/>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8" name="Google Shape;34838;p27"/>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9" name="Google Shape;34839;p27"/>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0" name="Google Shape;34840;p27"/>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1" name="Google Shape;34841;p27"/>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2" name="Google Shape;34842;p27"/>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3" name="Google Shape;34843;p27"/>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4" name="Google Shape;34844;p27"/>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5" name="Google Shape;34845;p27"/>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6" name="Google Shape;34846;p27"/>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7" name="Google Shape;34847;p27"/>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8" name="Google Shape;34848;p27"/>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9" name="Google Shape;34849;p27"/>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0" name="Google Shape;34850;p27"/>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1" name="Google Shape;34851;p27"/>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52" name="Google Shape;34852;p27"/>
            <p:cNvGrpSpPr/>
            <p:nvPr/>
          </p:nvGrpSpPr>
          <p:grpSpPr>
            <a:xfrm>
              <a:off x="70735" y="414570"/>
              <a:ext cx="9002530" cy="21952"/>
              <a:chOff x="79447" y="437592"/>
              <a:chExt cx="9002530" cy="21952"/>
            </a:xfrm>
          </p:grpSpPr>
          <p:sp>
            <p:nvSpPr>
              <p:cNvPr id="34853" name="Google Shape;34853;p27"/>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4" name="Google Shape;34854;p27"/>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5" name="Google Shape;34855;p27"/>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6" name="Google Shape;34856;p27"/>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7" name="Google Shape;34857;p27"/>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8" name="Google Shape;34858;p27"/>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9" name="Google Shape;34859;p27"/>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0" name="Google Shape;34860;p27"/>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1" name="Google Shape;34861;p27"/>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2" name="Google Shape;34862;p27"/>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3" name="Google Shape;34863;p27"/>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4" name="Google Shape;34864;p27"/>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5" name="Google Shape;34865;p27"/>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6" name="Google Shape;34866;p27"/>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7" name="Google Shape;34867;p27"/>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8" name="Google Shape;34868;p27"/>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9" name="Google Shape;34869;p27"/>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0" name="Google Shape;34870;p27"/>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1" name="Google Shape;34871;p27"/>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2" name="Google Shape;34872;p27"/>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3" name="Google Shape;34873;p27"/>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4" name="Google Shape;34874;p27"/>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5" name="Google Shape;34875;p27"/>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6" name="Google Shape;34876;p27"/>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7" name="Google Shape;34877;p27"/>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8" name="Google Shape;34878;p27"/>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9" name="Google Shape;34879;p27"/>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0" name="Google Shape;34880;p27"/>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1" name="Google Shape;34881;p27"/>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2" name="Google Shape;34882;p27"/>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3" name="Google Shape;34883;p27"/>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4" name="Google Shape;34884;p27"/>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5" name="Google Shape;34885;p27"/>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6" name="Google Shape;34886;p27"/>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7" name="Google Shape;34887;p27"/>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8" name="Google Shape;34888;p27"/>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9" name="Google Shape;34889;p27"/>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0" name="Google Shape;34890;p27"/>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1" name="Google Shape;34891;p27"/>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2" name="Google Shape;34892;p27"/>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3" name="Google Shape;34893;p27"/>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4" name="Google Shape;34894;p27"/>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5" name="Google Shape;34895;p27"/>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6" name="Google Shape;34896;p27"/>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7" name="Google Shape;34897;p27"/>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8" name="Google Shape;34898;p27"/>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9" name="Google Shape;34899;p27"/>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0" name="Google Shape;34900;p27"/>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1" name="Google Shape;34901;p27"/>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2" name="Google Shape;34902;p27"/>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03" name="Google Shape;34903;p27"/>
            <p:cNvGrpSpPr/>
            <p:nvPr/>
          </p:nvGrpSpPr>
          <p:grpSpPr>
            <a:xfrm>
              <a:off x="70735" y="585937"/>
              <a:ext cx="9002530" cy="22993"/>
              <a:chOff x="79447" y="607151"/>
              <a:chExt cx="9002530" cy="22993"/>
            </a:xfrm>
          </p:grpSpPr>
          <p:sp>
            <p:nvSpPr>
              <p:cNvPr id="34904" name="Google Shape;34904;p27"/>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5" name="Google Shape;34905;p27"/>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6" name="Google Shape;34906;p27"/>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7" name="Google Shape;34907;p27"/>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8" name="Google Shape;34908;p27"/>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9" name="Google Shape;34909;p27"/>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0" name="Google Shape;34910;p27"/>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1" name="Google Shape;34911;p27"/>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2" name="Google Shape;34912;p27"/>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3" name="Google Shape;34913;p27"/>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4" name="Google Shape;34914;p27"/>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5" name="Google Shape;34915;p27"/>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6" name="Google Shape;34916;p27"/>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7" name="Google Shape;34917;p27"/>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8" name="Google Shape;34918;p27"/>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9" name="Google Shape;34919;p27"/>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0" name="Google Shape;34920;p27"/>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1" name="Google Shape;34921;p27"/>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2" name="Google Shape;34922;p27"/>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3" name="Google Shape;34923;p27"/>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4" name="Google Shape;34924;p27"/>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5" name="Google Shape;34925;p27"/>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6" name="Google Shape;34926;p27"/>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7" name="Google Shape;34927;p27"/>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8" name="Google Shape;34928;p27"/>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9" name="Google Shape;34929;p27"/>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0" name="Google Shape;34930;p27"/>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1" name="Google Shape;34931;p27"/>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2" name="Google Shape;34932;p27"/>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3" name="Google Shape;34933;p27"/>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4" name="Google Shape;34934;p27"/>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5" name="Google Shape;34935;p27"/>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6" name="Google Shape;34936;p27"/>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7" name="Google Shape;34937;p27"/>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8" name="Google Shape;34938;p27"/>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9" name="Google Shape;34939;p27"/>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0" name="Google Shape;34940;p27"/>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1" name="Google Shape;34941;p27"/>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2" name="Google Shape;34942;p27"/>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3" name="Google Shape;34943;p27"/>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4" name="Google Shape;34944;p27"/>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5" name="Google Shape;34945;p27"/>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6" name="Google Shape;34946;p27"/>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7" name="Google Shape;34947;p27"/>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8" name="Google Shape;34948;p27"/>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9" name="Google Shape;34949;p27"/>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0" name="Google Shape;34950;p27"/>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1" name="Google Shape;34951;p27"/>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2" name="Google Shape;34952;p27"/>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3" name="Google Shape;34953;p27"/>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54" name="Google Shape;34954;p27"/>
            <p:cNvGrpSpPr/>
            <p:nvPr/>
          </p:nvGrpSpPr>
          <p:grpSpPr>
            <a:xfrm>
              <a:off x="70735" y="758345"/>
              <a:ext cx="9002530" cy="21952"/>
              <a:chOff x="79447" y="777845"/>
              <a:chExt cx="9002530" cy="21952"/>
            </a:xfrm>
          </p:grpSpPr>
          <p:sp>
            <p:nvSpPr>
              <p:cNvPr id="34955" name="Google Shape;34955;p27"/>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6" name="Google Shape;34956;p27"/>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7" name="Google Shape;34957;p27"/>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8" name="Google Shape;34958;p27"/>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9" name="Google Shape;34959;p27"/>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0" name="Google Shape;34960;p27"/>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1" name="Google Shape;34961;p27"/>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2" name="Google Shape;34962;p27"/>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3" name="Google Shape;34963;p27"/>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4" name="Google Shape;34964;p27"/>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5" name="Google Shape;34965;p27"/>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6" name="Google Shape;34966;p27"/>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7" name="Google Shape;34967;p27"/>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8" name="Google Shape;34968;p27"/>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9" name="Google Shape;34969;p27"/>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0" name="Google Shape;34970;p27"/>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1" name="Google Shape;34971;p27"/>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2" name="Google Shape;34972;p27"/>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3" name="Google Shape;34973;p27"/>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4" name="Google Shape;34974;p27"/>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5" name="Google Shape;34975;p27"/>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6" name="Google Shape;34976;p27"/>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7" name="Google Shape;34977;p27"/>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8" name="Google Shape;34978;p27"/>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9" name="Google Shape;34979;p27"/>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0" name="Google Shape;34980;p27"/>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1" name="Google Shape;34981;p27"/>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2" name="Google Shape;34982;p27"/>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3" name="Google Shape;34983;p27"/>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4" name="Google Shape;34984;p27"/>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5" name="Google Shape;34985;p27"/>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6" name="Google Shape;34986;p27"/>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7" name="Google Shape;34987;p27"/>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8" name="Google Shape;34988;p27"/>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9" name="Google Shape;34989;p27"/>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0" name="Google Shape;34990;p27"/>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1" name="Google Shape;34991;p27"/>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2" name="Google Shape;34992;p27"/>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3" name="Google Shape;34993;p27"/>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4" name="Google Shape;34994;p27"/>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5" name="Google Shape;34995;p27"/>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6" name="Google Shape;34996;p27"/>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7" name="Google Shape;34997;p27"/>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8" name="Google Shape;34998;p27"/>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9" name="Google Shape;34999;p27"/>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0" name="Google Shape;35000;p27"/>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1" name="Google Shape;35001;p27"/>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2" name="Google Shape;35002;p27"/>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3" name="Google Shape;35003;p27"/>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4" name="Google Shape;35004;p27"/>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5" name="Google Shape;35005;p27"/>
            <p:cNvGrpSpPr/>
            <p:nvPr/>
          </p:nvGrpSpPr>
          <p:grpSpPr>
            <a:xfrm>
              <a:off x="70735" y="929712"/>
              <a:ext cx="9002530" cy="21952"/>
              <a:chOff x="79447" y="948445"/>
              <a:chExt cx="9002530" cy="21952"/>
            </a:xfrm>
          </p:grpSpPr>
          <p:sp>
            <p:nvSpPr>
              <p:cNvPr id="35006" name="Google Shape;35006;p27"/>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7" name="Google Shape;35007;p27"/>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8" name="Google Shape;35008;p27"/>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9" name="Google Shape;35009;p27"/>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0" name="Google Shape;35010;p27"/>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1" name="Google Shape;35011;p27"/>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2" name="Google Shape;35012;p27"/>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3" name="Google Shape;35013;p27"/>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4" name="Google Shape;35014;p27"/>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5" name="Google Shape;35015;p27"/>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6" name="Google Shape;35016;p27"/>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7" name="Google Shape;35017;p27"/>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8" name="Google Shape;35018;p27"/>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9" name="Google Shape;35019;p27"/>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0" name="Google Shape;35020;p27"/>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1" name="Google Shape;35021;p27"/>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2" name="Google Shape;35022;p27"/>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3" name="Google Shape;35023;p27"/>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4" name="Google Shape;35024;p27"/>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5" name="Google Shape;35025;p27"/>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6" name="Google Shape;35026;p27"/>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7" name="Google Shape;35027;p27"/>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8" name="Google Shape;35028;p27"/>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9" name="Google Shape;35029;p27"/>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0" name="Google Shape;35030;p27"/>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1" name="Google Shape;35031;p27"/>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2" name="Google Shape;35032;p27"/>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3" name="Google Shape;35033;p27"/>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4" name="Google Shape;35034;p27"/>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5" name="Google Shape;35035;p27"/>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6" name="Google Shape;35036;p27"/>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7" name="Google Shape;35037;p27"/>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8" name="Google Shape;35038;p27"/>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9" name="Google Shape;35039;p27"/>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0" name="Google Shape;35040;p27"/>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1" name="Google Shape;35041;p27"/>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2" name="Google Shape;35042;p27"/>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3" name="Google Shape;35043;p27"/>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4" name="Google Shape;35044;p27"/>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5" name="Google Shape;35045;p27"/>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6" name="Google Shape;35046;p27"/>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7" name="Google Shape;35047;p27"/>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8" name="Google Shape;35048;p27"/>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9" name="Google Shape;35049;p27"/>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0" name="Google Shape;35050;p27"/>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1" name="Google Shape;35051;p27"/>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2" name="Google Shape;35052;p27"/>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3" name="Google Shape;35053;p27"/>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4" name="Google Shape;35054;p27"/>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5" name="Google Shape;35055;p27"/>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56" name="Google Shape;35056;p27"/>
            <p:cNvGrpSpPr/>
            <p:nvPr/>
          </p:nvGrpSpPr>
          <p:grpSpPr>
            <a:xfrm>
              <a:off x="70735" y="1101079"/>
              <a:ext cx="9002530" cy="22993"/>
              <a:chOff x="79447" y="1118099"/>
              <a:chExt cx="9002530" cy="22993"/>
            </a:xfrm>
          </p:grpSpPr>
          <p:sp>
            <p:nvSpPr>
              <p:cNvPr id="35057" name="Google Shape;35057;p27"/>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8" name="Google Shape;35058;p27"/>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9" name="Google Shape;35059;p27"/>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0" name="Google Shape;35060;p27"/>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1" name="Google Shape;35061;p27"/>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2" name="Google Shape;35062;p27"/>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3" name="Google Shape;35063;p27"/>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4" name="Google Shape;35064;p27"/>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5" name="Google Shape;35065;p27"/>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6" name="Google Shape;35066;p27"/>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7" name="Google Shape;35067;p27"/>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8" name="Google Shape;35068;p27"/>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9" name="Google Shape;35069;p27"/>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0" name="Google Shape;35070;p27"/>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1" name="Google Shape;35071;p27"/>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2" name="Google Shape;35072;p27"/>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3" name="Google Shape;35073;p27"/>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4" name="Google Shape;35074;p27"/>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5" name="Google Shape;35075;p27"/>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6" name="Google Shape;35076;p27"/>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7" name="Google Shape;35077;p27"/>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8" name="Google Shape;35078;p27"/>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9" name="Google Shape;35079;p27"/>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0" name="Google Shape;35080;p27"/>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1" name="Google Shape;35081;p27"/>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2" name="Google Shape;35082;p27"/>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3" name="Google Shape;35083;p27"/>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4" name="Google Shape;35084;p27"/>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5" name="Google Shape;35085;p27"/>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6" name="Google Shape;35086;p27"/>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7" name="Google Shape;35087;p27"/>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8" name="Google Shape;35088;p27"/>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9" name="Google Shape;35089;p27"/>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0" name="Google Shape;35090;p27"/>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1" name="Google Shape;35091;p27"/>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2" name="Google Shape;35092;p27"/>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3" name="Google Shape;35093;p27"/>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4" name="Google Shape;35094;p27"/>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5" name="Google Shape;35095;p27"/>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6" name="Google Shape;35096;p27"/>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7" name="Google Shape;35097;p27"/>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8" name="Google Shape;35098;p27"/>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9" name="Google Shape;35099;p27"/>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0" name="Google Shape;35100;p27"/>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1" name="Google Shape;35101;p27"/>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2" name="Google Shape;35102;p27"/>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3" name="Google Shape;35103;p27"/>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4" name="Google Shape;35104;p27"/>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5" name="Google Shape;35105;p27"/>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6" name="Google Shape;35106;p27"/>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07" name="Google Shape;35107;p27"/>
            <p:cNvGrpSpPr/>
            <p:nvPr/>
          </p:nvGrpSpPr>
          <p:grpSpPr>
            <a:xfrm>
              <a:off x="70735" y="1273487"/>
              <a:ext cx="9002530" cy="21952"/>
              <a:chOff x="79447" y="1287658"/>
              <a:chExt cx="9002530" cy="21952"/>
            </a:xfrm>
          </p:grpSpPr>
          <p:sp>
            <p:nvSpPr>
              <p:cNvPr id="35108" name="Google Shape;35108;p27"/>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9" name="Google Shape;35109;p27"/>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0" name="Google Shape;35110;p27"/>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1" name="Google Shape;35111;p27"/>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2" name="Google Shape;35112;p27"/>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3" name="Google Shape;35113;p27"/>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4" name="Google Shape;35114;p27"/>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5" name="Google Shape;35115;p27"/>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6" name="Google Shape;35116;p27"/>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7" name="Google Shape;35117;p27"/>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8" name="Google Shape;35118;p27"/>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9" name="Google Shape;35119;p27"/>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0" name="Google Shape;35120;p27"/>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1" name="Google Shape;35121;p27"/>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2" name="Google Shape;35122;p27"/>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3" name="Google Shape;35123;p27"/>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4" name="Google Shape;35124;p27"/>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5" name="Google Shape;35125;p27"/>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6" name="Google Shape;35126;p27"/>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7" name="Google Shape;35127;p27"/>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8" name="Google Shape;35128;p27"/>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9" name="Google Shape;35129;p27"/>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0" name="Google Shape;35130;p27"/>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1" name="Google Shape;35131;p27"/>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2" name="Google Shape;35132;p27"/>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3" name="Google Shape;35133;p27"/>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4" name="Google Shape;35134;p27"/>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5" name="Google Shape;35135;p27"/>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6" name="Google Shape;35136;p27"/>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7" name="Google Shape;35137;p27"/>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8" name="Google Shape;35138;p27"/>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9" name="Google Shape;35139;p27"/>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0" name="Google Shape;35140;p27"/>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1" name="Google Shape;35141;p27"/>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2" name="Google Shape;35142;p27"/>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3" name="Google Shape;35143;p27"/>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4" name="Google Shape;35144;p27"/>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5" name="Google Shape;35145;p27"/>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6" name="Google Shape;35146;p27"/>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7" name="Google Shape;35147;p27"/>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8" name="Google Shape;35148;p27"/>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9" name="Google Shape;35149;p27"/>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0" name="Google Shape;35150;p27"/>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1" name="Google Shape;35151;p27"/>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2" name="Google Shape;35152;p27"/>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3" name="Google Shape;35153;p27"/>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4" name="Google Shape;35154;p27"/>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5" name="Google Shape;35155;p27"/>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6" name="Google Shape;35156;p27"/>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7" name="Google Shape;35157;p27"/>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8" name="Google Shape;35158;p27"/>
            <p:cNvGrpSpPr/>
            <p:nvPr/>
          </p:nvGrpSpPr>
          <p:grpSpPr>
            <a:xfrm>
              <a:off x="70735" y="1444854"/>
              <a:ext cx="9002530" cy="21952"/>
              <a:chOff x="79447" y="1458352"/>
              <a:chExt cx="9002530" cy="21952"/>
            </a:xfrm>
          </p:grpSpPr>
          <p:sp>
            <p:nvSpPr>
              <p:cNvPr id="35159" name="Google Shape;35159;p27"/>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0" name="Google Shape;35160;p27"/>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1" name="Google Shape;35161;p27"/>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2" name="Google Shape;35162;p27"/>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3" name="Google Shape;35163;p27"/>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4" name="Google Shape;35164;p27"/>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5" name="Google Shape;35165;p27"/>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6" name="Google Shape;35166;p27"/>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7" name="Google Shape;35167;p27"/>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8" name="Google Shape;35168;p27"/>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9" name="Google Shape;35169;p27"/>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0" name="Google Shape;35170;p27"/>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1" name="Google Shape;35171;p27"/>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2" name="Google Shape;35172;p27"/>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3" name="Google Shape;35173;p27"/>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4" name="Google Shape;35174;p27"/>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5" name="Google Shape;35175;p27"/>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6" name="Google Shape;35176;p27"/>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7" name="Google Shape;35177;p27"/>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8" name="Google Shape;35178;p27"/>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9" name="Google Shape;35179;p27"/>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0" name="Google Shape;35180;p27"/>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1" name="Google Shape;35181;p27"/>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2" name="Google Shape;35182;p27"/>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3" name="Google Shape;35183;p27"/>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4" name="Google Shape;35184;p27"/>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5" name="Google Shape;35185;p27"/>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6" name="Google Shape;35186;p27"/>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7" name="Google Shape;35187;p27"/>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8" name="Google Shape;35188;p27"/>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9" name="Google Shape;35189;p27"/>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0" name="Google Shape;35190;p27"/>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1" name="Google Shape;35191;p27"/>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2" name="Google Shape;35192;p27"/>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3" name="Google Shape;35193;p27"/>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4" name="Google Shape;35194;p27"/>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5" name="Google Shape;35195;p27"/>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6" name="Google Shape;35196;p27"/>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7" name="Google Shape;35197;p27"/>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8" name="Google Shape;35198;p27"/>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9" name="Google Shape;35199;p27"/>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0" name="Google Shape;35200;p27"/>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1" name="Google Shape;35201;p27"/>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2" name="Google Shape;35202;p27"/>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3" name="Google Shape;35203;p27"/>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4" name="Google Shape;35204;p27"/>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5" name="Google Shape;35205;p27"/>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6" name="Google Shape;35206;p27"/>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7" name="Google Shape;35207;p27"/>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8" name="Google Shape;35208;p27"/>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09" name="Google Shape;35209;p27"/>
            <p:cNvGrpSpPr/>
            <p:nvPr/>
          </p:nvGrpSpPr>
          <p:grpSpPr>
            <a:xfrm>
              <a:off x="70735" y="1616221"/>
              <a:ext cx="9002530" cy="22993"/>
              <a:chOff x="79447" y="1627911"/>
              <a:chExt cx="9002530" cy="22993"/>
            </a:xfrm>
          </p:grpSpPr>
          <p:sp>
            <p:nvSpPr>
              <p:cNvPr id="35210" name="Google Shape;35210;p27"/>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1" name="Google Shape;35211;p27"/>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2" name="Google Shape;35212;p27"/>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3" name="Google Shape;35213;p27"/>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4" name="Google Shape;35214;p27"/>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5" name="Google Shape;35215;p27"/>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6" name="Google Shape;35216;p27"/>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7" name="Google Shape;35217;p27"/>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8" name="Google Shape;35218;p27"/>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9" name="Google Shape;35219;p27"/>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0" name="Google Shape;35220;p27"/>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1" name="Google Shape;35221;p27"/>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2" name="Google Shape;35222;p27"/>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3" name="Google Shape;35223;p27"/>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4" name="Google Shape;35224;p27"/>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5" name="Google Shape;35225;p27"/>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6" name="Google Shape;35226;p27"/>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7" name="Google Shape;35227;p27"/>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8" name="Google Shape;35228;p27"/>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9" name="Google Shape;35229;p27"/>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0" name="Google Shape;35230;p27"/>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1" name="Google Shape;35231;p27"/>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2" name="Google Shape;35232;p27"/>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3" name="Google Shape;35233;p27"/>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4" name="Google Shape;35234;p27"/>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5" name="Google Shape;35235;p27"/>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6" name="Google Shape;35236;p27"/>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7" name="Google Shape;35237;p27"/>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8" name="Google Shape;35238;p27"/>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9" name="Google Shape;35239;p27"/>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0" name="Google Shape;35240;p27"/>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1" name="Google Shape;35241;p27"/>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2" name="Google Shape;35242;p27"/>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3" name="Google Shape;35243;p27"/>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4" name="Google Shape;35244;p27"/>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5" name="Google Shape;35245;p27"/>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6" name="Google Shape;35246;p27"/>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7" name="Google Shape;35247;p27"/>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8" name="Google Shape;35248;p27"/>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9" name="Google Shape;35249;p27"/>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0" name="Google Shape;35250;p27"/>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1" name="Google Shape;35251;p27"/>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2" name="Google Shape;35252;p27"/>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3" name="Google Shape;35253;p27"/>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4" name="Google Shape;35254;p27"/>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5" name="Google Shape;35255;p27"/>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6" name="Google Shape;35256;p27"/>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7" name="Google Shape;35257;p27"/>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8" name="Google Shape;35258;p27"/>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9" name="Google Shape;35259;p27"/>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60" name="Google Shape;35260;p27"/>
            <p:cNvGrpSpPr/>
            <p:nvPr/>
          </p:nvGrpSpPr>
          <p:grpSpPr>
            <a:xfrm>
              <a:off x="70735" y="1788629"/>
              <a:ext cx="9002530" cy="21952"/>
              <a:chOff x="79447" y="1798606"/>
              <a:chExt cx="9002530" cy="21952"/>
            </a:xfrm>
          </p:grpSpPr>
          <p:sp>
            <p:nvSpPr>
              <p:cNvPr id="35261" name="Google Shape;35261;p27"/>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2" name="Google Shape;35262;p27"/>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3" name="Google Shape;35263;p27"/>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4" name="Google Shape;35264;p27"/>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5" name="Google Shape;35265;p27"/>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6" name="Google Shape;35266;p27"/>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7" name="Google Shape;35267;p27"/>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8" name="Google Shape;35268;p27"/>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9" name="Google Shape;35269;p27"/>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0" name="Google Shape;35270;p27"/>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1" name="Google Shape;35271;p27"/>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2" name="Google Shape;35272;p27"/>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3" name="Google Shape;35273;p27"/>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4" name="Google Shape;35274;p27"/>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5" name="Google Shape;35275;p27"/>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6" name="Google Shape;35276;p27"/>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7" name="Google Shape;35277;p27"/>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8" name="Google Shape;35278;p27"/>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9" name="Google Shape;35279;p27"/>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0" name="Google Shape;35280;p27"/>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1" name="Google Shape;35281;p27"/>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2" name="Google Shape;35282;p27"/>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3" name="Google Shape;35283;p27"/>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4" name="Google Shape;35284;p27"/>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5" name="Google Shape;35285;p27"/>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6" name="Google Shape;35286;p27"/>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7" name="Google Shape;35287;p27"/>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8" name="Google Shape;35288;p27"/>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9" name="Google Shape;35289;p27"/>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0" name="Google Shape;35290;p27"/>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1" name="Google Shape;35291;p27"/>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2" name="Google Shape;35292;p27"/>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3" name="Google Shape;35293;p27"/>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4" name="Google Shape;35294;p27"/>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5" name="Google Shape;35295;p27"/>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6" name="Google Shape;35296;p27"/>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7" name="Google Shape;35297;p27"/>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8" name="Google Shape;35298;p27"/>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9" name="Google Shape;35299;p27"/>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0" name="Google Shape;35300;p27"/>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1" name="Google Shape;35301;p27"/>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2" name="Google Shape;35302;p27"/>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3" name="Google Shape;35303;p27"/>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4" name="Google Shape;35304;p27"/>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5" name="Google Shape;35305;p27"/>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6" name="Google Shape;35306;p27"/>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7" name="Google Shape;35307;p27"/>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8" name="Google Shape;35308;p27"/>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9" name="Google Shape;35309;p27"/>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0" name="Google Shape;35310;p27"/>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1" name="Google Shape;35311;p27"/>
            <p:cNvGrpSpPr/>
            <p:nvPr/>
          </p:nvGrpSpPr>
          <p:grpSpPr>
            <a:xfrm>
              <a:off x="70735" y="1959996"/>
              <a:ext cx="9002530" cy="21952"/>
              <a:chOff x="79447" y="1969206"/>
              <a:chExt cx="9002530" cy="21952"/>
            </a:xfrm>
          </p:grpSpPr>
          <p:sp>
            <p:nvSpPr>
              <p:cNvPr id="35312" name="Google Shape;35312;p27"/>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3" name="Google Shape;35313;p27"/>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4" name="Google Shape;35314;p27"/>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5" name="Google Shape;35315;p27"/>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6" name="Google Shape;35316;p27"/>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7" name="Google Shape;35317;p27"/>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8" name="Google Shape;35318;p27"/>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9" name="Google Shape;35319;p27"/>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0" name="Google Shape;35320;p27"/>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1" name="Google Shape;35321;p27"/>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2" name="Google Shape;35322;p27"/>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3" name="Google Shape;35323;p27"/>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4" name="Google Shape;35324;p27"/>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5" name="Google Shape;35325;p27"/>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6" name="Google Shape;35326;p27"/>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7" name="Google Shape;35327;p27"/>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8" name="Google Shape;35328;p27"/>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9" name="Google Shape;35329;p27"/>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0" name="Google Shape;35330;p27"/>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1" name="Google Shape;35331;p27"/>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2" name="Google Shape;35332;p27"/>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3" name="Google Shape;35333;p27"/>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4" name="Google Shape;35334;p27"/>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5" name="Google Shape;35335;p27"/>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6" name="Google Shape;35336;p27"/>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7" name="Google Shape;35337;p27"/>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8" name="Google Shape;35338;p27"/>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9" name="Google Shape;35339;p27"/>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0" name="Google Shape;35340;p27"/>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1" name="Google Shape;35341;p27"/>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2" name="Google Shape;35342;p27"/>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3" name="Google Shape;35343;p27"/>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4" name="Google Shape;35344;p27"/>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5" name="Google Shape;35345;p27"/>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6" name="Google Shape;35346;p27"/>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7" name="Google Shape;35347;p27"/>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8" name="Google Shape;35348;p27"/>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9" name="Google Shape;35349;p27"/>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0" name="Google Shape;35350;p27"/>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1" name="Google Shape;35351;p27"/>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2" name="Google Shape;35352;p27"/>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3" name="Google Shape;35353;p27"/>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4" name="Google Shape;35354;p27"/>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5" name="Google Shape;35355;p27"/>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6" name="Google Shape;35356;p27"/>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7" name="Google Shape;35357;p27"/>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8" name="Google Shape;35358;p27"/>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9" name="Google Shape;35359;p27"/>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0" name="Google Shape;35360;p27"/>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1" name="Google Shape;35361;p27"/>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2" name="Google Shape;35362;p27"/>
            <p:cNvGrpSpPr/>
            <p:nvPr/>
          </p:nvGrpSpPr>
          <p:grpSpPr>
            <a:xfrm>
              <a:off x="70735" y="2131363"/>
              <a:ext cx="9002530" cy="22993"/>
              <a:chOff x="79447" y="2138859"/>
              <a:chExt cx="9002530" cy="22993"/>
            </a:xfrm>
          </p:grpSpPr>
          <p:sp>
            <p:nvSpPr>
              <p:cNvPr id="35363" name="Google Shape;35363;p27"/>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4" name="Google Shape;35364;p27"/>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5" name="Google Shape;35365;p27"/>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6" name="Google Shape;35366;p27"/>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7" name="Google Shape;35367;p27"/>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8" name="Google Shape;35368;p27"/>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9" name="Google Shape;35369;p27"/>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0" name="Google Shape;35370;p27"/>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1" name="Google Shape;35371;p27"/>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2" name="Google Shape;35372;p27"/>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3" name="Google Shape;35373;p27"/>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4" name="Google Shape;35374;p27"/>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5" name="Google Shape;35375;p27"/>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6" name="Google Shape;35376;p27"/>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7" name="Google Shape;35377;p27"/>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8" name="Google Shape;35378;p27"/>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9" name="Google Shape;35379;p27"/>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0" name="Google Shape;35380;p27"/>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1" name="Google Shape;35381;p27"/>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2" name="Google Shape;35382;p27"/>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3" name="Google Shape;35383;p27"/>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4" name="Google Shape;35384;p27"/>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5" name="Google Shape;35385;p27"/>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6" name="Google Shape;35386;p27"/>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7" name="Google Shape;35387;p27"/>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8" name="Google Shape;35388;p27"/>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9" name="Google Shape;35389;p27"/>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0" name="Google Shape;35390;p27"/>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1" name="Google Shape;35391;p27"/>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2" name="Google Shape;35392;p27"/>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3" name="Google Shape;35393;p27"/>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4" name="Google Shape;35394;p27"/>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5" name="Google Shape;35395;p27"/>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6" name="Google Shape;35396;p27"/>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7" name="Google Shape;35397;p27"/>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8" name="Google Shape;35398;p27"/>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9" name="Google Shape;35399;p27"/>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0" name="Google Shape;35400;p27"/>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1" name="Google Shape;35401;p27"/>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2" name="Google Shape;35402;p27"/>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3" name="Google Shape;35403;p27"/>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4" name="Google Shape;35404;p27"/>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5" name="Google Shape;35405;p27"/>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6" name="Google Shape;35406;p27"/>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7" name="Google Shape;35407;p27"/>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8" name="Google Shape;35408;p27"/>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9" name="Google Shape;35409;p27"/>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0" name="Google Shape;35410;p27"/>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1" name="Google Shape;35411;p27"/>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2" name="Google Shape;35412;p27"/>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13" name="Google Shape;35413;p27"/>
            <p:cNvGrpSpPr/>
            <p:nvPr/>
          </p:nvGrpSpPr>
          <p:grpSpPr>
            <a:xfrm>
              <a:off x="70735" y="2303771"/>
              <a:ext cx="9002530" cy="21952"/>
              <a:chOff x="79447" y="2309459"/>
              <a:chExt cx="9002530" cy="21952"/>
            </a:xfrm>
          </p:grpSpPr>
          <p:sp>
            <p:nvSpPr>
              <p:cNvPr id="35414" name="Google Shape;35414;p27"/>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5" name="Google Shape;35415;p27"/>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6" name="Google Shape;35416;p27"/>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7" name="Google Shape;35417;p27"/>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8" name="Google Shape;35418;p27"/>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9" name="Google Shape;35419;p27"/>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0" name="Google Shape;35420;p27"/>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1" name="Google Shape;35421;p27"/>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2" name="Google Shape;35422;p27"/>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3" name="Google Shape;35423;p27"/>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4" name="Google Shape;35424;p27"/>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5" name="Google Shape;35425;p27"/>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6" name="Google Shape;35426;p27"/>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7" name="Google Shape;35427;p27"/>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8" name="Google Shape;35428;p27"/>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9" name="Google Shape;35429;p27"/>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0" name="Google Shape;35430;p27"/>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1" name="Google Shape;35431;p27"/>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2" name="Google Shape;35432;p27"/>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3" name="Google Shape;35433;p27"/>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4" name="Google Shape;35434;p27"/>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5" name="Google Shape;35435;p27"/>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6" name="Google Shape;35436;p27"/>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7" name="Google Shape;35437;p27"/>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8" name="Google Shape;35438;p27"/>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9" name="Google Shape;35439;p27"/>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0" name="Google Shape;35440;p27"/>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1" name="Google Shape;35441;p27"/>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2" name="Google Shape;35442;p27"/>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3" name="Google Shape;35443;p27"/>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4" name="Google Shape;35444;p27"/>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5" name="Google Shape;35445;p27"/>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6" name="Google Shape;35446;p27"/>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7" name="Google Shape;35447;p27"/>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8" name="Google Shape;35448;p27"/>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9" name="Google Shape;35449;p27"/>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0" name="Google Shape;35450;p27"/>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1" name="Google Shape;35451;p27"/>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2" name="Google Shape;35452;p27"/>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3" name="Google Shape;35453;p27"/>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4" name="Google Shape;35454;p27"/>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5" name="Google Shape;35455;p27"/>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6" name="Google Shape;35456;p27"/>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7" name="Google Shape;35457;p27"/>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8" name="Google Shape;35458;p27"/>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9" name="Google Shape;35459;p27"/>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0" name="Google Shape;35460;p27"/>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1" name="Google Shape;35461;p27"/>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2" name="Google Shape;35462;p27"/>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3" name="Google Shape;35463;p27"/>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64" name="Google Shape;35464;p27"/>
            <p:cNvGrpSpPr/>
            <p:nvPr/>
          </p:nvGrpSpPr>
          <p:grpSpPr>
            <a:xfrm>
              <a:off x="70735" y="2475138"/>
              <a:ext cx="9002530" cy="21952"/>
              <a:chOff x="79447" y="2480154"/>
              <a:chExt cx="9002530" cy="21952"/>
            </a:xfrm>
          </p:grpSpPr>
          <p:sp>
            <p:nvSpPr>
              <p:cNvPr id="35465" name="Google Shape;35465;p27"/>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6" name="Google Shape;35466;p27"/>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7" name="Google Shape;35467;p27"/>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8" name="Google Shape;35468;p27"/>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9" name="Google Shape;35469;p27"/>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0" name="Google Shape;35470;p27"/>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1" name="Google Shape;35471;p27"/>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2" name="Google Shape;35472;p27"/>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3" name="Google Shape;35473;p27"/>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4" name="Google Shape;35474;p27"/>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5" name="Google Shape;35475;p27"/>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6" name="Google Shape;35476;p27"/>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7" name="Google Shape;35477;p27"/>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8" name="Google Shape;35478;p27"/>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9" name="Google Shape;35479;p27"/>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0" name="Google Shape;35480;p27"/>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1" name="Google Shape;35481;p27"/>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2" name="Google Shape;35482;p27"/>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3" name="Google Shape;35483;p27"/>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4" name="Google Shape;35484;p27"/>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5" name="Google Shape;35485;p27"/>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6" name="Google Shape;35486;p27"/>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7" name="Google Shape;35487;p27"/>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8" name="Google Shape;35488;p27"/>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9" name="Google Shape;35489;p27"/>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0" name="Google Shape;35490;p27"/>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1" name="Google Shape;35491;p27"/>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2" name="Google Shape;35492;p27"/>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3" name="Google Shape;35493;p27"/>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4" name="Google Shape;35494;p27"/>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5" name="Google Shape;35495;p27"/>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6" name="Google Shape;35496;p27"/>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7" name="Google Shape;35497;p27"/>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8" name="Google Shape;35498;p27"/>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9" name="Google Shape;35499;p27"/>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0" name="Google Shape;35500;p27"/>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1" name="Google Shape;35501;p27"/>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2" name="Google Shape;35502;p27"/>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3" name="Google Shape;35503;p27"/>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4" name="Google Shape;35504;p27"/>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5" name="Google Shape;35505;p27"/>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6" name="Google Shape;35506;p27"/>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7" name="Google Shape;35507;p27"/>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8" name="Google Shape;35508;p27"/>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9" name="Google Shape;35509;p27"/>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0" name="Google Shape;35510;p27"/>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1" name="Google Shape;35511;p27"/>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2" name="Google Shape;35512;p27"/>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3" name="Google Shape;35513;p27"/>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4" name="Google Shape;35514;p27"/>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15" name="Google Shape;35515;p27"/>
            <p:cNvGrpSpPr/>
            <p:nvPr/>
          </p:nvGrpSpPr>
          <p:grpSpPr>
            <a:xfrm>
              <a:off x="70735" y="2646505"/>
              <a:ext cx="9002530" cy="21952"/>
              <a:chOff x="79447" y="2650753"/>
              <a:chExt cx="9002530" cy="21952"/>
            </a:xfrm>
          </p:grpSpPr>
          <p:sp>
            <p:nvSpPr>
              <p:cNvPr id="35516" name="Google Shape;35516;p27"/>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7" name="Google Shape;35517;p27"/>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8" name="Google Shape;35518;p27"/>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9" name="Google Shape;35519;p27"/>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0" name="Google Shape;35520;p27"/>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1" name="Google Shape;35521;p27"/>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2" name="Google Shape;35522;p27"/>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3" name="Google Shape;35523;p27"/>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4" name="Google Shape;35524;p27"/>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5" name="Google Shape;35525;p27"/>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6" name="Google Shape;35526;p27"/>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7" name="Google Shape;35527;p27"/>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8" name="Google Shape;35528;p27"/>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9" name="Google Shape;35529;p27"/>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0" name="Google Shape;35530;p27"/>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1" name="Google Shape;35531;p27"/>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2" name="Google Shape;35532;p27"/>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3" name="Google Shape;35533;p27"/>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4" name="Google Shape;35534;p27"/>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5" name="Google Shape;35535;p27"/>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6" name="Google Shape;35536;p27"/>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7" name="Google Shape;35537;p27"/>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8" name="Google Shape;35538;p27"/>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9" name="Google Shape;35539;p27"/>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0" name="Google Shape;35540;p27"/>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1" name="Google Shape;35541;p27"/>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2" name="Google Shape;35542;p27"/>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3" name="Google Shape;35543;p27"/>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4" name="Google Shape;35544;p27"/>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5" name="Google Shape;35545;p27"/>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6" name="Google Shape;35546;p27"/>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7" name="Google Shape;35547;p27"/>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8" name="Google Shape;35548;p27"/>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9" name="Google Shape;35549;p27"/>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0" name="Google Shape;35550;p27"/>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1" name="Google Shape;35551;p27"/>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2" name="Google Shape;35552;p27"/>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3" name="Google Shape;35553;p27"/>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4" name="Google Shape;35554;p27"/>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5" name="Google Shape;35555;p27"/>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6" name="Google Shape;35556;p27"/>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7" name="Google Shape;35557;p27"/>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8" name="Google Shape;35558;p27"/>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9" name="Google Shape;35559;p27"/>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0" name="Google Shape;35560;p27"/>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1" name="Google Shape;35561;p27"/>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2" name="Google Shape;35562;p27"/>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3" name="Google Shape;35563;p27"/>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4" name="Google Shape;35564;p27"/>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5" name="Google Shape;35565;p27"/>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66" name="Google Shape;35566;p27"/>
            <p:cNvGrpSpPr/>
            <p:nvPr/>
          </p:nvGrpSpPr>
          <p:grpSpPr>
            <a:xfrm>
              <a:off x="70735" y="2817872"/>
              <a:ext cx="9002530" cy="21952"/>
              <a:chOff x="79447" y="2821448"/>
              <a:chExt cx="9002530" cy="21952"/>
            </a:xfrm>
          </p:grpSpPr>
          <p:sp>
            <p:nvSpPr>
              <p:cNvPr id="35567" name="Google Shape;35567;p27"/>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8" name="Google Shape;35568;p27"/>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9" name="Google Shape;35569;p27"/>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0" name="Google Shape;35570;p27"/>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1" name="Google Shape;35571;p27"/>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2" name="Google Shape;35572;p27"/>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3" name="Google Shape;35573;p27"/>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4" name="Google Shape;35574;p27"/>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5" name="Google Shape;35575;p27"/>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6" name="Google Shape;35576;p27"/>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7" name="Google Shape;35577;p27"/>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8" name="Google Shape;35578;p27"/>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9" name="Google Shape;35579;p27"/>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0" name="Google Shape;35580;p27"/>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1" name="Google Shape;35581;p27"/>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2" name="Google Shape;35582;p27"/>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3" name="Google Shape;35583;p27"/>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4" name="Google Shape;35584;p27"/>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5" name="Google Shape;35585;p27"/>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6" name="Google Shape;35586;p27"/>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7" name="Google Shape;35587;p27"/>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8" name="Google Shape;35588;p27"/>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9" name="Google Shape;35589;p27"/>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0" name="Google Shape;35590;p27"/>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1" name="Google Shape;35591;p27"/>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2" name="Google Shape;35592;p27"/>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3" name="Google Shape;35593;p27"/>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4" name="Google Shape;35594;p27"/>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5" name="Google Shape;35595;p27"/>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6" name="Google Shape;35596;p27"/>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7" name="Google Shape;35597;p27"/>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8" name="Google Shape;35598;p27"/>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9" name="Google Shape;35599;p27"/>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0" name="Google Shape;35600;p27"/>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1" name="Google Shape;35601;p27"/>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2" name="Google Shape;35602;p27"/>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3" name="Google Shape;35603;p27"/>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4" name="Google Shape;35604;p27"/>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5" name="Google Shape;35605;p27"/>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6" name="Google Shape;35606;p27"/>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7" name="Google Shape;35607;p27"/>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8" name="Google Shape;35608;p27"/>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9" name="Google Shape;35609;p27"/>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0" name="Google Shape;35610;p27"/>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1" name="Google Shape;35611;p27"/>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2" name="Google Shape;35612;p27"/>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3" name="Google Shape;35613;p27"/>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4" name="Google Shape;35614;p27"/>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5" name="Google Shape;35615;p27"/>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6" name="Google Shape;35616;p27"/>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7" name="Google Shape;35617;p27"/>
            <p:cNvGrpSpPr/>
            <p:nvPr/>
          </p:nvGrpSpPr>
          <p:grpSpPr>
            <a:xfrm>
              <a:off x="70735" y="2989239"/>
              <a:ext cx="9002530" cy="22898"/>
              <a:chOff x="79447" y="2991102"/>
              <a:chExt cx="9002530" cy="22898"/>
            </a:xfrm>
          </p:grpSpPr>
          <p:sp>
            <p:nvSpPr>
              <p:cNvPr id="35618" name="Google Shape;35618;p27"/>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9" name="Google Shape;35619;p27"/>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0" name="Google Shape;35620;p27"/>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1" name="Google Shape;35621;p27"/>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2" name="Google Shape;35622;p27"/>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3" name="Google Shape;35623;p27"/>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4" name="Google Shape;35624;p27"/>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5" name="Google Shape;35625;p27"/>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6" name="Google Shape;35626;p27"/>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7" name="Google Shape;35627;p27"/>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8" name="Google Shape;35628;p27"/>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9" name="Google Shape;35629;p27"/>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0" name="Google Shape;35630;p27"/>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1" name="Google Shape;35631;p27"/>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2" name="Google Shape;35632;p27"/>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3" name="Google Shape;35633;p27"/>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4" name="Google Shape;35634;p27"/>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5" name="Google Shape;35635;p27"/>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6" name="Google Shape;35636;p27"/>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7" name="Google Shape;35637;p27"/>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8" name="Google Shape;35638;p27"/>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9" name="Google Shape;35639;p27"/>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0" name="Google Shape;35640;p27"/>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1" name="Google Shape;35641;p27"/>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2" name="Google Shape;35642;p27"/>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3" name="Google Shape;35643;p27"/>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4" name="Google Shape;35644;p27"/>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5" name="Google Shape;35645;p27"/>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6" name="Google Shape;35646;p27"/>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7" name="Google Shape;35647;p27"/>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8" name="Google Shape;35648;p27"/>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9" name="Google Shape;35649;p27"/>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0" name="Google Shape;35650;p27"/>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1" name="Google Shape;35651;p27"/>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2" name="Google Shape;35652;p27"/>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3" name="Google Shape;35653;p27"/>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4" name="Google Shape;35654;p27"/>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5" name="Google Shape;35655;p27"/>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6" name="Google Shape;35656;p27"/>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7" name="Google Shape;35657;p27"/>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8" name="Google Shape;35658;p27"/>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9" name="Google Shape;35659;p27"/>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0" name="Google Shape;35660;p27"/>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1" name="Google Shape;35661;p27"/>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2" name="Google Shape;35662;p27"/>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3" name="Google Shape;35663;p27"/>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4" name="Google Shape;35664;p27"/>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5" name="Google Shape;35665;p27"/>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6" name="Google Shape;35666;p27"/>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7" name="Google Shape;35667;p27"/>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68" name="Google Shape;35668;p27"/>
            <p:cNvGrpSpPr/>
            <p:nvPr/>
          </p:nvGrpSpPr>
          <p:grpSpPr>
            <a:xfrm>
              <a:off x="70735" y="3161552"/>
              <a:ext cx="9002530" cy="21952"/>
              <a:chOff x="79447" y="3161701"/>
              <a:chExt cx="9002530" cy="21952"/>
            </a:xfrm>
          </p:grpSpPr>
          <p:sp>
            <p:nvSpPr>
              <p:cNvPr id="35669" name="Google Shape;35669;p27"/>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0" name="Google Shape;35670;p27"/>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1" name="Google Shape;35671;p27"/>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2" name="Google Shape;35672;p27"/>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3" name="Google Shape;35673;p27"/>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4" name="Google Shape;35674;p27"/>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5" name="Google Shape;35675;p27"/>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6" name="Google Shape;35676;p27"/>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7" name="Google Shape;35677;p27"/>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8" name="Google Shape;35678;p27"/>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9" name="Google Shape;35679;p27"/>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0" name="Google Shape;35680;p27"/>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1" name="Google Shape;35681;p27"/>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2" name="Google Shape;35682;p27"/>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3" name="Google Shape;35683;p27"/>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4" name="Google Shape;35684;p27"/>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5" name="Google Shape;35685;p27"/>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6" name="Google Shape;35686;p27"/>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7" name="Google Shape;35687;p27"/>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8" name="Google Shape;35688;p27"/>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9" name="Google Shape;35689;p27"/>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0" name="Google Shape;35690;p27"/>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1" name="Google Shape;35691;p27"/>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2" name="Google Shape;35692;p27"/>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3" name="Google Shape;35693;p27"/>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4" name="Google Shape;35694;p27"/>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5" name="Google Shape;35695;p27"/>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6" name="Google Shape;35696;p27"/>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7" name="Google Shape;35697;p27"/>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8" name="Google Shape;35698;p27"/>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9" name="Google Shape;35699;p27"/>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0" name="Google Shape;35700;p27"/>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1" name="Google Shape;35701;p27"/>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2" name="Google Shape;35702;p27"/>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3" name="Google Shape;35703;p27"/>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4" name="Google Shape;35704;p27"/>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5" name="Google Shape;35705;p27"/>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6" name="Google Shape;35706;p27"/>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7" name="Google Shape;35707;p27"/>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8" name="Google Shape;35708;p27"/>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9" name="Google Shape;35709;p27"/>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0" name="Google Shape;35710;p27"/>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1" name="Google Shape;35711;p27"/>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2" name="Google Shape;35712;p27"/>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3" name="Google Shape;35713;p27"/>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4" name="Google Shape;35714;p27"/>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5" name="Google Shape;35715;p27"/>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6" name="Google Shape;35716;p27"/>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7" name="Google Shape;35717;p27"/>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8" name="Google Shape;35718;p27"/>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19" name="Google Shape;35719;p27"/>
            <p:cNvGrpSpPr/>
            <p:nvPr/>
          </p:nvGrpSpPr>
          <p:grpSpPr>
            <a:xfrm>
              <a:off x="70735" y="3332919"/>
              <a:ext cx="9002530" cy="21952"/>
              <a:chOff x="79447" y="3332396"/>
              <a:chExt cx="9002530" cy="21952"/>
            </a:xfrm>
          </p:grpSpPr>
          <p:sp>
            <p:nvSpPr>
              <p:cNvPr id="35720" name="Google Shape;35720;p27"/>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1" name="Google Shape;35721;p27"/>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2" name="Google Shape;35722;p27"/>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3" name="Google Shape;35723;p27"/>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4" name="Google Shape;35724;p27"/>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5" name="Google Shape;35725;p27"/>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6" name="Google Shape;35726;p27"/>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7" name="Google Shape;35727;p27"/>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8" name="Google Shape;35728;p27"/>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9" name="Google Shape;35729;p27"/>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0" name="Google Shape;35730;p27"/>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1" name="Google Shape;35731;p27"/>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2" name="Google Shape;35732;p27"/>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3" name="Google Shape;35733;p27"/>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4" name="Google Shape;35734;p27"/>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5" name="Google Shape;35735;p27"/>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6" name="Google Shape;35736;p27"/>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7" name="Google Shape;35737;p27"/>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8" name="Google Shape;35738;p27"/>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9" name="Google Shape;35739;p27"/>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0" name="Google Shape;35740;p27"/>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1" name="Google Shape;35741;p27"/>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2" name="Google Shape;35742;p27"/>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3" name="Google Shape;35743;p27"/>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4" name="Google Shape;35744;p27"/>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5" name="Google Shape;35745;p27"/>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6" name="Google Shape;35746;p27"/>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7" name="Google Shape;35747;p27"/>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8" name="Google Shape;35748;p27"/>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9" name="Google Shape;35749;p27"/>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0" name="Google Shape;35750;p27"/>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1" name="Google Shape;35751;p27"/>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2" name="Google Shape;35752;p27"/>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3" name="Google Shape;35753;p27"/>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4" name="Google Shape;35754;p27"/>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5" name="Google Shape;35755;p27"/>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6" name="Google Shape;35756;p27"/>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7" name="Google Shape;35757;p27"/>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8" name="Google Shape;35758;p27"/>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9" name="Google Shape;35759;p27"/>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0" name="Google Shape;35760;p27"/>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1" name="Google Shape;35761;p27"/>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2" name="Google Shape;35762;p27"/>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3" name="Google Shape;35763;p27"/>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4" name="Google Shape;35764;p27"/>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5" name="Google Shape;35765;p27"/>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6" name="Google Shape;35766;p27"/>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7" name="Google Shape;35767;p27"/>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8" name="Google Shape;35768;p27"/>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9" name="Google Shape;35769;p27"/>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0" name="Google Shape;35770;p27"/>
            <p:cNvGrpSpPr/>
            <p:nvPr/>
          </p:nvGrpSpPr>
          <p:grpSpPr>
            <a:xfrm>
              <a:off x="70735" y="3504286"/>
              <a:ext cx="9002530" cy="22993"/>
              <a:chOff x="79447" y="3501955"/>
              <a:chExt cx="9002530" cy="22993"/>
            </a:xfrm>
          </p:grpSpPr>
          <p:sp>
            <p:nvSpPr>
              <p:cNvPr id="35771" name="Google Shape;35771;p27"/>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2" name="Google Shape;35772;p27"/>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3" name="Google Shape;35773;p27"/>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4" name="Google Shape;35774;p27"/>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5" name="Google Shape;35775;p27"/>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6" name="Google Shape;35776;p27"/>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7" name="Google Shape;35777;p27"/>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8" name="Google Shape;35778;p27"/>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9" name="Google Shape;35779;p27"/>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0" name="Google Shape;35780;p27"/>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1" name="Google Shape;35781;p27"/>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2" name="Google Shape;35782;p27"/>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3" name="Google Shape;35783;p27"/>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4" name="Google Shape;35784;p27"/>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5" name="Google Shape;35785;p27"/>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6" name="Google Shape;35786;p27"/>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7" name="Google Shape;35787;p27"/>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8" name="Google Shape;35788;p27"/>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9" name="Google Shape;35789;p27"/>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0" name="Google Shape;35790;p27"/>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1" name="Google Shape;35791;p27"/>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2" name="Google Shape;35792;p27"/>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3" name="Google Shape;35793;p27"/>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4" name="Google Shape;35794;p27"/>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5" name="Google Shape;35795;p27"/>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6" name="Google Shape;35796;p27"/>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7" name="Google Shape;35797;p27"/>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8" name="Google Shape;35798;p27"/>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9" name="Google Shape;35799;p27"/>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0" name="Google Shape;35800;p27"/>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1" name="Google Shape;35801;p27"/>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2" name="Google Shape;35802;p27"/>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3" name="Google Shape;35803;p27"/>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4" name="Google Shape;35804;p27"/>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5" name="Google Shape;35805;p27"/>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6" name="Google Shape;35806;p27"/>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7" name="Google Shape;35807;p27"/>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8" name="Google Shape;35808;p27"/>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9" name="Google Shape;35809;p27"/>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0" name="Google Shape;35810;p27"/>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1" name="Google Shape;35811;p27"/>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2" name="Google Shape;35812;p27"/>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3" name="Google Shape;35813;p27"/>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4" name="Google Shape;35814;p27"/>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5" name="Google Shape;35815;p27"/>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6" name="Google Shape;35816;p27"/>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7" name="Google Shape;35817;p27"/>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8" name="Google Shape;35818;p27"/>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9" name="Google Shape;35819;p27"/>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0" name="Google Shape;35820;p27"/>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1" name="Google Shape;35821;p27"/>
            <p:cNvGrpSpPr/>
            <p:nvPr/>
          </p:nvGrpSpPr>
          <p:grpSpPr>
            <a:xfrm>
              <a:off x="70735" y="3676694"/>
              <a:ext cx="9002530" cy="21952"/>
              <a:chOff x="79447" y="3672649"/>
              <a:chExt cx="9002530" cy="21952"/>
            </a:xfrm>
          </p:grpSpPr>
          <p:sp>
            <p:nvSpPr>
              <p:cNvPr id="35822" name="Google Shape;35822;p27"/>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3" name="Google Shape;35823;p27"/>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4" name="Google Shape;35824;p27"/>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5" name="Google Shape;35825;p27"/>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6" name="Google Shape;35826;p27"/>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7" name="Google Shape;35827;p27"/>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8" name="Google Shape;35828;p27"/>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9" name="Google Shape;35829;p27"/>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0" name="Google Shape;35830;p27"/>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1" name="Google Shape;35831;p27"/>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2" name="Google Shape;35832;p27"/>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3" name="Google Shape;35833;p27"/>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4" name="Google Shape;35834;p27"/>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5" name="Google Shape;35835;p27"/>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6" name="Google Shape;35836;p27"/>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7" name="Google Shape;35837;p27"/>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8" name="Google Shape;35838;p27"/>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9" name="Google Shape;35839;p27"/>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0" name="Google Shape;35840;p27"/>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1" name="Google Shape;35841;p27"/>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2" name="Google Shape;35842;p27"/>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3" name="Google Shape;35843;p27"/>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4" name="Google Shape;35844;p27"/>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5" name="Google Shape;35845;p27"/>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6" name="Google Shape;35846;p27"/>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7" name="Google Shape;35847;p27"/>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8" name="Google Shape;35848;p27"/>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9" name="Google Shape;35849;p27"/>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0" name="Google Shape;35850;p27"/>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1" name="Google Shape;35851;p27"/>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2" name="Google Shape;35852;p27"/>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3" name="Google Shape;35853;p27"/>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4" name="Google Shape;35854;p27"/>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5" name="Google Shape;35855;p27"/>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6" name="Google Shape;35856;p27"/>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7" name="Google Shape;35857;p27"/>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8" name="Google Shape;35858;p27"/>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9" name="Google Shape;35859;p27"/>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0" name="Google Shape;35860;p27"/>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1" name="Google Shape;35861;p27"/>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2" name="Google Shape;35862;p27"/>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3" name="Google Shape;35863;p27"/>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4" name="Google Shape;35864;p27"/>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5" name="Google Shape;35865;p27"/>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6" name="Google Shape;35866;p27"/>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7" name="Google Shape;35867;p27"/>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8" name="Google Shape;35868;p27"/>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9" name="Google Shape;35869;p27"/>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0" name="Google Shape;35870;p27"/>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1" name="Google Shape;35871;p27"/>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2" name="Google Shape;35872;p27"/>
            <p:cNvGrpSpPr/>
            <p:nvPr/>
          </p:nvGrpSpPr>
          <p:grpSpPr>
            <a:xfrm>
              <a:off x="70735" y="3848061"/>
              <a:ext cx="9002530" cy="21952"/>
              <a:chOff x="79447" y="3843249"/>
              <a:chExt cx="9002530" cy="21952"/>
            </a:xfrm>
          </p:grpSpPr>
          <p:sp>
            <p:nvSpPr>
              <p:cNvPr id="35873" name="Google Shape;35873;p27"/>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4" name="Google Shape;35874;p27"/>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5" name="Google Shape;35875;p27"/>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6" name="Google Shape;35876;p27"/>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7" name="Google Shape;35877;p27"/>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8" name="Google Shape;35878;p27"/>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9" name="Google Shape;35879;p27"/>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0" name="Google Shape;35880;p27"/>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1" name="Google Shape;35881;p27"/>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2" name="Google Shape;35882;p27"/>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3" name="Google Shape;35883;p27"/>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4" name="Google Shape;35884;p27"/>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5" name="Google Shape;35885;p27"/>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6" name="Google Shape;35886;p27"/>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7" name="Google Shape;35887;p27"/>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8" name="Google Shape;35888;p27"/>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9" name="Google Shape;35889;p27"/>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0" name="Google Shape;35890;p27"/>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1" name="Google Shape;35891;p27"/>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2" name="Google Shape;35892;p27"/>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3" name="Google Shape;35893;p27"/>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4" name="Google Shape;35894;p27"/>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5" name="Google Shape;35895;p27"/>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6" name="Google Shape;35896;p27"/>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7" name="Google Shape;35897;p27"/>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8" name="Google Shape;35898;p27"/>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9" name="Google Shape;35899;p27"/>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0" name="Google Shape;35900;p27"/>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1" name="Google Shape;35901;p27"/>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2" name="Google Shape;35902;p27"/>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3" name="Google Shape;35903;p27"/>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4" name="Google Shape;35904;p27"/>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5" name="Google Shape;35905;p27"/>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6" name="Google Shape;35906;p27"/>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7" name="Google Shape;35907;p27"/>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8" name="Google Shape;35908;p27"/>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9" name="Google Shape;35909;p27"/>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0" name="Google Shape;35910;p27"/>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1" name="Google Shape;35911;p27"/>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2" name="Google Shape;35912;p27"/>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3" name="Google Shape;35913;p27"/>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4" name="Google Shape;35914;p27"/>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5" name="Google Shape;35915;p27"/>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6" name="Google Shape;35916;p27"/>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7" name="Google Shape;35917;p27"/>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8" name="Google Shape;35918;p27"/>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9" name="Google Shape;35919;p27"/>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0" name="Google Shape;35920;p27"/>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1" name="Google Shape;35921;p27"/>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2" name="Google Shape;35922;p27"/>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23" name="Google Shape;35923;p27"/>
            <p:cNvGrpSpPr/>
            <p:nvPr/>
          </p:nvGrpSpPr>
          <p:grpSpPr>
            <a:xfrm>
              <a:off x="70735" y="4019428"/>
              <a:ext cx="9002530" cy="22993"/>
              <a:chOff x="79447" y="4012903"/>
              <a:chExt cx="9002530" cy="22993"/>
            </a:xfrm>
          </p:grpSpPr>
          <p:sp>
            <p:nvSpPr>
              <p:cNvPr id="35924" name="Google Shape;35924;p27"/>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5" name="Google Shape;35925;p27"/>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6" name="Google Shape;35926;p27"/>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7" name="Google Shape;35927;p27"/>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8" name="Google Shape;35928;p27"/>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9" name="Google Shape;35929;p27"/>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0" name="Google Shape;35930;p27"/>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1" name="Google Shape;35931;p27"/>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2" name="Google Shape;35932;p27"/>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3" name="Google Shape;35933;p27"/>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4" name="Google Shape;35934;p27"/>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5" name="Google Shape;35935;p27"/>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6" name="Google Shape;35936;p27"/>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7" name="Google Shape;35937;p27"/>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8" name="Google Shape;35938;p27"/>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9" name="Google Shape;35939;p27"/>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0" name="Google Shape;35940;p27"/>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1" name="Google Shape;35941;p27"/>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2" name="Google Shape;35942;p27"/>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3" name="Google Shape;35943;p27"/>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4" name="Google Shape;35944;p27"/>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5" name="Google Shape;35945;p27"/>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6" name="Google Shape;35946;p27"/>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7" name="Google Shape;35947;p27"/>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8" name="Google Shape;35948;p27"/>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9" name="Google Shape;35949;p27"/>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0" name="Google Shape;35950;p27"/>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1" name="Google Shape;35951;p27"/>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2" name="Google Shape;35952;p27"/>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3" name="Google Shape;35953;p27"/>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4" name="Google Shape;35954;p27"/>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5" name="Google Shape;35955;p27"/>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6" name="Google Shape;35956;p27"/>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7" name="Google Shape;35957;p27"/>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8" name="Google Shape;35958;p27"/>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9" name="Google Shape;35959;p27"/>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0" name="Google Shape;35960;p27"/>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1" name="Google Shape;35961;p27"/>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2" name="Google Shape;35962;p27"/>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3" name="Google Shape;35963;p27"/>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4" name="Google Shape;35964;p27"/>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5" name="Google Shape;35965;p27"/>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6" name="Google Shape;35966;p27"/>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7" name="Google Shape;35967;p27"/>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8" name="Google Shape;35968;p27"/>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9" name="Google Shape;35969;p27"/>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0" name="Google Shape;35970;p27"/>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1" name="Google Shape;35971;p27"/>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2" name="Google Shape;35972;p27"/>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3" name="Google Shape;35973;p27"/>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4" name="Google Shape;35974;p27"/>
            <p:cNvGrpSpPr/>
            <p:nvPr/>
          </p:nvGrpSpPr>
          <p:grpSpPr>
            <a:xfrm>
              <a:off x="70735" y="4191836"/>
              <a:ext cx="9002530" cy="21952"/>
              <a:chOff x="79447" y="4182462"/>
              <a:chExt cx="9002530" cy="21952"/>
            </a:xfrm>
          </p:grpSpPr>
          <p:sp>
            <p:nvSpPr>
              <p:cNvPr id="35975" name="Google Shape;35975;p27"/>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6" name="Google Shape;35976;p27"/>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7" name="Google Shape;35977;p27"/>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8" name="Google Shape;35978;p27"/>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9" name="Google Shape;35979;p27"/>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0" name="Google Shape;35980;p27"/>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1" name="Google Shape;35981;p27"/>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2" name="Google Shape;35982;p27"/>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3" name="Google Shape;35983;p27"/>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4" name="Google Shape;35984;p27"/>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5" name="Google Shape;35985;p27"/>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6" name="Google Shape;35986;p27"/>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7" name="Google Shape;35987;p27"/>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8" name="Google Shape;35988;p27"/>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9" name="Google Shape;35989;p27"/>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0" name="Google Shape;35990;p27"/>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1" name="Google Shape;35991;p27"/>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2" name="Google Shape;35992;p27"/>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3" name="Google Shape;35993;p27"/>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4" name="Google Shape;35994;p27"/>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5" name="Google Shape;35995;p27"/>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6" name="Google Shape;35996;p27"/>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7" name="Google Shape;35997;p27"/>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8" name="Google Shape;35998;p27"/>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9" name="Google Shape;35999;p27"/>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0" name="Google Shape;36000;p27"/>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1" name="Google Shape;36001;p27"/>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2" name="Google Shape;36002;p27"/>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3" name="Google Shape;36003;p27"/>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4" name="Google Shape;36004;p27"/>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5" name="Google Shape;36005;p27"/>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6" name="Google Shape;36006;p27"/>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7" name="Google Shape;36007;p27"/>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8" name="Google Shape;36008;p27"/>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9" name="Google Shape;36009;p27"/>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0" name="Google Shape;36010;p27"/>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1" name="Google Shape;36011;p27"/>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2" name="Google Shape;36012;p27"/>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3" name="Google Shape;36013;p27"/>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4" name="Google Shape;36014;p27"/>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5" name="Google Shape;36015;p27"/>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6" name="Google Shape;36016;p27"/>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7" name="Google Shape;36017;p27"/>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8" name="Google Shape;36018;p27"/>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9" name="Google Shape;36019;p27"/>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0" name="Google Shape;36020;p27"/>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1" name="Google Shape;36021;p27"/>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2" name="Google Shape;36022;p27"/>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3" name="Google Shape;36023;p27"/>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4" name="Google Shape;36024;p27"/>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25" name="Google Shape;36025;p27"/>
            <p:cNvGrpSpPr/>
            <p:nvPr/>
          </p:nvGrpSpPr>
          <p:grpSpPr>
            <a:xfrm>
              <a:off x="70735" y="4363203"/>
              <a:ext cx="9002530" cy="21952"/>
              <a:chOff x="79447" y="4353157"/>
              <a:chExt cx="9002530" cy="21952"/>
            </a:xfrm>
          </p:grpSpPr>
          <p:sp>
            <p:nvSpPr>
              <p:cNvPr id="36026" name="Google Shape;36026;p27"/>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7" name="Google Shape;36027;p27"/>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8" name="Google Shape;36028;p27"/>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9" name="Google Shape;36029;p27"/>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0" name="Google Shape;36030;p27"/>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1" name="Google Shape;36031;p27"/>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2" name="Google Shape;36032;p27"/>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3" name="Google Shape;36033;p27"/>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4" name="Google Shape;36034;p27"/>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5" name="Google Shape;36035;p27"/>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6" name="Google Shape;36036;p27"/>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7" name="Google Shape;36037;p27"/>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8" name="Google Shape;36038;p27"/>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9" name="Google Shape;36039;p27"/>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0" name="Google Shape;36040;p27"/>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1" name="Google Shape;36041;p27"/>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2" name="Google Shape;36042;p27"/>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3" name="Google Shape;36043;p27"/>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4" name="Google Shape;36044;p27"/>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5" name="Google Shape;36045;p27"/>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6" name="Google Shape;36046;p27"/>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7" name="Google Shape;36047;p27"/>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8" name="Google Shape;36048;p27"/>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9" name="Google Shape;36049;p27"/>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0" name="Google Shape;36050;p27"/>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1" name="Google Shape;36051;p27"/>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2" name="Google Shape;36052;p27"/>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3" name="Google Shape;36053;p27"/>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4" name="Google Shape;36054;p27"/>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5" name="Google Shape;36055;p27"/>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6" name="Google Shape;36056;p27"/>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7" name="Google Shape;36057;p27"/>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8" name="Google Shape;36058;p27"/>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9" name="Google Shape;36059;p27"/>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0" name="Google Shape;36060;p27"/>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1" name="Google Shape;36061;p27"/>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2" name="Google Shape;36062;p27"/>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3" name="Google Shape;36063;p27"/>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4" name="Google Shape;36064;p27"/>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5" name="Google Shape;36065;p27"/>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6" name="Google Shape;36066;p27"/>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7" name="Google Shape;36067;p27"/>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8" name="Google Shape;36068;p27"/>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9" name="Google Shape;36069;p27"/>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0" name="Google Shape;36070;p27"/>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1" name="Google Shape;36071;p27"/>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2" name="Google Shape;36072;p27"/>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3" name="Google Shape;36073;p27"/>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4" name="Google Shape;36074;p27"/>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5" name="Google Shape;36075;p27"/>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76" name="Google Shape;36076;p27"/>
            <p:cNvGrpSpPr/>
            <p:nvPr/>
          </p:nvGrpSpPr>
          <p:grpSpPr>
            <a:xfrm>
              <a:off x="70735" y="4534570"/>
              <a:ext cx="9002530" cy="22993"/>
              <a:chOff x="79447" y="4522716"/>
              <a:chExt cx="9002530" cy="22993"/>
            </a:xfrm>
          </p:grpSpPr>
          <p:sp>
            <p:nvSpPr>
              <p:cNvPr id="36077" name="Google Shape;36077;p27"/>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8" name="Google Shape;36078;p27"/>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9" name="Google Shape;36079;p27"/>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0" name="Google Shape;36080;p27"/>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1" name="Google Shape;36081;p27"/>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2" name="Google Shape;36082;p27"/>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3" name="Google Shape;36083;p27"/>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4" name="Google Shape;36084;p27"/>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5" name="Google Shape;36085;p27"/>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6" name="Google Shape;36086;p27"/>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7" name="Google Shape;36087;p27"/>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8" name="Google Shape;36088;p27"/>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9" name="Google Shape;36089;p27"/>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0" name="Google Shape;36090;p27"/>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1" name="Google Shape;36091;p27"/>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2" name="Google Shape;36092;p27"/>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3" name="Google Shape;36093;p27"/>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4" name="Google Shape;36094;p27"/>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5" name="Google Shape;36095;p27"/>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6" name="Google Shape;36096;p27"/>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7" name="Google Shape;36097;p27"/>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8" name="Google Shape;36098;p27"/>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9" name="Google Shape;36099;p27"/>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0" name="Google Shape;36100;p27"/>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1" name="Google Shape;36101;p27"/>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2" name="Google Shape;36102;p27"/>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3" name="Google Shape;36103;p27"/>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4" name="Google Shape;36104;p27"/>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5" name="Google Shape;36105;p27"/>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6" name="Google Shape;36106;p27"/>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7" name="Google Shape;36107;p27"/>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8" name="Google Shape;36108;p27"/>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9" name="Google Shape;36109;p27"/>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0" name="Google Shape;36110;p27"/>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1" name="Google Shape;36111;p27"/>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2" name="Google Shape;36112;p27"/>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3" name="Google Shape;36113;p27"/>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4" name="Google Shape;36114;p27"/>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5" name="Google Shape;36115;p27"/>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6" name="Google Shape;36116;p27"/>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7" name="Google Shape;36117;p27"/>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8" name="Google Shape;36118;p27"/>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9" name="Google Shape;36119;p27"/>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0" name="Google Shape;36120;p27"/>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1" name="Google Shape;36121;p27"/>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2" name="Google Shape;36122;p27"/>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3" name="Google Shape;36123;p27"/>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4" name="Google Shape;36124;p27"/>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5" name="Google Shape;36125;p27"/>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6" name="Google Shape;36126;p27"/>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27" name="Google Shape;36127;p27"/>
            <p:cNvGrpSpPr/>
            <p:nvPr/>
          </p:nvGrpSpPr>
          <p:grpSpPr>
            <a:xfrm>
              <a:off x="70735" y="4706978"/>
              <a:ext cx="9002530" cy="21952"/>
              <a:chOff x="79447" y="4693410"/>
              <a:chExt cx="9002530" cy="21952"/>
            </a:xfrm>
          </p:grpSpPr>
          <p:sp>
            <p:nvSpPr>
              <p:cNvPr id="36128" name="Google Shape;36128;p27"/>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9" name="Google Shape;36129;p27"/>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0" name="Google Shape;36130;p27"/>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1" name="Google Shape;36131;p27"/>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2" name="Google Shape;36132;p27"/>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3" name="Google Shape;36133;p27"/>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4" name="Google Shape;36134;p27"/>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5" name="Google Shape;36135;p27"/>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6" name="Google Shape;36136;p27"/>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7" name="Google Shape;36137;p27"/>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8" name="Google Shape;36138;p27"/>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9" name="Google Shape;36139;p27"/>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0" name="Google Shape;36140;p27"/>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1" name="Google Shape;36141;p27"/>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2" name="Google Shape;36142;p27"/>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3" name="Google Shape;36143;p27"/>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4" name="Google Shape;36144;p27"/>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5" name="Google Shape;36145;p27"/>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6" name="Google Shape;36146;p27"/>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7" name="Google Shape;36147;p27"/>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8" name="Google Shape;36148;p27"/>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9" name="Google Shape;36149;p27"/>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0" name="Google Shape;36150;p27"/>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1" name="Google Shape;36151;p27"/>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2" name="Google Shape;36152;p27"/>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3" name="Google Shape;36153;p27"/>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4" name="Google Shape;36154;p27"/>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5" name="Google Shape;36155;p27"/>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6" name="Google Shape;36156;p27"/>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7" name="Google Shape;36157;p27"/>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8" name="Google Shape;36158;p27"/>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9" name="Google Shape;36159;p27"/>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0" name="Google Shape;36160;p27"/>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1" name="Google Shape;36161;p27"/>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2" name="Google Shape;36162;p27"/>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3" name="Google Shape;36163;p27"/>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4" name="Google Shape;36164;p27"/>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5" name="Google Shape;36165;p27"/>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6" name="Google Shape;36166;p27"/>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7" name="Google Shape;36167;p27"/>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8" name="Google Shape;36168;p27"/>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9" name="Google Shape;36169;p27"/>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0" name="Google Shape;36170;p27"/>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1" name="Google Shape;36171;p27"/>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2" name="Google Shape;36172;p27"/>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3" name="Google Shape;36173;p27"/>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4" name="Google Shape;36174;p27"/>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5" name="Google Shape;36175;p27"/>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6" name="Google Shape;36176;p27"/>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7" name="Google Shape;36177;p27"/>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8" name="Google Shape;36178;p27"/>
            <p:cNvGrpSpPr/>
            <p:nvPr/>
          </p:nvGrpSpPr>
          <p:grpSpPr>
            <a:xfrm>
              <a:off x="70735" y="4878345"/>
              <a:ext cx="9002530" cy="21952"/>
              <a:chOff x="79447" y="4864010"/>
              <a:chExt cx="9002530" cy="21952"/>
            </a:xfrm>
          </p:grpSpPr>
          <p:sp>
            <p:nvSpPr>
              <p:cNvPr id="36179" name="Google Shape;36179;p27"/>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0" name="Google Shape;36180;p27"/>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1" name="Google Shape;36181;p27"/>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2" name="Google Shape;36182;p27"/>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3" name="Google Shape;36183;p27"/>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4" name="Google Shape;36184;p27"/>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5" name="Google Shape;36185;p27"/>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6" name="Google Shape;36186;p27"/>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7" name="Google Shape;36187;p27"/>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8" name="Google Shape;36188;p27"/>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9" name="Google Shape;36189;p27"/>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0" name="Google Shape;36190;p27"/>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1" name="Google Shape;36191;p27"/>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2" name="Google Shape;36192;p27"/>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3" name="Google Shape;36193;p27"/>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4" name="Google Shape;36194;p27"/>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5" name="Google Shape;36195;p27"/>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6" name="Google Shape;36196;p27"/>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7" name="Google Shape;36197;p27"/>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8" name="Google Shape;36198;p27"/>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9" name="Google Shape;36199;p27"/>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0" name="Google Shape;36200;p27"/>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1" name="Google Shape;36201;p27"/>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2" name="Google Shape;36202;p27"/>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3" name="Google Shape;36203;p27"/>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4" name="Google Shape;36204;p27"/>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5" name="Google Shape;36205;p27"/>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6" name="Google Shape;36206;p27"/>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7" name="Google Shape;36207;p27"/>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8" name="Google Shape;36208;p27"/>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9" name="Google Shape;36209;p27"/>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0" name="Google Shape;36210;p27"/>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1" name="Google Shape;36211;p27"/>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2" name="Google Shape;36212;p27"/>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3" name="Google Shape;36213;p27"/>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4" name="Google Shape;36214;p27"/>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5" name="Google Shape;36215;p27"/>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6" name="Google Shape;36216;p27"/>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7" name="Google Shape;36217;p27"/>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8" name="Google Shape;36218;p27"/>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9" name="Google Shape;36219;p27"/>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0" name="Google Shape;36220;p27"/>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1" name="Google Shape;36221;p27"/>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2" name="Google Shape;36222;p27"/>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3" name="Google Shape;36223;p27"/>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4" name="Google Shape;36224;p27"/>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5" name="Google Shape;36225;p27"/>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6" name="Google Shape;36226;p27"/>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7" name="Google Shape;36227;p27"/>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8" name="Google Shape;36228;p27"/>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9" name="Google Shape;36229;p27"/>
            <p:cNvGrpSpPr/>
            <p:nvPr/>
          </p:nvGrpSpPr>
          <p:grpSpPr>
            <a:xfrm>
              <a:off x="70735" y="5049712"/>
              <a:ext cx="9002530" cy="22993"/>
              <a:chOff x="79447" y="5033664"/>
              <a:chExt cx="9002530" cy="22993"/>
            </a:xfrm>
          </p:grpSpPr>
          <p:sp>
            <p:nvSpPr>
              <p:cNvPr id="36230" name="Google Shape;36230;p27"/>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1" name="Google Shape;36231;p27"/>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2" name="Google Shape;36232;p27"/>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3" name="Google Shape;36233;p27"/>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4" name="Google Shape;36234;p27"/>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5" name="Google Shape;36235;p27"/>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6" name="Google Shape;36236;p27"/>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7" name="Google Shape;36237;p27"/>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8" name="Google Shape;36238;p27"/>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9" name="Google Shape;36239;p27"/>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0" name="Google Shape;36240;p27"/>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1" name="Google Shape;36241;p27"/>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2" name="Google Shape;36242;p27"/>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3" name="Google Shape;36243;p27"/>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4" name="Google Shape;36244;p27"/>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5" name="Google Shape;36245;p27"/>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6" name="Google Shape;36246;p27"/>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7" name="Google Shape;36247;p27"/>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8" name="Google Shape;36248;p27"/>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9" name="Google Shape;36249;p27"/>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0" name="Google Shape;36250;p27"/>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1" name="Google Shape;36251;p27"/>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2" name="Google Shape;36252;p27"/>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3" name="Google Shape;36253;p27"/>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4" name="Google Shape;36254;p27"/>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5" name="Google Shape;36255;p27"/>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6" name="Google Shape;36256;p27"/>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7" name="Google Shape;36257;p27"/>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8" name="Google Shape;36258;p27"/>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9" name="Google Shape;36259;p27"/>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0" name="Google Shape;36260;p27"/>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1" name="Google Shape;36261;p27"/>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2" name="Google Shape;36262;p27"/>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3" name="Google Shape;36263;p27"/>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4" name="Google Shape;36264;p27"/>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5" name="Google Shape;36265;p27"/>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6" name="Google Shape;36266;p27"/>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7" name="Google Shape;36267;p27"/>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8" name="Google Shape;36268;p27"/>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9" name="Google Shape;36269;p27"/>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0" name="Google Shape;36270;p27"/>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1" name="Google Shape;36271;p27"/>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2" name="Google Shape;36272;p27"/>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3" name="Google Shape;36273;p27"/>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4" name="Google Shape;36274;p27"/>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5" name="Google Shape;36275;p27"/>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6" name="Google Shape;36276;p27"/>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7" name="Google Shape;36277;p27"/>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8" name="Google Shape;36278;p27"/>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9" name="Google Shape;36279;p27"/>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280" name="Google Shape;36280;p27"/>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6281" name="Google Shape;36281;p27"/>
          <p:cNvSpPr txBox="1">
            <a:spLocks noGrp="1"/>
          </p:cNvSpPr>
          <p:nvPr>
            <p:ph type="subTitle" idx="1"/>
          </p:nvPr>
        </p:nvSpPr>
        <p:spPr>
          <a:xfrm>
            <a:off x="1106875" y="1668100"/>
            <a:ext cx="3267300" cy="255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282" name="Google Shape;36282;p27"/>
          <p:cNvSpPr txBox="1">
            <a:spLocks noGrp="1"/>
          </p:cNvSpPr>
          <p:nvPr>
            <p:ph type="subTitle" idx="2"/>
          </p:nvPr>
        </p:nvSpPr>
        <p:spPr>
          <a:xfrm>
            <a:off x="4914791" y="1668100"/>
            <a:ext cx="3267300" cy="255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36283" name="Google Shape;36283;p27"/>
          <p:cNvPicPr preferRelativeResize="0"/>
          <p:nvPr/>
        </p:nvPicPr>
        <p:blipFill rotWithShape="1">
          <a:blip r:embed="rId2">
            <a:alphaModFix/>
          </a:blip>
          <a:srcRect l="29011" r="50490" b="53141"/>
          <a:stretch/>
        </p:blipFill>
        <p:spPr>
          <a:xfrm rot="320185">
            <a:off x="8460816" y="-121763"/>
            <a:ext cx="892944" cy="2210936"/>
          </a:xfrm>
          <a:prstGeom prst="rect">
            <a:avLst/>
          </a:prstGeom>
          <a:noFill/>
          <a:ln>
            <a:noFill/>
          </a:ln>
        </p:spPr>
      </p:pic>
      <p:grpSp>
        <p:nvGrpSpPr>
          <p:cNvPr id="36284" name="Google Shape;36284;p27"/>
          <p:cNvGrpSpPr/>
          <p:nvPr/>
        </p:nvGrpSpPr>
        <p:grpSpPr>
          <a:xfrm rot="-5400000" flipH="1">
            <a:off x="-2107570" y="4708617"/>
            <a:ext cx="4810263" cy="537379"/>
            <a:chOff x="2765878" y="4436723"/>
            <a:chExt cx="7690269" cy="1225772"/>
          </a:xfrm>
        </p:grpSpPr>
        <p:grpSp>
          <p:nvGrpSpPr>
            <p:cNvPr id="36285" name="Google Shape;36285;p27"/>
            <p:cNvGrpSpPr/>
            <p:nvPr/>
          </p:nvGrpSpPr>
          <p:grpSpPr>
            <a:xfrm flipH="1">
              <a:off x="2765878" y="4436723"/>
              <a:ext cx="7690269" cy="1225772"/>
              <a:chOff x="2763020" y="4436723"/>
              <a:chExt cx="7690269" cy="1225772"/>
            </a:xfrm>
          </p:grpSpPr>
          <p:sp>
            <p:nvSpPr>
              <p:cNvPr id="36286" name="Google Shape;36286;p27"/>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7" name="Google Shape;36287;p27"/>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8" name="Google Shape;36288;p27"/>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9" name="Google Shape;36289;p27"/>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90" name="Google Shape;36290;p27"/>
            <p:cNvGrpSpPr/>
            <p:nvPr/>
          </p:nvGrpSpPr>
          <p:grpSpPr>
            <a:xfrm flipH="1">
              <a:off x="2765878" y="4436723"/>
              <a:ext cx="7690269" cy="1225772"/>
              <a:chOff x="2763020" y="4436723"/>
              <a:chExt cx="7690269" cy="1225772"/>
            </a:xfrm>
          </p:grpSpPr>
          <p:sp>
            <p:nvSpPr>
              <p:cNvPr id="36291" name="Google Shape;36291;p27"/>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2" name="Google Shape;36292;p27"/>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3" name="Google Shape;36293;p27"/>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4" name="Google Shape;36294;p27"/>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95" name="Google Shape;36295;p27"/>
          <p:cNvGrpSpPr/>
          <p:nvPr/>
        </p:nvGrpSpPr>
        <p:grpSpPr>
          <a:xfrm rot="10800000">
            <a:off x="6690260" y="4015081"/>
            <a:ext cx="5681843" cy="3181016"/>
            <a:chOff x="-2793134" y="-1946851"/>
            <a:chExt cx="5681843" cy="3181016"/>
          </a:xfrm>
        </p:grpSpPr>
        <p:grpSp>
          <p:nvGrpSpPr>
            <p:cNvPr id="36296" name="Google Shape;36296;p27"/>
            <p:cNvGrpSpPr/>
            <p:nvPr/>
          </p:nvGrpSpPr>
          <p:grpSpPr>
            <a:xfrm rot="10800000">
              <a:off x="-2793134" y="-1946851"/>
              <a:ext cx="5681843" cy="3181016"/>
              <a:chOff x="3406125" y="2174000"/>
              <a:chExt cx="2581600" cy="1445325"/>
            </a:xfrm>
          </p:grpSpPr>
          <p:sp>
            <p:nvSpPr>
              <p:cNvPr id="36297" name="Google Shape;36297;p27"/>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8" name="Google Shape;36298;p27"/>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9" name="Google Shape;36299;p27"/>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0" name="Google Shape;36300;p27"/>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1" name="Google Shape;36301;p27"/>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2" name="Google Shape;36302;p27"/>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3" name="Google Shape;36303;p27"/>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4" name="Google Shape;36304;p27"/>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5" name="Google Shape;36305;p27"/>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6" name="Google Shape;36306;p27"/>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7" name="Google Shape;36307;p27"/>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8" name="Google Shape;36308;p27"/>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9" name="Google Shape;36309;p27"/>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0" name="Google Shape;36310;p27"/>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1" name="Google Shape;36311;p27"/>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2" name="Google Shape;36312;p27"/>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3" name="Google Shape;36313;p27"/>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4" name="Google Shape;36314;p27"/>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5" name="Google Shape;36315;p27"/>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6" name="Google Shape;36316;p27"/>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7" name="Google Shape;36317;p27"/>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8" name="Google Shape;36318;p27"/>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9" name="Google Shape;36319;p27"/>
            <p:cNvGrpSpPr/>
            <p:nvPr/>
          </p:nvGrpSpPr>
          <p:grpSpPr>
            <a:xfrm rot="10800000">
              <a:off x="-2793134" y="-1946851"/>
              <a:ext cx="5681843" cy="3181016"/>
              <a:chOff x="3406125" y="2174000"/>
              <a:chExt cx="2581600" cy="1445325"/>
            </a:xfrm>
          </p:grpSpPr>
          <p:sp>
            <p:nvSpPr>
              <p:cNvPr id="36320" name="Google Shape;36320;p27"/>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1" name="Google Shape;36321;p27"/>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2" name="Google Shape;36322;p27"/>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3" name="Google Shape;36323;p27"/>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4" name="Google Shape;36324;p27"/>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5" name="Google Shape;36325;p27"/>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6" name="Google Shape;36326;p27"/>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7" name="Google Shape;36327;p27"/>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8" name="Google Shape;36328;p27"/>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9" name="Google Shape;36329;p27"/>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0" name="Google Shape;36330;p27"/>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1" name="Google Shape;36331;p27"/>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2" name="Google Shape;36332;p27"/>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3" name="Google Shape;36333;p27"/>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4" name="Google Shape;36334;p27"/>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5" name="Google Shape;36335;p27"/>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6" name="Google Shape;36336;p27"/>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7" name="Google Shape;36337;p27"/>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8" name="Google Shape;36338;p27"/>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9" name="Google Shape;36339;p27"/>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0" name="Google Shape;36340;p27"/>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1" name="Google Shape;36341;p27"/>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342" name="Google Shape;36342;p27"/>
          <p:cNvGrpSpPr/>
          <p:nvPr/>
        </p:nvGrpSpPr>
        <p:grpSpPr>
          <a:xfrm rot="10800000">
            <a:off x="96084" y="-51045"/>
            <a:ext cx="617132" cy="1066189"/>
            <a:chOff x="11712647" y="-2511258"/>
            <a:chExt cx="294602" cy="508994"/>
          </a:xfrm>
        </p:grpSpPr>
        <p:sp>
          <p:nvSpPr>
            <p:cNvPr id="36343" name="Google Shape;36343;p27"/>
            <p:cNvSpPr/>
            <p:nvPr/>
          </p:nvSpPr>
          <p:spPr>
            <a:xfrm>
              <a:off x="11748629" y="-2364332"/>
              <a:ext cx="258620" cy="362068"/>
            </a:xfrm>
            <a:custGeom>
              <a:avLst/>
              <a:gdLst/>
              <a:ahLst/>
              <a:cxnLst/>
              <a:rect l="l" t="t" r="r" b="b"/>
              <a:pathLst>
                <a:path w="3795" h="5313" extrusionOk="0">
                  <a:moveTo>
                    <a:pt x="3718" y="1"/>
                  </a:moveTo>
                  <a:cubicBezTo>
                    <a:pt x="3696" y="1"/>
                    <a:pt x="3685" y="12"/>
                    <a:pt x="3685" y="34"/>
                  </a:cubicBezTo>
                  <a:cubicBezTo>
                    <a:pt x="3685" y="56"/>
                    <a:pt x="3729" y="1881"/>
                    <a:pt x="2519" y="3124"/>
                  </a:cubicBezTo>
                  <a:cubicBezTo>
                    <a:pt x="1298" y="4367"/>
                    <a:pt x="34" y="5235"/>
                    <a:pt x="23" y="5235"/>
                  </a:cubicBezTo>
                  <a:cubicBezTo>
                    <a:pt x="12" y="5246"/>
                    <a:pt x="1" y="5279"/>
                    <a:pt x="12" y="5290"/>
                  </a:cubicBezTo>
                  <a:cubicBezTo>
                    <a:pt x="23" y="5301"/>
                    <a:pt x="34" y="5312"/>
                    <a:pt x="45" y="5312"/>
                  </a:cubicBezTo>
                  <a:cubicBezTo>
                    <a:pt x="56" y="5312"/>
                    <a:pt x="56" y="5301"/>
                    <a:pt x="67" y="5301"/>
                  </a:cubicBezTo>
                  <a:cubicBezTo>
                    <a:pt x="78" y="5290"/>
                    <a:pt x="1342" y="4433"/>
                    <a:pt x="2563" y="3179"/>
                  </a:cubicBezTo>
                  <a:cubicBezTo>
                    <a:pt x="3795" y="1914"/>
                    <a:pt x="3762" y="56"/>
                    <a:pt x="3762" y="34"/>
                  </a:cubicBezTo>
                  <a:cubicBezTo>
                    <a:pt x="3762" y="12"/>
                    <a:pt x="3740" y="1"/>
                    <a:pt x="3718"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4" name="Google Shape;36344;p27"/>
            <p:cNvSpPr/>
            <p:nvPr/>
          </p:nvSpPr>
          <p:spPr>
            <a:xfrm>
              <a:off x="11783111" y="-2276831"/>
              <a:ext cx="221888" cy="274566"/>
            </a:xfrm>
            <a:custGeom>
              <a:avLst/>
              <a:gdLst/>
              <a:ahLst/>
              <a:cxnLst/>
              <a:rect l="l" t="t" r="r" b="b"/>
              <a:pathLst>
                <a:path w="3256" h="4029" extrusionOk="0">
                  <a:moveTo>
                    <a:pt x="3211" y="0"/>
                  </a:moveTo>
                  <a:cubicBezTo>
                    <a:pt x="3194" y="0"/>
                    <a:pt x="3179" y="18"/>
                    <a:pt x="3179" y="36"/>
                  </a:cubicBezTo>
                  <a:cubicBezTo>
                    <a:pt x="2948" y="1543"/>
                    <a:pt x="1485" y="2753"/>
                    <a:pt x="188" y="3819"/>
                  </a:cubicBezTo>
                  <a:lnTo>
                    <a:pt x="12" y="3962"/>
                  </a:lnTo>
                  <a:cubicBezTo>
                    <a:pt x="1" y="3973"/>
                    <a:pt x="1" y="3995"/>
                    <a:pt x="12" y="4006"/>
                  </a:cubicBezTo>
                  <a:cubicBezTo>
                    <a:pt x="23" y="4017"/>
                    <a:pt x="34" y="4028"/>
                    <a:pt x="45" y="4028"/>
                  </a:cubicBezTo>
                  <a:lnTo>
                    <a:pt x="34" y="4017"/>
                  </a:lnTo>
                  <a:lnTo>
                    <a:pt x="67" y="4017"/>
                  </a:lnTo>
                  <a:lnTo>
                    <a:pt x="232" y="3874"/>
                  </a:lnTo>
                  <a:cubicBezTo>
                    <a:pt x="1540" y="2797"/>
                    <a:pt x="3014" y="1576"/>
                    <a:pt x="3256" y="47"/>
                  </a:cubicBezTo>
                  <a:cubicBezTo>
                    <a:pt x="3256" y="25"/>
                    <a:pt x="3245" y="3"/>
                    <a:pt x="3223" y="3"/>
                  </a:cubicBezTo>
                  <a:cubicBezTo>
                    <a:pt x="3219" y="1"/>
                    <a:pt x="3215" y="0"/>
                    <a:pt x="321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5" name="Google Shape;36345;p27"/>
            <p:cNvSpPr/>
            <p:nvPr/>
          </p:nvSpPr>
          <p:spPr>
            <a:xfrm>
              <a:off x="11821342" y="-2184218"/>
              <a:ext cx="173163" cy="177456"/>
            </a:xfrm>
            <a:custGeom>
              <a:avLst/>
              <a:gdLst/>
              <a:ahLst/>
              <a:cxnLst/>
              <a:rect l="l" t="t" r="r" b="b"/>
              <a:pathLst>
                <a:path w="2541" h="2604" extrusionOk="0">
                  <a:moveTo>
                    <a:pt x="2492" y="1"/>
                  </a:moveTo>
                  <a:cubicBezTo>
                    <a:pt x="2481" y="1"/>
                    <a:pt x="2470" y="6"/>
                    <a:pt x="2464" y="19"/>
                  </a:cubicBezTo>
                  <a:cubicBezTo>
                    <a:pt x="1958" y="811"/>
                    <a:pt x="1067" y="1724"/>
                    <a:pt x="23" y="2537"/>
                  </a:cubicBezTo>
                  <a:cubicBezTo>
                    <a:pt x="1" y="2548"/>
                    <a:pt x="1" y="2570"/>
                    <a:pt x="12" y="2592"/>
                  </a:cubicBezTo>
                  <a:cubicBezTo>
                    <a:pt x="23" y="2592"/>
                    <a:pt x="34" y="2603"/>
                    <a:pt x="45" y="2603"/>
                  </a:cubicBezTo>
                  <a:cubicBezTo>
                    <a:pt x="56" y="2603"/>
                    <a:pt x="67" y="2603"/>
                    <a:pt x="67" y="2592"/>
                  </a:cubicBezTo>
                  <a:cubicBezTo>
                    <a:pt x="1122" y="1779"/>
                    <a:pt x="2013" y="855"/>
                    <a:pt x="2530" y="52"/>
                  </a:cubicBezTo>
                  <a:cubicBezTo>
                    <a:pt x="2541" y="41"/>
                    <a:pt x="2530" y="19"/>
                    <a:pt x="2519" y="8"/>
                  </a:cubicBezTo>
                  <a:cubicBezTo>
                    <a:pt x="2510" y="3"/>
                    <a:pt x="2501" y="1"/>
                    <a:pt x="249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6" name="Google Shape;36346;p27"/>
            <p:cNvSpPr/>
            <p:nvPr/>
          </p:nvSpPr>
          <p:spPr>
            <a:xfrm>
              <a:off x="11855825" y="-2142240"/>
              <a:ext cx="133433" cy="131729"/>
            </a:xfrm>
            <a:custGeom>
              <a:avLst/>
              <a:gdLst/>
              <a:ahLst/>
              <a:cxnLst/>
              <a:rect l="l" t="t" r="r" b="b"/>
              <a:pathLst>
                <a:path w="1958" h="1933" extrusionOk="0">
                  <a:moveTo>
                    <a:pt x="1920" y="1"/>
                  </a:moveTo>
                  <a:cubicBezTo>
                    <a:pt x="1909" y="1"/>
                    <a:pt x="1898" y="6"/>
                    <a:pt x="1892" y="19"/>
                  </a:cubicBezTo>
                  <a:cubicBezTo>
                    <a:pt x="1397" y="624"/>
                    <a:pt x="627" y="1328"/>
                    <a:pt x="22" y="1866"/>
                  </a:cubicBezTo>
                  <a:cubicBezTo>
                    <a:pt x="0" y="1877"/>
                    <a:pt x="0" y="1899"/>
                    <a:pt x="11" y="1921"/>
                  </a:cubicBezTo>
                  <a:cubicBezTo>
                    <a:pt x="22" y="1932"/>
                    <a:pt x="33" y="1932"/>
                    <a:pt x="44" y="1932"/>
                  </a:cubicBezTo>
                  <a:cubicBezTo>
                    <a:pt x="55" y="1932"/>
                    <a:pt x="66" y="1932"/>
                    <a:pt x="66" y="1921"/>
                  </a:cubicBezTo>
                  <a:cubicBezTo>
                    <a:pt x="682" y="1383"/>
                    <a:pt x="1452" y="668"/>
                    <a:pt x="1947" y="63"/>
                  </a:cubicBezTo>
                  <a:cubicBezTo>
                    <a:pt x="1958" y="41"/>
                    <a:pt x="1958" y="19"/>
                    <a:pt x="1947" y="8"/>
                  </a:cubicBezTo>
                  <a:cubicBezTo>
                    <a:pt x="1938" y="3"/>
                    <a:pt x="1929" y="1"/>
                    <a:pt x="192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7" name="Google Shape;36347;p27"/>
            <p:cNvSpPr/>
            <p:nvPr/>
          </p:nvSpPr>
          <p:spPr>
            <a:xfrm>
              <a:off x="11886559" y="-2109870"/>
              <a:ext cx="101949" cy="99359"/>
            </a:xfrm>
            <a:custGeom>
              <a:avLst/>
              <a:gdLst/>
              <a:ahLst/>
              <a:cxnLst/>
              <a:rect l="l" t="t" r="r" b="b"/>
              <a:pathLst>
                <a:path w="1496" h="1458" extrusionOk="0">
                  <a:moveTo>
                    <a:pt x="1462" y="0"/>
                  </a:moveTo>
                  <a:cubicBezTo>
                    <a:pt x="1452" y="0"/>
                    <a:pt x="1441" y="6"/>
                    <a:pt x="1430" y="17"/>
                  </a:cubicBezTo>
                  <a:cubicBezTo>
                    <a:pt x="1155" y="303"/>
                    <a:pt x="451" y="1007"/>
                    <a:pt x="11" y="1391"/>
                  </a:cubicBezTo>
                  <a:cubicBezTo>
                    <a:pt x="0" y="1402"/>
                    <a:pt x="0" y="1424"/>
                    <a:pt x="11" y="1446"/>
                  </a:cubicBezTo>
                  <a:cubicBezTo>
                    <a:pt x="20" y="1456"/>
                    <a:pt x="30" y="1457"/>
                    <a:pt x="39" y="1457"/>
                  </a:cubicBezTo>
                  <a:lnTo>
                    <a:pt x="39" y="1457"/>
                  </a:lnTo>
                  <a:cubicBezTo>
                    <a:pt x="48" y="1457"/>
                    <a:pt x="57" y="1456"/>
                    <a:pt x="66" y="1446"/>
                  </a:cubicBezTo>
                  <a:cubicBezTo>
                    <a:pt x="506" y="1061"/>
                    <a:pt x="1210" y="358"/>
                    <a:pt x="1485" y="61"/>
                  </a:cubicBezTo>
                  <a:cubicBezTo>
                    <a:pt x="1496" y="50"/>
                    <a:pt x="1496" y="28"/>
                    <a:pt x="1485" y="17"/>
                  </a:cubicBezTo>
                  <a:cubicBezTo>
                    <a:pt x="1479" y="6"/>
                    <a:pt x="1471" y="0"/>
                    <a:pt x="1462" y="0"/>
                  </a:cubicBezTo>
                  <a:close/>
                  <a:moveTo>
                    <a:pt x="39" y="1457"/>
                  </a:moveTo>
                  <a:cubicBezTo>
                    <a:pt x="37" y="1457"/>
                    <a:pt x="35" y="1457"/>
                    <a:pt x="33" y="1457"/>
                  </a:cubicBezTo>
                  <a:lnTo>
                    <a:pt x="44" y="1457"/>
                  </a:lnTo>
                  <a:cubicBezTo>
                    <a:pt x="42" y="1457"/>
                    <a:pt x="41" y="1457"/>
                    <a:pt x="39" y="1457"/>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8" name="Google Shape;36348;p27"/>
            <p:cNvSpPr/>
            <p:nvPr/>
          </p:nvSpPr>
          <p:spPr>
            <a:xfrm>
              <a:off x="11915045" y="-2083837"/>
              <a:ext cx="76461" cy="71078"/>
            </a:xfrm>
            <a:custGeom>
              <a:avLst/>
              <a:gdLst/>
              <a:ahLst/>
              <a:cxnLst/>
              <a:rect l="l" t="t" r="r" b="b"/>
              <a:pathLst>
                <a:path w="1122" h="1043" extrusionOk="0">
                  <a:moveTo>
                    <a:pt x="1079" y="0"/>
                  </a:moveTo>
                  <a:cubicBezTo>
                    <a:pt x="1070" y="0"/>
                    <a:pt x="1061" y="3"/>
                    <a:pt x="1056" y="9"/>
                  </a:cubicBezTo>
                  <a:lnTo>
                    <a:pt x="11" y="976"/>
                  </a:lnTo>
                  <a:cubicBezTo>
                    <a:pt x="0" y="998"/>
                    <a:pt x="0" y="1020"/>
                    <a:pt x="11" y="1031"/>
                  </a:cubicBezTo>
                  <a:cubicBezTo>
                    <a:pt x="22" y="1042"/>
                    <a:pt x="33" y="1042"/>
                    <a:pt x="44" y="1042"/>
                  </a:cubicBezTo>
                  <a:cubicBezTo>
                    <a:pt x="44" y="1042"/>
                    <a:pt x="55" y="1042"/>
                    <a:pt x="66" y="1031"/>
                  </a:cubicBezTo>
                  <a:lnTo>
                    <a:pt x="1111" y="64"/>
                  </a:lnTo>
                  <a:cubicBezTo>
                    <a:pt x="1122" y="42"/>
                    <a:pt x="1122" y="20"/>
                    <a:pt x="1111" y="9"/>
                  </a:cubicBezTo>
                  <a:cubicBezTo>
                    <a:pt x="1100" y="3"/>
                    <a:pt x="1089" y="0"/>
                    <a:pt x="107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9" name="Google Shape;36349;p27"/>
            <p:cNvSpPr/>
            <p:nvPr/>
          </p:nvSpPr>
          <p:spPr>
            <a:xfrm>
              <a:off x="11941282" y="-2063938"/>
              <a:ext cx="53223" cy="47431"/>
            </a:xfrm>
            <a:custGeom>
              <a:avLst/>
              <a:gdLst/>
              <a:ahLst/>
              <a:cxnLst/>
              <a:rect l="l" t="t" r="r" b="b"/>
              <a:pathLst>
                <a:path w="781" h="696" extrusionOk="0">
                  <a:moveTo>
                    <a:pt x="733" y="1"/>
                  </a:moveTo>
                  <a:cubicBezTo>
                    <a:pt x="726" y="1"/>
                    <a:pt x="720" y="4"/>
                    <a:pt x="715" y="14"/>
                  </a:cubicBezTo>
                  <a:lnTo>
                    <a:pt x="22" y="629"/>
                  </a:lnTo>
                  <a:cubicBezTo>
                    <a:pt x="0" y="640"/>
                    <a:pt x="0" y="662"/>
                    <a:pt x="11" y="684"/>
                  </a:cubicBezTo>
                  <a:cubicBezTo>
                    <a:pt x="22" y="695"/>
                    <a:pt x="33" y="695"/>
                    <a:pt x="44" y="695"/>
                  </a:cubicBezTo>
                  <a:cubicBezTo>
                    <a:pt x="55" y="695"/>
                    <a:pt x="66" y="695"/>
                    <a:pt x="66" y="684"/>
                  </a:cubicBezTo>
                  <a:lnTo>
                    <a:pt x="759" y="69"/>
                  </a:lnTo>
                  <a:cubicBezTo>
                    <a:pt x="781" y="47"/>
                    <a:pt x="781" y="25"/>
                    <a:pt x="759" y="14"/>
                  </a:cubicBezTo>
                  <a:cubicBezTo>
                    <a:pt x="753" y="7"/>
                    <a:pt x="743" y="1"/>
                    <a:pt x="733"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0" name="Google Shape;36350;p27"/>
            <p:cNvSpPr/>
            <p:nvPr/>
          </p:nvSpPr>
          <p:spPr>
            <a:xfrm>
              <a:off x="11960772" y="-2051399"/>
              <a:ext cx="40480" cy="37140"/>
            </a:xfrm>
            <a:custGeom>
              <a:avLst/>
              <a:gdLst/>
              <a:ahLst/>
              <a:cxnLst/>
              <a:rect l="l" t="t" r="r" b="b"/>
              <a:pathLst>
                <a:path w="594" h="545" extrusionOk="0">
                  <a:moveTo>
                    <a:pt x="559" y="0"/>
                  </a:moveTo>
                  <a:cubicBezTo>
                    <a:pt x="550" y="0"/>
                    <a:pt x="539" y="6"/>
                    <a:pt x="528" y="17"/>
                  </a:cubicBezTo>
                  <a:lnTo>
                    <a:pt x="22" y="478"/>
                  </a:lnTo>
                  <a:cubicBezTo>
                    <a:pt x="11" y="489"/>
                    <a:pt x="0" y="511"/>
                    <a:pt x="22" y="522"/>
                  </a:cubicBezTo>
                  <a:cubicBezTo>
                    <a:pt x="22" y="533"/>
                    <a:pt x="33" y="544"/>
                    <a:pt x="44" y="544"/>
                  </a:cubicBezTo>
                  <a:cubicBezTo>
                    <a:pt x="55" y="544"/>
                    <a:pt x="66" y="533"/>
                    <a:pt x="66" y="533"/>
                  </a:cubicBezTo>
                  <a:lnTo>
                    <a:pt x="583" y="72"/>
                  </a:lnTo>
                  <a:cubicBezTo>
                    <a:pt x="594" y="50"/>
                    <a:pt x="594" y="28"/>
                    <a:pt x="583" y="17"/>
                  </a:cubicBezTo>
                  <a:cubicBezTo>
                    <a:pt x="577" y="6"/>
                    <a:pt x="569" y="0"/>
                    <a:pt x="55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1" name="Google Shape;36351;p27"/>
            <p:cNvSpPr/>
            <p:nvPr/>
          </p:nvSpPr>
          <p:spPr>
            <a:xfrm>
              <a:off x="11983192" y="-2033544"/>
              <a:ext cx="21058" cy="19286"/>
            </a:xfrm>
            <a:custGeom>
              <a:avLst/>
              <a:gdLst/>
              <a:ahLst/>
              <a:cxnLst/>
              <a:rect l="l" t="t" r="r" b="b"/>
              <a:pathLst>
                <a:path w="309" h="283" extrusionOk="0">
                  <a:moveTo>
                    <a:pt x="261" y="0"/>
                  </a:moveTo>
                  <a:cubicBezTo>
                    <a:pt x="254" y="0"/>
                    <a:pt x="247" y="3"/>
                    <a:pt x="243" y="7"/>
                  </a:cubicBezTo>
                  <a:lnTo>
                    <a:pt x="12" y="216"/>
                  </a:lnTo>
                  <a:cubicBezTo>
                    <a:pt x="1" y="227"/>
                    <a:pt x="1" y="249"/>
                    <a:pt x="12" y="271"/>
                  </a:cubicBezTo>
                  <a:cubicBezTo>
                    <a:pt x="23" y="271"/>
                    <a:pt x="34" y="282"/>
                    <a:pt x="45" y="282"/>
                  </a:cubicBezTo>
                  <a:cubicBezTo>
                    <a:pt x="56" y="282"/>
                    <a:pt x="56" y="271"/>
                    <a:pt x="67" y="271"/>
                  </a:cubicBezTo>
                  <a:lnTo>
                    <a:pt x="287" y="62"/>
                  </a:lnTo>
                  <a:cubicBezTo>
                    <a:pt x="298" y="51"/>
                    <a:pt x="309" y="29"/>
                    <a:pt x="287" y="18"/>
                  </a:cubicBezTo>
                  <a:cubicBezTo>
                    <a:pt x="280" y="6"/>
                    <a:pt x="270" y="0"/>
                    <a:pt x="26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2" name="Google Shape;36352;p27"/>
            <p:cNvSpPr/>
            <p:nvPr/>
          </p:nvSpPr>
          <p:spPr>
            <a:xfrm>
              <a:off x="11712647" y="-2176041"/>
              <a:ext cx="212961" cy="169278"/>
            </a:xfrm>
            <a:custGeom>
              <a:avLst/>
              <a:gdLst/>
              <a:ahLst/>
              <a:cxnLst/>
              <a:rect l="l" t="t" r="r" b="b"/>
              <a:pathLst>
                <a:path w="3125" h="2484" extrusionOk="0">
                  <a:moveTo>
                    <a:pt x="3080" y="1"/>
                  </a:moveTo>
                  <a:cubicBezTo>
                    <a:pt x="3072" y="1"/>
                    <a:pt x="3064" y="4"/>
                    <a:pt x="3058" y="9"/>
                  </a:cubicBezTo>
                  <a:cubicBezTo>
                    <a:pt x="2464" y="724"/>
                    <a:pt x="903" y="1802"/>
                    <a:pt x="155" y="2318"/>
                  </a:cubicBezTo>
                  <a:lnTo>
                    <a:pt x="23" y="2417"/>
                  </a:lnTo>
                  <a:cubicBezTo>
                    <a:pt x="1" y="2428"/>
                    <a:pt x="1" y="2450"/>
                    <a:pt x="12" y="2461"/>
                  </a:cubicBezTo>
                  <a:cubicBezTo>
                    <a:pt x="12" y="2472"/>
                    <a:pt x="23" y="2483"/>
                    <a:pt x="34" y="2483"/>
                  </a:cubicBezTo>
                  <a:lnTo>
                    <a:pt x="45" y="2483"/>
                  </a:lnTo>
                  <a:cubicBezTo>
                    <a:pt x="45" y="2483"/>
                    <a:pt x="56" y="2472"/>
                    <a:pt x="56" y="2472"/>
                  </a:cubicBezTo>
                  <a:lnTo>
                    <a:pt x="199" y="2384"/>
                  </a:lnTo>
                  <a:cubicBezTo>
                    <a:pt x="947" y="1857"/>
                    <a:pt x="2519" y="779"/>
                    <a:pt x="3113" y="64"/>
                  </a:cubicBezTo>
                  <a:cubicBezTo>
                    <a:pt x="3124" y="42"/>
                    <a:pt x="3124" y="20"/>
                    <a:pt x="3102" y="9"/>
                  </a:cubicBezTo>
                  <a:cubicBezTo>
                    <a:pt x="3097" y="4"/>
                    <a:pt x="3088" y="1"/>
                    <a:pt x="30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3" name="Google Shape;36353;p27"/>
            <p:cNvSpPr/>
            <p:nvPr/>
          </p:nvSpPr>
          <p:spPr>
            <a:xfrm>
              <a:off x="11930787" y="-2405562"/>
              <a:ext cx="65217" cy="220457"/>
            </a:xfrm>
            <a:custGeom>
              <a:avLst/>
              <a:gdLst/>
              <a:ahLst/>
              <a:cxnLst/>
              <a:rect l="l" t="t" r="r" b="b"/>
              <a:pathLst>
                <a:path w="957" h="3235" extrusionOk="0">
                  <a:moveTo>
                    <a:pt x="880" y="1"/>
                  </a:moveTo>
                  <a:cubicBezTo>
                    <a:pt x="858" y="12"/>
                    <a:pt x="847" y="23"/>
                    <a:pt x="847" y="45"/>
                  </a:cubicBezTo>
                  <a:cubicBezTo>
                    <a:pt x="880" y="1255"/>
                    <a:pt x="583" y="2365"/>
                    <a:pt x="11" y="3168"/>
                  </a:cubicBezTo>
                  <a:cubicBezTo>
                    <a:pt x="0" y="3190"/>
                    <a:pt x="0" y="3212"/>
                    <a:pt x="22" y="3223"/>
                  </a:cubicBezTo>
                  <a:cubicBezTo>
                    <a:pt x="22" y="3223"/>
                    <a:pt x="33" y="3234"/>
                    <a:pt x="44" y="3234"/>
                  </a:cubicBezTo>
                  <a:cubicBezTo>
                    <a:pt x="55" y="3234"/>
                    <a:pt x="66" y="3223"/>
                    <a:pt x="66" y="3212"/>
                  </a:cubicBezTo>
                  <a:cubicBezTo>
                    <a:pt x="660" y="2398"/>
                    <a:pt x="957" y="1266"/>
                    <a:pt x="924" y="45"/>
                  </a:cubicBezTo>
                  <a:cubicBezTo>
                    <a:pt x="924" y="23"/>
                    <a:pt x="902" y="1"/>
                    <a:pt x="8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4" name="Google Shape;36354;p27"/>
            <p:cNvSpPr/>
            <p:nvPr/>
          </p:nvSpPr>
          <p:spPr>
            <a:xfrm>
              <a:off x="11759123" y="-2468802"/>
              <a:ext cx="50293" cy="150265"/>
            </a:xfrm>
            <a:custGeom>
              <a:avLst/>
              <a:gdLst/>
              <a:ahLst/>
              <a:cxnLst/>
              <a:rect l="l" t="t" r="r" b="b"/>
              <a:pathLst>
                <a:path w="738" h="2205" extrusionOk="0">
                  <a:moveTo>
                    <a:pt x="704" y="1"/>
                  </a:moveTo>
                  <a:cubicBezTo>
                    <a:pt x="693" y="1"/>
                    <a:pt x="679" y="8"/>
                    <a:pt x="672" y="16"/>
                  </a:cubicBezTo>
                  <a:cubicBezTo>
                    <a:pt x="397" y="379"/>
                    <a:pt x="265" y="819"/>
                    <a:pt x="199" y="1116"/>
                  </a:cubicBezTo>
                  <a:cubicBezTo>
                    <a:pt x="166" y="1270"/>
                    <a:pt x="144" y="1402"/>
                    <a:pt x="111" y="1567"/>
                  </a:cubicBezTo>
                  <a:cubicBezTo>
                    <a:pt x="89" y="1732"/>
                    <a:pt x="56" y="1919"/>
                    <a:pt x="1" y="2161"/>
                  </a:cubicBezTo>
                  <a:cubicBezTo>
                    <a:pt x="1" y="2183"/>
                    <a:pt x="12" y="2194"/>
                    <a:pt x="34" y="2205"/>
                  </a:cubicBezTo>
                  <a:lnTo>
                    <a:pt x="34" y="2194"/>
                  </a:lnTo>
                  <a:cubicBezTo>
                    <a:pt x="56" y="2194"/>
                    <a:pt x="67" y="2183"/>
                    <a:pt x="78" y="2172"/>
                  </a:cubicBezTo>
                  <a:cubicBezTo>
                    <a:pt x="122" y="1930"/>
                    <a:pt x="155" y="1743"/>
                    <a:pt x="177" y="1578"/>
                  </a:cubicBezTo>
                  <a:cubicBezTo>
                    <a:pt x="210" y="1413"/>
                    <a:pt x="232" y="1281"/>
                    <a:pt x="265" y="1127"/>
                  </a:cubicBezTo>
                  <a:cubicBezTo>
                    <a:pt x="331" y="830"/>
                    <a:pt x="463" y="412"/>
                    <a:pt x="727" y="60"/>
                  </a:cubicBezTo>
                  <a:cubicBezTo>
                    <a:pt x="738" y="49"/>
                    <a:pt x="738" y="16"/>
                    <a:pt x="716" y="5"/>
                  </a:cubicBezTo>
                  <a:cubicBezTo>
                    <a:pt x="712" y="2"/>
                    <a:pt x="708" y="1"/>
                    <a:pt x="70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5" name="Google Shape;36355;p27"/>
            <p:cNvSpPr/>
            <p:nvPr/>
          </p:nvSpPr>
          <p:spPr>
            <a:xfrm>
              <a:off x="11829588" y="-2511258"/>
              <a:ext cx="159670" cy="86275"/>
            </a:xfrm>
            <a:custGeom>
              <a:avLst/>
              <a:gdLst/>
              <a:ahLst/>
              <a:cxnLst/>
              <a:rect l="l" t="t" r="r" b="b"/>
              <a:pathLst>
                <a:path w="2343" h="1266" extrusionOk="0">
                  <a:moveTo>
                    <a:pt x="818" y="0"/>
                  </a:moveTo>
                  <a:cubicBezTo>
                    <a:pt x="530" y="0"/>
                    <a:pt x="261" y="88"/>
                    <a:pt x="23" y="254"/>
                  </a:cubicBezTo>
                  <a:cubicBezTo>
                    <a:pt x="1" y="265"/>
                    <a:pt x="1" y="287"/>
                    <a:pt x="12" y="309"/>
                  </a:cubicBezTo>
                  <a:cubicBezTo>
                    <a:pt x="17" y="315"/>
                    <a:pt x="25" y="317"/>
                    <a:pt x="35" y="317"/>
                  </a:cubicBezTo>
                  <a:cubicBezTo>
                    <a:pt x="44" y="317"/>
                    <a:pt x="55" y="315"/>
                    <a:pt x="66" y="309"/>
                  </a:cubicBezTo>
                  <a:cubicBezTo>
                    <a:pt x="297" y="144"/>
                    <a:pt x="572" y="67"/>
                    <a:pt x="869" y="67"/>
                  </a:cubicBezTo>
                  <a:cubicBezTo>
                    <a:pt x="2035" y="89"/>
                    <a:pt x="2255" y="1189"/>
                    <a:pt x="2266" y="1233"/>
                  </a:cubicBezTo>
                  <a:cubicBezTo>
                    <a:pt x="2277" y="1244"/>
                    <a:pt x="2288" y="1266"/>
                    <a:pt x="2310" y="1266"/>
                  </a:cubicBezTo>
                  <a:lnTo>
                    <a:pt x="2310" y="1255"/>
                  </a:lnTo>
                  <a:cubicBezTo>
                    <a:pt x="2332" y="1255"/>
                    <a:pt x="2343" y="1233"/>
                    <a:pt x="2343" y="1222"/>
                  </a:cubicBezTo>
                  <a:cubicBezTo>
                    <a:pt x="2343" y="1200"/>
                    <a:pt x="2090" y="12"/>
                    <a:pt x="869" y="1"/>
                  </a:cubicBezTo>
                  <a:cubicBezTo>
                    <a:pt x="852" y="1"/>
                    <a:pt x="835" y="0"/>
                    <a:pt x="81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6" name="Google Shape;36356;p27"/>
            <p:cNvSpPr/>
            <p:nvPr/>
          </p:nvSpPr>
          <p:spPr>
            <a:xfrm>
              <a:off x="11791357" y="-2493404"/>
              <a:ext cx="189654" cy="344213"/>
            </a:xfrm>
            <a:custGeom>
              <a:avLst/>
              <a:gdLst/>
              <a:ahLst/>
              <a:cxnLst/>
              <a:rect l="l" t="t" r="r" b="b"/>
              <a:pathLst>
                <a:path w="2783" h="5051" extrusionOk="0">
                  <a:moveTo>
                    <a:pt x="1387" y="0"/>
                  </a:moveTo>
                  <a:cubicBezTo>
                    <a:pt x="324" y="0"/>
                    <a:pt x="1" y="1367"/>
                    <a:pt x="1" y="1378"/>
                  </a:cubicBezTo>
                  <a:cubicBezTo>
                    <a:pt x="1" y="1400"/>
                    <a:pt x="12" y="1422"/>
                    <a:pt x="34" y="1422"/>
                  </a:cubicBezTo>
                  <a:cubicBezTo>
                    <a:pt x="38" y="1424"/>
                    <a:pt x="42" y="1425"/>
                    <a:pt x="45" y="1425"/>
                  </a:cubicBezTo>
                  <a:cubicBezTo>
                    <a:pt x="60" y="1425"/>
                    <a:pt x="69" y="1409"/>
                    <a:pt x="78" y="1400"/>
                  </a:cubicBezTo>
                  <a:cubicBezTo>
                    <a:pt x="78" y="1378"/>
                    <a:pt x="382" y="67"/>
                    <a:pt x="1400" y="67"/>
                  </a:cubicBezTo>
                  <a:cubicBezTo>
                    <a:pt x="1424" y="67"/>
                    <a:pt x="1449" y="68"/>
                    <a:pt x="1474" y="69"/>
                  </a:cubicBezTo>
                  <a:cubicBezTo>
                    <a:pt x="2607" y="146"/>
                    <a:pt x="2706" y="1367"/>
                    <a:pt x="2662" y="2093"/>
                  </a:cubicBezTo>
                  <a:cubicBezTo>
                    <a:pt x="2618" y="2928"/>
                    <a:pt x="2244" y="4127"/>
                    <a:pt x="1353" y="4985"/>
                  </a:cubicBezTo>
                  <a:cubicBezTo>
                    <a:pt x="1331" y="5007"/>
                    <a:pt x="1331" y="5029"/>
                    <a:pt x="1353" y="5040"/>
                  </a:cubicBezTo>
                  <a:cubicBezTo>
                    <a:pt x="1353" y="5051"/>
                    <a:pt x="1364" y="5051"/>
                    <a:pt x="1375" y="5051"/>
                  </a:cubicBezTo>
                  <a:cubicBezTo>
                    <a:pt x="1386" y="5051"/>
                    <a:pt x="1397" y="5051"/>
                    <a:pt x="1397" y="5040"/>
                  </a:cubicBezTo>
                  <a:cubicBezTo>
                    <a:pt x="2310" y="4171"/>
                    <a:pt x="2684" y="2950"/>
                    <a:pt x="2739" y="2104"/>
                  </a:cubicBezTo>
                  <a:cubicBezTo>
                    <a:pt x="2783" y="1345"/>
                    <a:pt x="2673" y="80"/>
                    <a:pt x="1474" y="3"/>
                  </a:cubicBezTo>
                  <a:cubicBezTo>
                    <a:pt x="1445" y="1"/>
                    <a:pt x="1416" y="0"/>
                    <a:pt x="138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7" name="Google Shape;36357;p27"/>
            <p:cNvSpPr/>
            <p:nvPr/>
          </p:nvSpPr>
          <p:spPr>
            <a:xfrm>
              <a:off x="11801102" y="-2243371"/>
              <a:ext cx="54041" cy="85934"/>
            </a:xfrm>
            <a:custGeom>
              <a:avLst/>
              <a:gdLst/>
              <a:ahLst/>
              <a:cxnLst/>
              <a:rect l="l" t="t" r="r" b="b"/>
              <a:pathLst>
                <a:path w="793" h="1261" extrusionOk="0">
                  <a:moveTo>
                    <a:pt x="753" y="0"/>
                  </a:moveTo>
                  <a:cubicBezTo>
                    <a:pt x="743" y="0"/>
                    <a:pt x="733" y="5"/>
                    <a:pt x="726" y="18"/>
                  </a:cubicBezTo>
                  <a:lnTo>
                    <a:pt x="704" y="51"/>
                  </a:lnTo>
                  <a:cubicBezTo>
                    <a:pt x="495" y="458"/>
                    <a:pt x="287" y="843"/>
                    <a:pt x="12" y="1206"/>
                  </a:cubicBezTo>
                  <a:cubicBezTo>
                    <a:pt x="1" y="1217"/>
                    <a:pt x="1" y="1239"/>
                    <a:pt x="12" y="1250"/>
                  </a:cubicBezTo>
                  <a:cubicBezTo>
                    <a:pt x="21" y="1259"/>
                    <a:pt x="30" y="1261"/>
                    <a:pt x="39" y="1261"/>
                  </a:cubicBezTo>
                  <a:lnTo>
                    <a:pt x="39" y="1261"/>
                  </a:lnTo>
                  <a:cubicBezTo>
                    <a:pt x="48" y="1261"/>
                    <a:pt x="57" y="1259"/>
                    <a:pt x="67" y="1250"/>
                  </a:cubicBezTo>
                  <a:cubicBezTo>
                    <a:pt x="353" y="887"/>
                    <a:pt x="550" y="491"/>
                    <a:pt x="770" y="84"/>
                  </a:cubicBezTo>
                  <a:lnTo>
                    <a:pt x="792" y="51"/>
                  </a:lnTo>
                  <a:cubicBezTo>
                    <a:pt x="792" y="40"/>
                    <a:pt x="792" y="7"/>
                    <a:pt x="770" y="7"/>
                  </a:cubicBezTo>
                  <a:cubicBezTo>
                    <a:pt x="766" y="3"/>
                    <a:pt x="759" y="0"/>
                    <a:pt x="753" y="0"/>
                  </a:cubicBezTo>
                  <a:close/>
                  <a:moveTo>
                    <a:pt x="39" y="1261"/>
                  </a:moveTo>
                  <a:lnTo>
                    <a:pt x="39" y="1261"/>
                  </a:lnTo>
                  <a:cubicBezTo>
                    <a:pt x="37" y="1261"/>
                    <a:pt x="35" y="1261"/>
                    <a:pt x="34" y="1261"/>
                  </a:cubicBezTo>
                  <a:lnTo>
                    <a:pt x="45" y="1261"/>
                  </a:lnTo>
                  <a:cubicBezTo>
                    <a:pt x="43" y="1261"/>
                    <a:pt x="41" y="1261"/>
                    <a:pt x="39" y="126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8" name="Google Shape;36358;p27"/>
            <p:cNvSpPr/>
            <p:nvPr/>
          </p:nvSpPr>
          <p:spPr>
            <a:xfrm>
              <a:off x="11855825" y="-2297616"/>
              <a:ext cx="21807" cy="45045"/>
            </a:xfrm>
            <a:custGeom>
              <a:avLst/>
              <a:gdLst/>
              <a:ahLst/>
              <a:cxnLst/>
              <a:rect l="l" t="t" r="r" b="b"/>
              <a:pathLst>
                <a:path w="320" h="661" extrusionOk="0">
                  <a:moveTo>
                    <a:pt x="286" y="0"/>
                  </a:moveTo>
                  <a:cubicBezTo>
                    <a:pt x="264" y="0"/>
                    <a:pt x="242" y="11"/>
                    <a:pt x="242" y="22"/>
                  </a:cubicBezTo>
                  <a:cubicBezTo>
                    <a:pt x="176" y="220"/>
                    <a:pt x="99" y="418"/>
                    <a:pt x="11" y="616"/>
                  </a:cubicBezTo>
                  <a:cubicBezTo>
                    <a:pt x="0" y="627"/>
                    <a:pt x="11" y="649"/>
                    <a:pt x="33" y="660"/>
                  </a:cubicBezTo>
                  <a:lnTo>
                    <a:pt x="44" y="660"/>
                  </a:lnTo>
                  <a:cubicBezTo>
                    <a:pt x="55" y="660"/>
                    <a:pt x="66" y="660"/>
                    <a:pt x="77" y="638"/>
                  </a:cubicBezTo>
                  <a:cubicBezTo>
                    <a:pt x="165" y="451"/>
                    <a:pt x="242" y="253"/>
                    <a:pt x="308" y="44"/>
                  </a:cubicBezTo>
                  <a:cubicBezTo>
                    <a:pt x="319" y="33"/>
                    <a:pt x="308" y="11"/>
                    <a:pt x="286"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9" name="Google Shape;36359;p27"/>
            <p:cNvSpPr/>
            <p:nvPr/>
          </p:nvSpPr>
          <p:spPr>
            <a:xfrm>
              <a:off x="11751627" y="-2386071"/>
              <a:ext cx="42047" cy="141747"/>
            </a:xfrm>
            <a:custGeom>
              <a:avLst/>
              <a:gdLst/>
              <a:ahLst/>
              <a:cxnLst/>
              <a:rect l="l" t="t" r="r" b="b"/>
              <a:pathLst>
                <a:path w="617" h="2080" extrusionOk="0">
                  <a:moveTo>
                    <a:pt x="584" y="1"/>
                  </a:moveTo>
                  <a:cubicBezTo>
                    <a:pt x="573" y="1"/>
                    <a:pt x="551" y="12"/>
                    <a:pt x="551" y="34"/>
                  </a:cubicBezTo>
                  <a:lnTo>
                    <a:pt x="518" y="221"/>
                  </a:lnTo>
                  <a:cubicBezTo>
                    <a:pt x="397" y="892"/>
                    <a:pt x="276" y="1661"/>
                    <a:pt x="12" y="2024"/>
                  </a:cubicBezTo>
                  <a:cubicBezTo>
                    <a:pt x="1" y="2035"/>
                    <a:pt x="1" y="2057"/>
                    <a:pt x="23" y="2068"/>
                  </a:cubicBezTo>
                  <a:cubicBezTo>
                    <a:pt x="23" y="2079"/>
                    <a:pt x="34" y="2079"/>
                    <a:pt x="45" y="2079"/>
                  </a:cubicBezTo>
                  <a:cubicBezTo>
                    <a:pt x="56" y="2079"/>
                    <a:pt x="67" y="2068"/>
                    <a:pt x="78" y="2057"/>
                  </a:cubicBezTo>
                  <a:cubicBezTo>
                    <a:pt x="342" y="1683"/>
                    <a:pt x="474" y="914"/>
                    <a:pt x="584" y="243"/>
                  </a:cubicBezTo>
                  <a:lnTo>
                    <a:pt x="617" y="45"/>
                  </a:lnTo>
                  <a:cubicBezTo>
                    <a:pt x="617" y="23"/>
                    <a:pt x="606" y="1"/>
                    <a:pt x="58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0" name="Google Shape;36360;p27"/>
            <p:cNvSpPr/>
            <p:nvPr/>
          </p:nvSpPr>
          <p:spPr>
            <a:xfrm>
              <a:off x="11748629" y="-2473709"/>
              <a:ext cx="221888" cy="257121"/>
            </a:xfrm>
            <a:custGeom>
              <a:avLst/>
              <a:gdLst/>
              <a:ahLst/>
              <a:cxnLst/>
              <a:rect l="l" t="t" r="r" b="b"/>
              <a:pathLst>
                <a:path w="3256" h="3773" extrusionOk="0">
                  <a:moveTo>
                    <a:pt x="2002" y="0"/>
                  </a:moveTo>
                  <a:cubicBezTo>
                    <a:pt x="1375" y="0"/>
                    <a:pt x="936" y="550"/>
                    <a:pt x="760" y="1551"/>
                  </a:cubicBezTo>
                  <a:cubicBezTo>
                    <a:pt x="584" y="2497"/>
                    <a:pt x="419" y="3310"/>
                    <a:pt x="12" y="3706"/>
                  </a:cubicBezTo>
                  <a:cubicBezTo>
                    <a:pt x="1" y="3728"/>
                    <a:pt x="1" y="3750"/>
                    <a:pt x="12" y="3761"/>
                  </a:cubicBezTo>
                  <a:cubicBezTo>
                    <a:pt x="23" y="3772"/>
                    <a:pt x="34" y="3772"/>
                    <a:pt x="45" y="3772"/>
                  </a:cubicBezTo>
                  <a:cubicBezTo>
                    <a:pt x="45" y="3772"/>
                    <a:pt x="56" y="3761"/>
                    <a:pt x="67" y="3761"/>
                  </a:cubicBezTo>
                  <a:cubicBezTo>
                    <a:pt x="485" y="3343"/>
                    <a:pt x="661" y="2519"/>
                    <a:pt x="826" y="1573"/>
                  </a:cubicBezTo>
                  <a:cubicBezTo>
                    <a:pt x="947" y="891"/>
                    <a:pt x="1254" y="77"/>
                    <a:pt x="2002" y="77"/>
                  </a:cubicBezTo>
                  <a:cubicBezTo>
                    <a:pt x="2332" y="77"/>
                    <a:pt x="2607" y="220"/>
                    <a:pt x="2794" y="484"/>
                  </a:cubicBezTo>
                  <a:cubicBezTo>
                    <a:pt x="3179" y="1045"/>
                    <a:pt x="3157" y="2090"/>
                    <a:pt x="2728" y="3211"/>
                  </a:cubicBezTo>
                  <a:cubicBezTo>
                    <a:pt x="2728" y="3222"/>
                    <a:pt x="2739" y="3244"/>
                    <a:pt x="2750" y="3255"/>
                  </a:cubicBezTo>
                  <a:cubicBezTo>
                    <a:pt x="2756" y="3258"/>
                    <a:pt x="2762" y="3260"/>
                    <a:pt x="2768" y="3260"/>
                  </a:cubicBezTo>
                  <a:cubicBezTo>
                    <a:pt x="2783" y="3260"/>
                    <a:pt x="2797" y="3249"/>
                    <a:pt x="2805" y="3233"/>
                  </a:cubicBezTo>
                  <a:cubicBezTo>
                    <a:pt x="3234" y="2090"/>
                    <a:pt x="3256" y="1023"/>
                    <a:pt x="2860" y="440"/>
                  </a:cubicBezTo>
                  <a:cubicBezTo>
                    <a:pt x="2662" y="154"/>
                    <a:pt x="2365" y="0"/>
                    <a:pt x="2002"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1" name="Google Shape;36361;p27"/>
            <p:cNvSpPr/>
            <p:nvPr/>
          </p:nvSpPr>
          <p:spPr>
            <a:xfrm>
              <a:off x="11741133" y="-2454014"/>
              <a:ext cx="214460" cy="319067"/>
            </a:xfrm>
            <a:custGeom>
              <a:avLst/>
              <a:gdLst/>
              <a:ahLst/>
              <a:cxnLst/>
              <a:rect l="l" t="t" r="r" b="b"/>
              <a:pathLst>
                <a:path w="3147" h="4682" extrusionOk="0">
                  <a:moveTo>
                    <a:pt x="2131" y="0"/>
                  </a:moveTo>
                  <a:cubicBezTo>
                    <a:pt x="2071" y="0"/>
                    <a:pt x="2010" y="7"/>
                    <a:pt x="1947" y="19"/>
                  </a:cubicBezTo>
                  <a:cubicBezTo>
                    <a:pt x="1266" y="173"/>
                    <a:pt x="1090" y="1108"/>
                    <a:pt x="936" y="1933"/>
                  </a:cubicBezTo>
                  <a:cubicBezTo>
                    <a:pt x="903" y="2131"/>
                    <a:pt x="870" y="2317"/>
                    <a:pt x="826" y="2493"/>
                  </a:cubicBezTo>
                  <a:cubicBezTo>
                    <a:pt x="606" y="3450"/>
                    <a:pt x="23" y="3923"/>
                    <a:pt x="12" y="3923"/>
                  </a:cubicBezTo>
                  <a:cubicBezTo>
                    <a:pt x="1" y="3934"/>
                    <a:pt x="1" y="3956"/>
                    <a:pt x="12" y="3978"/>
                  </a:cubicBezTo>
                  <a:cubicBezTo>
                    <a:pt x="17" y="3984"/>
                    <a:pt x="26" y="3986"/>
                    <a:pt x="35" y="3986"/>
                  </a:cubicBezTo>
                  <a:cubicBezTo>
                    <a:pt x="45" y="3986"/>
                    <a:pt x="56" y="3984"/>
                    <a:pt x="67" y="3978"/>
                  </a:cubicBezTo>
                  <a:cubicBezTo>
                    <a:pt x="89" y="3956"/>
                    <a:pt x="672" y="3494"/>
                    <a:pt x="903" y="2504"/>
                  </a:cubicBezTo>
                  <a:cubicBezTo>
                    <a:pt x="936" y="2328"/>
                    <a:pt x="969" y="2142"/>
                    <a:pt x="1013" y="1944"/>
                  </a:cubicBezTo>
                  <a:cubicBezTo>
                    <a:pt x="1156" y="1141"/>
                    <a:pt x="1332" y="239"/>
                    <a:pt x="1958" y="96"/>
                  </a:cubicBezTo>
                  <a:cubicBezTo>
                    <a:pt x="2021" y="82"/>
                    <a:pt x="2082" y="76"/>
                    <a:pt x="2141" y="76"/>
                  </a:cubicBezTo>
                  <a:cubicBezTo>
                    <a:pt x="2321" y="76"/>
                    <a:pt x="2483" y="140"/>
                    <a:pt x="2607" y="272"/>
                  </a:cubicBezTo>
                  <a:cubicBezTo>
                    <a:pt x="2959" y="613"/>
                    <a:pt x="3058" y="1361"/>
                    <a:pt x="2882" y="2186"/>
                  </a:cubicBezTo>
                  <a:cubicBezTo>
                    <a:pt x="2563" y="3593"/>
                    <a:pt x="1277" y="4605"/>
                    <a:pt x="1266" y="4616"/>
                  </a:cubicBezTo>
                  <a:cubicBezTo>
                    <a:pt x="1244" y="4627"/>
                    <a:pt x="1244" y="4649"/>
                    <a:pt x="1255" y="4671"/>
                  </a:cubicBezTo>
                  <a:cubicBezTo>
                    <a:pt x="1266" y="4671"/>
                    <a:pt x="1277" y="4682"/>
                    <a:pt x="1288" y="4682"/>
                  </a:cubicBezTo>
                  <a:cubicBezTo>
                    <a:pt x="1299" y="4682"/>
                    <a:pt x="1299" y="4682"/>
                    <a:pt x="1310" y="4671"/>
                  </a:cubicBezTo>
                  <a:cubicBezTo>
                    <a:pt x="1321" y="4660"/>
                    <a:pt x="2629" y="3637"/>
                    <a:pt x="2948" y="2208"/>
                  </a:cubicBezTo>
                  <a:cubicBezTo>
                    <a:pt x="3146" y="1350"/>
                    <a:pt x="3036" y="580"/>
                    <a:pt x="2662" y="217"/>
                  </a:cubicBezTo>
                  <a:cubicBezTo>
                    <a:pt x="2518" y="73"/>
                    <a:pt x="2334" y="0"/>
                    <a:pt x="213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2" name="Google Shape;36362;p27"/>
            <p:cNvSpPr/>
            <p:nvPr/>
          </p:nvSpPr>
          <p:spPr>
            <a:xfrm>
              <a:off x="11735136" y="-2437182"/>
              <a:ext cx="190472" cy="287991"/>
            </a:xfrm>
            <a:custGeom>
              <a:avLst/>
              <a:gdLst/>
              <a:ahLst/>
              <a:cxnLst/>
              <a:rect l="l" t="t" r="r" b="b"/>
              <a:pathLst>
                <a:path w="2795" h="4226" extrusionOk="0">
                  <a:moveTo>
                    <a:pt x="2272" y="1"/>
                  </a:moveTo>
                  <a:cubicBezTo>
                    <a:pt x="2256" y="1"/>
                    <a:pt x="2239" y="2"/>
                    <a:pt x="2222" y="3"/>
                  </a:cubicBezTo>
                  <a:cubicBezTo>
                    <a:pt x="1584" y="69"/>
                    <a:pt x="1430" y="718"/>
                    <a:pt x="1145" y="2016"/>
                  </a:cubicBezTo>
                  <a:lnTo>
                    <a:pt x="1134" y="2081"/>
                  </a:lnTo>
                  <a:cubicBezTo>
                    <a:pt x="837" y="3423"/>
                    <a:pt x="298" y="3907"/>
                    <a:pt x="45" y="4149"/>
                  </a:cubicBezTo>
                  <a:lnTo>
                    <a:pt x="23" y="4160"/>
                  </a:lnTo>
                  <a:cubicBezTo>
                    <a:pt x="12" y="4171"/>
                    <a:pt x="1" y="4204"/>
                    <a:pt x="23" y="4215"/>
                  </a:cubicBezTo>
                  <a:cubicBezTo>
                    <a:pt x="23" y="4226"/>
                    <a:pt x="34" y="4226"/>
                    <a:pt x="45" y="4226"/>
                  </a:cubicBezTo>
                  <a:cubicBezTo>
                    <a:pt x="56" y="4226"/>
                    <a:pt x="67" y="4226"/>
                    <a:pt x="67" y="4215"/>
                  </a:cubicBezTo>
                  <a:lnTo>
                    <a:pt x="89" y="4204"/>
                  </a:lnTo>
                  <a:cubicBezTo>
                    <a:pt x="353" y="3962"/>
                    <a:pt x="903" y="3467"/>
                    <a:pt x="1211" y="2103"/>
                  </a:cubicBezTo>
                  <a:lnTo>
                    <a:pt x="1222" y="2037"/>
                  </a:lnTo>
                  <a:cubicBezTo>
                    <a:pt x="1496" y="773"/>
                    <a:pt x="1639" y="135"/>
                    <a:pt x="2222" y="80"/>
                  </a:cubicBezTo>
                  <a:cubicBezTo>
                    <a:pt x="2240" y="78"/>
                    <a:pt x="2257" y="77"/>
                    <a:pt x="2275" y="77"/>
                  </a:cubicBezTo>
                  <a:cubicBezTo>
                    <a:pt x="2472" y="77"/>
                    <a:pt x="2637" y="189"/>
                    <a:pt x="2728" y="300"/>
                  </a:cubicBezTo>
                  <a:cubicBezTo>
                    <a:pt x="2734" y="305"/>
                    <a:pt x="2742" y="308"/>
                    <a:pt x="2752" y="308"/>
                  </a:cubicBezTo>
                  <a:cubicBezTo>
                    <a:pt x="2761" y="308"/>
                    <a:pt x="2772" y="305"/>
                    <a:pt x="2783" y="300"/>
                  </a:cubicBezTo>
                  <a:cubicBezTo>
                    <a:pt x="2794" y="289"/>
                    <a:pt x="2794" y="267"/>
                    <a:pt x="2783" y="245"/>
                  </a:cubicBezTo>
                  <a:cubicBezTo>
                    <a:pt x="2681" y="132"/>
                    <a:pt x="2493" y="1"/>
                    <a:pt x="227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3" name="Google Shape;36363;p27"/>
            <p:cNvSpPr/>
            <p:nvPr/>
          </p:nvSpPr>
          <p:spPr>
            <a:xfrm>
              <a:off x="11834086" y="-2415647"/>
              <a:ext cx="101267" cy="36391"/>
            </a:xfrm>
            <a:custGeom>
              <a:avLst/>
              <a:gdLst/>
              <a:ahLst/>
              <a:cxnLst/>
              <a:rect l="l" t="t" r="r" b="b"/>
              <a:pathLst>
                <a:path w="1486" h="534" extrusionOk="0">
                  <a:moveTo>
                    <a:pt x="838" y="0"/>
                  </a:moveTo>
                  <a:cubicBezTo>
                    <a:pt x="804" y="0"/>
                    <a:pt x="771" y="2"/>
                    <a:pt x="737" y="6"/>
                  </a:cubicBezTo>
                  <a:cubicBezTo>
                    <a:pt x="429" y="28"/>
                    <a:pt x="154" y="204"/>
                    <a:pt x="11" y="479"/>
                  </a:cubicBezTo>
                  <a:cubicBezTo>
                    <a:pt x="0" y="490"/>
                    <a:pt x="0" y="512"/>
                    <a:pt x="22" y="523"/>
                  </a:cubicBezTo>
                  <a:cubicBezTo>
                    <a:pt x="22" y="534"/>
                    <a:pt x="33" y="534"/>
                    <a:pt x="33" y="534"/>
                  </a:cubicBezTo>
                  <a:cubicBezTo>
                    <a:pt x="44" y="534"/>
                    <a:pt x="66" y="523"/>
                    <a:pt x="66" y="512"/>
                  </a:cubicBezTo>
                  <a:cubicBezTo>
                    <a:pt x="209" y="270"/>
                    <a:pt x="462" y="105"/>
                    <a:pt x="748" y="72"/>
                  </a:cubicBezTo>
                  <a:cubicBezTo>
                    <a:pt x="772" y="70"/>
                    <a:pt x="797" y="69"/>
                    <a:pt x="820" y="69"/>
                  </a:cubicBezTo>
                  <a:cubicBezTo>
                    <a:pt x="1056" y="69"/>
                    <a:pt x="1269" y="167"/>
                    <a:pt x="1419" y="347"/>
                  </a:cubicBezTo>
                  <a:cubicBezTo>
                    <a:pt x="1425" y="352"/>
                    <a:pt x="1433" y="355"/>
                    <a:pt x="1442" y="355"/>
                  </a:cubicBezTo>
                  <a:cubicBezTo>
                    <a:pt x="1452" y="355"/>
                    <a:pt x="1463" y="352"/>
                    <a:pt x="1474" y="347"/>
                  </a:cubicBezTo>
                  <a:cubicBezTo>
                    <a:pt x="1485" y="336"/>
                    <a:pt x="1485" y="314"/>
                    <a:pt x="1474" y="292"/>
                  </a:cubicBezTo>
                  <a:cubicBezTo>
                    <a:pt x="1319" y="107"/>
                    <a:pt x="1086" y="0"/>
                    <a:pt x="83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4" name="Google Shape;36364;p27"/>
            <p:cNvSpPr/>
            <p:nvPr/>
          </p:nvSpPr>
          <p:spPr>
            <a:xfrm>
              <a:off x="11822841" y="-2396566"/>
              <a:ext cx="114011" cy="57039"/>
            </a:xfrm>
            <a:custGeom>
              <a:avLst/>
              <a:gdLst/>
              <a:ahLst/>
              <a:cxnLst/>
              <a:rect l="l" t="t" r="r" b="b"/>
              <a:pathLst>
                <a:path w="1673" h="837" extrusionOk="0">
                  <a:moveTo>
                    <a:pt x="944" y="0"/>
                  </a:moveTo>
                  <a:cubicBezTo>
                    <a:pt x="934" y="0"/>
                    <a:pt x="924" y="1"/>
                    <a:pt x="913" y="1"/>
                  </a:cubicBezTo>
                  <a:cubicBezTo>
                    <a:pt x="594" y="23"/>
                    <a:pt x="187" y="243"/>
                    <a:pt x="1" y="793"/>
                  </a:cubicBezTo>
                  <a:cubicBezTo>
                    <a:pt x="1" y="815"/>
                    <a:pt x="12" y="837"/>
                    <a:pt x="34" y="837"/>
                  </a:cubicBezTo>
                  <a:lnTo>
                    <a:pt x="45" y="837"/>
                  </a:lnTo>
                  <a:cubicBezTo>
                    <a:pt x="56" y="837"/>
                    <a:pt x="67" y="826"/>
                    <a:pt x="78" y="815"/>
                  </a:cubicBezTo>
                  <a:cubicBezTo>
                    <a:pt x="242" y="298"/>
                    <a:pt x="627" y="89"/>
                    <a:pt x="924" y="78"/>
                  </a:cubicBezTo>
                  <a:cubicBezTo>
                    <a:pt x="942" y="77"/>
                    <a:pt x="960" y="76"/>
                    <a:pt x="977" y="76"/>
                  </a:cubicBezTo>
                  <a:cubicBezTo>
                    <a:pt x="1251" y="76"/>
                    <a:pt x="1481" y="237"/>
                    <a:pt x="1595" y="485"/>
                  </a:cubicBezTo>
                  <a:cubicBezTo>
                    <a:pt x="1603" y="493"/>
                    <a:pt x="1616" y="500"/>
                    <a:pt x="1627" y="500"/>
                  </a:cubicBezTo>
                  <a:cubicBezTo>
                    <a:pt x="1632" y="500"/>
                    <a:pt x="1636" y="499"/>
                    <a:pt x="1639" y="496"/>
                  </a:cubicBezTo>
                  <a:cubicBezTo>
                    <a:pt x="1661" y="496"/>
                    <a:pt x="1672" y="474"/>
                    <a:pt x="1661" y="452"/>
                  </a:cubicBezTo>
                  <a:cubicBezTo>
                    <a:pt x="1533" y="164"/>
                    <a:pt x="1261" y="0"/>
                    <a:pt x="944"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5" name="Google Shape;36365;p27"/>
            <p:cNvSpPr/>
            <p:nvPr/>
          </p:nvSpPr>
          <p:spPr>
            <a:xfrm>
              <a:off x="11808599" y="-2376326"/>
              <a:ext cx="123006" cy="153741"/>
            </a:xfrm>
            <a:custGeom>
              <a:avLst/>
              <a:gdLst/>
              <a:ahLst/>
              <a:cxnLst/>
              <a:rect l="l" t="t" r="r" b="b"/>
              <a:pathLst>
                <a:path w="1805" h="2256" extrusionOk="0">
                  <a:moveTo>
                    <a:pt x="1122" y="1"/>
                  </a:moveTo>
                  <a:cubicBezTo>
                    <a:pt x="374" y="12"/>
                    <a:pt x="23" y="1331"/>
                    <a:pt x="12" y="1386"/>
                  </a:cubicBezTo>
                  <a:cubicBezTo>
                    <a:pt x="1" y="1408"/>
                    <a:pt x="12" y="1419"/>
                    <a:pt x="34" y="1430"/>
                  </a:cubicBezTo>
                  <a:cubicBezTo>
                    <a:pt x="56" y="1430"/>
                    <a:pt x="78" y="1419"/>
                    <a:pt x="78" y="1408"/>
                  </a:cubicBezTo>
                  <a:cubicBezTo>
                    <a:pt x="89" y="1386"/>
                    <a:pt x="440" y="78"/>
                    <a:pt x="1122" y="78"/>
                  </a:cubicBezTo>
                  <a:cubicBezTo>
                    <a:pt x="1135" y="77"/>
                    <a:pt x="1147" y="77"/>
                    <a:pt x="1160" y="77"/>
                  </a:cubicBezTo>
                  <a:cubicBezTo>
                    <a:pt x="1317" y="77"/>
                    <a:pt x="1438" y="142"/>
                    <a:pt x="1540" y="265"/>
                  </a:cubicBezTo>
                  <a:cubicBezTo>
                    <a:pt x="1694" y="463"/>
                    <a:pt x="1738" y="804"/>
                    <a:pt x="1639" y="1188"/>
                  </a:cubicBezTo>
                  <a:cubicBezTo>
                    <a:pt x="1507" y="1749"/>
                    <a:pt x="1221" y="2189"/>
                    <a:pt x="1210" y="2200"/>
                  </a:cubicBezTo>
                  <a:cubicBezTo>
                    <a:pt x="1199" y="2211"/>
                    <a:pt x="1210" y="2233"/>
                    <a:pt x="1221" y="2244"/>
                  </a:cubicBezTo>
                  <a:cubicBezTo>
                    <a:pt x="1232" y="2255"/>
                    <a:pt x="1243" y="2255"/>
                    <a:pt x="1243" y="2255"/>
                  </a:cubicBezTo>
                  <a:cubicBezTo>
                    <a:pt x="1254" y="2255"/>
                    <a:pt x="1265" y="2244"/>
                    <a:pt x="1276" y="2233"/>
                  </a:cubicBezTo>
                  <a:cubicBezTo>
                    <a:pt x="1276" y="2233"/>
                    <a:pt x="1573" y="1771"/>
                    <a:pt x="1705" y="1210"/>
                  </a:cubicBezTo>
                  <a:cubicBezTo>
                    <a:pt x="1804" y="793"/>
                    <a:pt x="1771" y="430"/>
                    <a:pt x="1595" y="210"/>
                  </a:cubicBezTo>
                  <a:cubicBezTo>
                    <a:pt x="1474" y="67"/>
                    <a:pt x="1320" y="1"/>
                    <a:pt x="112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6" name="Google Shape;36366;p27"/>
            <p:cNvSpPr/>
            <p:nvPr/>
          </p:nvSpPr>
          <p:spPr>
            <a:xfrm>
              <a:off x="11726890" y="-2248141"/>
              <a:ext cx="209213" cy="204647"/>
            </a:xfrm>
            <a:custGeom>
              <a:avLst/>
              <a:gdLst/>
              <a:ahLst/>
              <a:cxnLst/>
              <a:rect l="l" t="t" r="r" b="b"/>
              <a:pathLst>
                <a:path w="3070" h="3003" extrusionOk="0">
                  <a:moveTo>
                    <a:pt x="3047" y="0"/>
                  </a:moveTo>
                  <a:cubicBezTo>
                    <a:pt x="3025" y="0"/>
                    <a:pt x="3003" y="11"/>
                    <a:pt x="2992" y="33"/>
                  </a:cubicBezTo>
                  <a:cubicBezTo>
                    <a:pt x="2992" y="33"/>
                    <a:pt x="2651" y="957"/>
                    <a:pt x="1738" y="1694"/>
                  </a:cubicBezTo>
                  <a:cubicBezTo>
                    <a:pt x="815" y="2442"/>
                    <a:pt x="34" y="2926"/>
                    <a:pt x="23" y="2926"/>
                  </a:cubicBezTo>
                  <a:cubicBezTo>
                    <a:pt x="1" y="2937"/>
                    <a:pt x="1" y="2959"/>
                    <a:pt x="12" y="2981"/>
                  </a:cubicBezTo>
                  <a:cubicBezTo>
                    <a:pt x="12" y="2992"/>
                    <a:pt x="23" y="3003"/>
                    <a:pt x="45" y="3003"/>
                  </a:cubicBezTo>
                  <a:lnTo>
                    <a:pt x="34" y="2992"/>
                  </a:lnTo>
                  <a:lnTo>
                    <a:pt x="56" y="2992"/>
                  </a:lnTo>
                  <a:cubicBezTo>
                    <a:pt x="67" y="2981"/>
                    <a:pt x="859" y="2497"/>
                    <a:pt x="1782" y="1749"/>
                  </a:cubicBezTo>
                  <a:cubicBezTo>
                    <a:pt x="2717" y="1001"/>
                    <a:pt x="3058" y="66"/>
                    <a:pt x="3069" y="55"/>
                  </a:cubicBezTo>
                  <a:cubicBezTo>
                    <a:pt x="3069" y="33"/>
                    <a:pt x="3058" y="11"/>
                    <a:pt x="304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7" name="Google Shape;36367;p27"/>
            <p:cNvSpPr/>
            <p:nvPr/>
          </p:nvSpPr>
          <p:spPr>
            <a:xfrm>
              <a:off x="11743381" y="-2129496"/>
              <a:ext cx="74281" cy="50770"/>
            </a:xfrm>
            <a:custGeom>
              <a:avLst/>
              <a:gdLst/>
              <a:ahLst/>
              <a:cxnLst/>
              <a:rect l="l" t="t" r="r" b="b"/>
              <a:pathLst>
                <a:path w="1090" h="745" extrusionOk="0">
                  <a:moveTo>
                    <a:pt x="1050" y="1"/>
                  </a:moveTo>
                  <a:cubicBezTo>
                    <a:pt x="1042" y="1"/>
                    <a:pt x="1033" y="3"/>
                    <a:pt x="1024" y="8"/>
                  </a:cubicBezTo>
                  <a:lnTo>
                    <a:pt x="23" y="668"/>
                  </a:lnTo>
                  <a:cubicBezTo>
                    <a:pt x="1" y="679"/>
                    <a:pt x="1" y="712"/>
                    <a:pt x="12" y="723"/>
                  </a:cubicBezTo>
                  <a:cubicBezTo>
                    <a:pt x="12" y="734"/>
                    <a:pt x="23" y="745"/>
                    <a:pt x="45" y="745"/>
                  </a:cubicBezTo>
                  <a:cubicBezTo>
                    <a:pt x="45" y="745"/>
                    <a:pt x="56" y="734"/>
                    <a:pt x="56" y="734"/>
                  </a:cubicBezTo>
                  <a:lnTo>
                    <a:pt x="1068" y="74"/>
                  </a:lnTo>
                  <a:cubicBezTo>
                    <a:pt x="1090" y="63"/>
                    <a:pt x="1090" y="41"/>
                    <a:pt x="1079" y="19"/>
                  </a:cubicBezTo>
                  <a:cubicBezTo>
                    <a:pt x="1072" y="6"/>
                    <a:pt x="1062" y="1"/>
                    <a:pt x="105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8" name="Google Shape;36368;p27"/>
            <p:cNvSpPr/>
            <p:nvPr/>
          </p:nvSpPr>
          <p:spPr>
            <a:xfrm>
              <a:off x="11732137" y="-2351384"/>
              <a:ext cx="183726" cy="238176"/>
            </a:xfrm>
            <a:custGeom>
              <a:avLst/>
              <a:gdLst/>
              <a:ahLst/>
              <a:cxnLst/>
              <a:rect l="l" t="t" r="r" b="b"/>
              <a:pathLst>
                <a:path w="2696" h="3495" extrusionOk="0">
                  <a:moveTo>
                    <a:pt x="2168" y="0"/>
                  </a:moveTo>
                  <a:cubicBezTo>
                    <a:pt x="1701" y="0"/>
                    <a:pt x="1484" y="746"/>
                    <a:pt x="1277" y="1471"/>
                  </a:cubicBezTo>
                  <a:lnTo>
                    <a:pt x="1222" y="1647"/>
                  </a:lnTo>
                  <a:cubicBezTo>
                    <a:pt x="881" y="2813"/>
                    <a:pt x="34" y="3352"/>
                    <a:pt x="23" y="3352"/>
                  </a:cubicBezTo>
                  <a:cubicBezTo>
                    <a:pt x="1" y="3363"/>
                    <a:pt x="1" y="3385"/>
                    <a:pt x="12" y="3407"/>
                  </a:cubicBezTo>
                  <a:cubicBezTo>
                    <a:pt x="18" y="3420"/>
                    <a:pt x="29" y="3425"/>
                    <a:pt x="40" y="3425"/>
                  </a:cubicBezTo>
                  <a:cubicBezTo>
                    <a:pt x="49" y="3425"/>
                    <a:pt x="58" y="3422"/>
                    <a:pt x="67" y="3418"/>
                  </a:cubicBezTo>
                  <a:cubicBezTo>
                    <a:pt x="67" y="3418"/>
                    <a:pt x="947" y="2857"/>
                    <a:pt x="1299" y="1669"/>
                  </a:cubicBezTo>
                  <a:lnTo>
                    <a:pt x="1343" y="1493"/>
                  </a:lnTo>
                  <a:cubicBezTo>
                    <a:pt x="1540" y="796"/>
                    <a:pt x="1748" y="79"/>
                    <a:pt x="2161" y="79"/>
                  </a:cubicBezTo>
                  <a:cubicBezTo>
                    <a:pt x="2185" y="79"/>
                    <a:pt x="2209" y="81"/>
                    <a:pt x="2233" y="86"/>
                  </a:cubicBezTo>
                  <a:cubicBezTo>
                    <a:pt x="2343" y="97"/>
                    <a:pt x="2420" y="163"/>
                    <a:pt x="2475" y="273"/>
                  </a:cubicBezTo>
                  <a:cubicBezTo>
                    <a:pt x="2585" y="526"/>
                    <a:pt x="2552" y="1053"/>
                    <a:pt x="2123" y="1790"/>
                  </a:cubicBezTo>
                  <a:cubicBezTo>
                    <a:pt x="1551" y="2736"/>
                    <a:pt x="474" y="3418"/>
                    <a:pt x="463" y="3429"/>
                  </a:cubicBezTo>
                  <a:cubicBezTo>
                    <a:pt x="452" y="3440"/>
                    <a:pt x="441" y="3462"/>
                    <a:pt x="452" y="3473"/>
                  </a:cubicBezTo>
                  <a:cubicBezTo>
                    <a:pt x="463" y="3484"/>
                    <a:pt x="474" y="3495"/>
                    <a:pt x="485" y="3495"/>
                  </a:cubicBezTo>
                  <a:cubicBezTo>
                    <a:pt x="496" y="3495"/>
                    <a:pt x="496" y="3495"/>
                    <a:pt x="507" y="3484"/>
                  </a:cubicBezTo>
                  <a:cubicBezTo>
                    <a:pt x="518" y="3484"/>
                    <a:pt x="1606" y="2791"/>
                    <a:pt x="2189" y="1823"/>
                  </a:cubicBezTo>
                  <a:cubicBezTo>
                    <a:pt x="2563" y="1196"/>
                    <a:pt x="2695" y="592"/>
                    <a:pt x="2541" y="251"/>
                  </a:cubicBezTo>
                  <a:cubicBezTo>
                    <a:pt x="2475" y="119"/>
                    <a:pt x="2376" y="31"/>
                    <a:pt x="2255" y="9"/>
                  </a:cubicBezTo>
                  <a:cubicBezTo>
                    <a:pt x="2225" y="3"/>
                    <a:pt x="2196" y="0"/>
                    <a:pt x="216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9" name="Google Shape;36369;p27"/>
            <p:cNvSpPr/>
            <p:nvPr/>
          </p:nvSpPr>
          <p:spPr>
            <a:xfrm>
              <a:off x="11771867" y="-2320513"/>
              <a:ext cx="126005" cy="181068"/>
            </a:xfrm>
            <a:custGeom>
              <a:avLst/>
              <a:gdLst/>
              <a:ahLst/>
              <a:cxnLst/>
              <a:rect l="l" t="t" r="r" b="b"/>
              <a:pathLst>
                <a:path w="1849" h="2657" extrusionOk="0">
                  <a:moveTo>
                    <a:pt x="1529" y="1"/>
                  </a:moveTo>
                  <a:cubicBezTo>
                    <a:pt x="1235" y="1"/>
                    <a:pt x="1079" y="498"/>
                    <a:pt x="913" y="985"/>
                  </a:cubicBezTo>
                  <a:cubicBezTo>
                    <a:pt x="902" y="1040"/>
                    <a:pt x="881" y="1106"/>
                    <a:pt x="870" y="1161"/>
                  </a:cubicBezTo>
                  <a:cubicBezTo>
                    <a:pt x="562" y="2085"/>
                    <a:pt x="23" y="2591"/>
                    <a:pt x="23" y="2591"/>
                  </a:cubicBezTo>
                  <a:cubicBezTo>
                    <a:pt x="12" y="2602"/>
                    <a:pt x="1" y="2624"/>
                    <a:pt x="23" y="2646"/>
                  </a:cubicBezTo>
                  <a:cubicBezTo>
                    <a:pt x="23" y="2657"/>
                    <a:pt x="34" y="2657"/>
                    <a:pt x="45" y="2657"/>
                  </a:cubicBezTo>
                  <a:cubicBezTo>
                    <a:pt x="56" y="2657"/>
                    <a:pt x="67" y="2657"/>
                    <a:pt x="78" y="2646"/>
                  </a:cubicBezTo>
                  <a:cubicBezTo>
                    <a:pt x="78" y="2646"/>
                    <a:pt x="628" y="2129"/>
                    <a:pt x="935" y="1183"/>
                  </a:cubicBezTo>
                  <a:cubicBezTo>
                    <a:pt x="957" y="1128"/>
                    <a:pt x="968" y="1073"/>
                    <a:pt x="990" y="1007"/>
                  </a:cubicBezTo>
                  <a:cubicBezTo>
                    <a:pt x="1138" y="544"/>
                    <a:pt x="1296" y="70"/>
                    <a:pt x="1541" y="70"/>
                  </a:cubicBezTo>
                  <a:cubicBezTo>
                    <a:pt x="1551" y="70"/>
                    <a:pt x="1562" y="71"/>
                    <a:pt x="1573" y="73"/>
                  </a:cubicBezTo>
                  <a:cubicBezTo>
                    <a:pt x="1628" y="95"/>
                    <a:pt x="1672" y="128"/>
                    <a:pt x="1694" y="183"/>
                  </a:cubicBezTo>
                  <a:cubicBezTo>
                    <a:pt x="1771" y="369"/>
                    <a:pt x="1639" y="787"/>
                    <a:pt x="1364" y="1260"/>
                  </a:cubicBezTo>
                  <a:cubicBezTo>
                    <a:pt x="1221" y="1491"/>
                    <a:pt x="1078" y="1700"/>
                    <a:pt x="891" y="1920"/>
                  </a:cubicBezTo>
                  <a:cubicBezTo>
                    <a:pt x="881" y="1942"/>
                    <a:pt x="881" y="1964"/>
                    <a:pt x="891" y="1975"/>
                  </a:cubicBezTo>
                  <a:cubicBezTo>
                    <a:pt x="902" y="1981"/>
                    <a:pt x="913" y="1983"/>
                    <a:pt x="923" y="1983"/>
                  </a:cubicBezTo>
                  <a:cubicBezTo>
                    <a:pt x="933" y="1983"/>
                    <a:pt x="941" y="1981"/>
                    <a:pt x="946" y="1975"/>
                  </a:cubicBezTo>
                  <a:cubicBezTo>
                    <a:pt x="1133" y="1744"/>
                    <a:pt x="1287" y="1524"/>
                    <a:pt x="1430" y="1304"/>
                  </a:cubicBezTo>
                  <a:cubicBezTo>
                    <a:pt x="1727" y="787"/>
                    <a:pt x="1848" y="369"/>
                    <a:pt x="1760" y="150"/>
                  </a:cubicBezTo>
                  <a:cubicBezTo>
                    <a:pt x="1727" y="73"/>
                    <a:pt x="1672" y="18"/>
                    <a:pt x="1584" y="7"/>
                  </a:cubicBezTo>
                  <a:cubicBezTo>
                    <a:pt x="1565" y="3"/>
                    <a:pt x="1547" y="1"/>
                    <a:pt x="1529"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36370"/>
        <p:cNvGrpSpPr/>
        <p:nvPr/>
      </p:nvGrpSpPr>
      <p:grpSpPr>
        <a:xfrm>
          <a:off x="0" y="0"/>
          <a:ext cx="0" cy="0"/>
          <a:chOff x="0" y="0"/>
          <a:chExt cx="0" cy="0"/>
        </a:xfrm>
      </p:grpSpPr>
      <p:grpSp>
        <p:nvGrpSpPr>
          <p:cNvPr id="36371" name="Google Shape;36371;p28"/>
          <p:cNvGrpSpPr/>
          <p:nvPr/>
        </p:nvGrpSpPr>
        <p:grpSpPr>
          <a:xfrm>
            <a:off x="70735" y="70796"/>
            <a:ext cx="9002530" cy="5001909"/>
            <a:chOff x="70735" y="70796"/>
            <a:chExt cx="9002530" cy="5001909"/>
          </a:xfrm>
        </p:grpSpPr>
        <p:grpSp>
          <p:nvGrpSpPr>
            <p:cNvPr id="36372" name="Google Shape;36372;p28"/>
            <p:cNvGrpSpPr/>
            <p:nvPr/>
          </p:nvGrpSpPr>
          <p:grpSpPr>
            <a:xfrm>
              <a:off x="70735" y="70796"/>
              <a:ext cx="9002530" cy="22993"/>
              <a:chOff x="79447" y="96297"/>
              <a:chExt cx="9002530" cy="22993"/>
            </a:xfrm>
          </p:grpSpPr>
          <p:sp>
            <p:nvSpPr>
              <p:cNvPr id="36373" name="Google Shape;36373;p28"/>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4" name="Google Shape;36374;p28"/>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5" name="Google Shape;36375;p28"/>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6" name="Google Shape;36376;p28"/>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7" name="Google Shape;36377;p28"/>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8" name="Google Shape;36378;p28"/>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9" name="Google Shape;36379;p28"/>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0" name="Google Shape;36380;p28"/>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1" name="Google Shape;36381;p28"/>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2" name="Google Shape;36382;p28"/>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3" name="Google Shape;36383;p28"/>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4" name="Google Shape;36384;p28"/>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5" name="Google Shape;36385;p28"/>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6" name="Google Shape;36386;p28"/>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7" name="Google Shape;36387;p28"/>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8" name="Google Shape;36388;p28"/>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9" name="Google Shape;36389;p28"/>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0" name="Google Shape;36390;p28"/>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1" name="Google Shape;36391;p28"/>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2" name="Google Shape;36392;p28"/>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3" name="Google Shape;36393;p28"/>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4" name="Google Shape;36394;p28"/>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5" name="Google Shape;36395;p28"/>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6" name="Google Shape;36396;p28"/>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7" name="Google Shape;36397;p28"/>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8" name="Google Shape;36398;p28"/>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9" name="Google Shape;36399;p28"/>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0" name="Google Shape;36400;p28"/>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1" name="Google Shape;36401;p28"/>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2" name="Google Shape;36402;p28"/>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3" name="Google Shape;36403;p28"/>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4" name="Google Shape;36404;p28"/>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5" name="Google Shape;36405;p28"/>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6" name="Google Shape;36406;p28"/>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7" name="Google Shape;36407;p28"/>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8" name="Google Shape;36408;p28"/>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9" name="Google Shape;36409;p28"/>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0" name="Google Shape;36410;p28"/>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1" name="Google Shape;36411;p28"/>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2" name="Google Shape;36412;p28"/>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3" name="Google Shape;36413;p28"/>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4" name="Google Shape;36414;p28"/>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5" name="Google Shape;36415;p28"/>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6" name="Google Shape;36416;p28"/>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7" name="Google Shape;36417;p28"/>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8" name="Google Shape;36418;p28"/>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9" name="Google Shape;36419;p28"/>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0" name="Google Shape;36420;p28"/>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1" name="Google Shape;36421;p28"/>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2" name="Google Shape;36422;p28"/>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23" name="Google Shape;36423;p28"/>
            <p:cNvGrpSpPr/>
            <p:nvPr/>
          </p:nvGrpSpPr>
          <p:grpSpPr>
            <a:xfrm>
              <a:off x="70735" y="243203"/>
              <a:ext cx="9002530" cy="21952"/>
              <a:chOff x="79447" y="266897"/>
              <a:chExt cx="9002530" cy="21952"/>
            </a:xfrm>
          </p:grpSpPr>
          <p:sp>
            <p:nvSpPr>
              <p:cNvPr id="36424" name="Google Shape;36424;p28"/>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5" name="Google Shape;36425;p28"/>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6" name="Google Shape;36426;p28"/>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7" name="Google Shape;36427;p28"/>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8" name="Google Shape;36428;p28"/>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9" name="Google Shape;36429;p28"/>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0" name="Google Shape;36430;p28"/>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1" name="Google Shape;36431;p28"/>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2" name="Google Shape;36432;p28"/>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3" name="Google Shape;36433;p28"/>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4" name="Google Shape;36434;p28"/>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5" name="Google Shape;36435;p28"/>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6" name="Google Shape;36436;p28"/>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7" name="Google Shape;36437;p28"/>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8" name="Google Shape;36438;p28"/>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9" name="Google Shape;36439;p28"/>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0" name="Google Shape;36440;p28"/>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1" name="Google Shape;36441;p28"/>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2" name="Google Shape;36442;p28"/>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3" name="Google Shape;36443;p28"/>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4" name="Google Shape;36444;p28"/>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5" name="Google Shape;36445;p28"/>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6" name="Google Shape;36446;p28"/>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7" name="Google Shape;36447;p28"/>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8" name="Google Shape;36448;p28"/>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9" name="Google Shape;36449;p28"/>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0" name="Google Shape;36450;p28"/>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1" name="Google Shape;36451;p28"/>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2" name="Google Shape;36452;p28"/>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3" name="Google Shape;36453;p28"/>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4" name="Google Shape;36454;p28"/>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5" name="Google Shape;36455;p28"/>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6" name="Google Shape;36456;p28"/>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7" name="Google Shape;36457;p28"/>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8" name="Google Shape;36458;p28"/>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9" name="Google Shape;36459;p28"/>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0" name="Google Shape;36460;p28"/>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1" name="Google Shape;36461;p28"/>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2" name="Google Shape;36462;p28"/>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3" name="Google Shape;36463;p28"/>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4" name="Google Shape;36464;p28"/>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5" name="Google Shape;36465;p28"/>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6" name="Google Shape;36466;p28"/>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7" name="Google Shape;36467;p28"/>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8" name="Google Shape;36468;p28"/>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9" name="Google Shape;36469;p28"/>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0" name="Google Shape;36470;p28"/>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1" name="Google Shape;36471;p28"/>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2" name="Google Shape;36472;p28"/>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3" name="Google Shape;36473;p28"/>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4" name="Google Shape;36474;p28"/>
            <p:cNvGrpSpPr/>
            <p:nvPr/>
          </p:nvGrpSpPr>
          <p:grpSpPr>
            <a:xfrm>
              <a:off x="70735" y="414570"/>
              <a:ext cx="9002530" cy="21952"/>
              <a:chOff x="79447" y="437592"/>
              <a:chExt cx="9002530" cy="21952"/>
            </a:xfrm>
          </p:grpSpPr>
          <p:sp>
            <p:nvSpPr>
              <p:cNvPr id="36475" name="Google Shape;36475;p28"/>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6" name="Google Shape;36476;p28"/>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7" name="Google Shape;36477;p28"/>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8" name="Google Shape;36478;p28"/>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9" name="Google Shape;36479;p28"/>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0" name="Google Shape;36480;p28"/>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1" name="Google Shape;36481;p28"/>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2" name="Google Shape;36482;p28"/>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3" name="Google Shape;36483;p28"/>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4" name="Google Shape;36484;p28"/>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5" name="Google Shape;36485;p28"/>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6" name="Google Shape;36486;p28"/>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7" name="Google Shape;36487;p28"/>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8" name="Google Shape;36488;p28"/>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9" name="Google Shape;36489;p28"/>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0" name="Google Shape;36490;p28"/>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1" name="Google Shape;36491;p28"/>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2" name="Google Shape;36492;p28"/>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3" name="Google Shape;36493;p28"/>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4" name="Google Shape;36494;p28"/>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5" name="Google Shape;36495;p28"/>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6" name="Google Shape;36496;p28"/>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7" name="Google Shape;36497;p28"/>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8" name="Google Shape;36498;p28"/>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9" name="Google Shape;36499;p28"/>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0" name="Google Shape;36500;p28"/>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1" name="Google Shape;36501;p28"/>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2" name="Google Shape;36502;p28"/>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3" name="Google Shape;36503;p28"/>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4" name="Google Shape;36504;p28"/>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5" name="Google Shape;36505;p28"/>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6" name="Google Shape;36506;p28"/>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7" name="Google Shape;36507;p28"/>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8" name="Google Shape;36508;p28"/>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9" name="Google Shape;36509;p28"/>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0" name="Google Shape;36510;p28"/>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1" name="Google Shape;36511;p28"/>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2" name="Google Shape;36512;p28"/>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3" name="Google Shape;36513;p28"/>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4" name="Google Shape;36514;p28"/>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5" name="Google Shape;36515;p28"/>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6" name="Google Shape;36516;p28"/>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7" name="Google Shape;36517;p28"/>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8" name="Google Shape;36518;p28"/>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9" name="Google Shape;36519;p28"/>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0" name="Google Shape;36520;p28"/>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1" name="Google Shape;36521;p28"/>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2" name="Google Shape;36522;p28"/>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3" name="Google Shape;36523;p28"/>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4" name="Google Shape;36524;p28"/>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5" name="Google Shape;36525;p28"/>
            <p:cNvGrpSpPr/>
            <p:nvPr/>
          </p:nvGrpSpPr>
          <p:grpSpPr>
            <a:xfrm>
              <a:off x="70735" y="585937"/>
              <a:ext cx="9002530" cy="22993"/>
              <a:chOff x="79447" y="607151"/>
              <a:chExt cx="9002530" cy="22993"/>
            </a:xfrm>
          </p:grpSpPr>
          <p:sp>
            <p:nvSpPr>
              <p:cNvPr id="36526" name="Google Shape;36526;p28"/>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7" name="Google Shape;36527;p28"/>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8" name="Google Shape;36528;p28"/>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9" name="Google Shape;36529;p28"/>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0" name="Google Shape;36530;p28"/>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1" name="Google Shape;36531;p28"/>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2" name="Google Shape;36532;p28"/>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3" name="Google Shape;36533;p28"/>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4" name="Google Shape;36534;p28"/>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5" name="Google Shape;36535;p28"/>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6" name="Google Shape;36536;p28"/>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7" name="Google Shape;36537;p28"/>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8" name="Google Shape;36538;p28"/>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9" name="Google Shape;36539;p28"/>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0" name="Google Shape;36540;p28"/>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1" name="Google Shape;36541;p28"/>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2" name="Google Shape;36542;p28"/>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3" name="Google Shape;36543;p28"/>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4" name="Google Shape;36544;p28"/>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5" name="Google Shape;36545;p28"/>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6" name="Google Shape;36546;p28"/>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7" name="Google Shape;36547;p28"/>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8" name="Google Shape;36548;p28"/>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9" name="Google Shape;36549;p28"/>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0" name="Google Shape;36550;p28"/>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1" name="Google Shape;36551;p28"/>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2" name="Google Shape;36552;p28"/>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3" name="Google Shape;36553;p28"/>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4" name="Google Shape;36554;p28"/>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5" name="Google Shape;36555;p28"/>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6" name="Google Shape;36556;p28"/>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7" name="Google Shape;36557;p28"/>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8" name="Google Shape;36558;p28"/>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9" name="Google Shape;36559;p28"/>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0" name="Google Shape;36560;p28"/>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1" name="Google Shape;36561;p28"/>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2" name="Google Shape;36562;p28"/>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3" name="Google Shape;36563;p28"/>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4" name="Google Shape;36564;p28"/>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5" name="Google Shape;36565;p28"/>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6" name="Google Shape;36566;p28"/>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7" name="Google Shape;36567;p28"/>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8" name="Google Shape;36568;p28"/>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9" name="Google Shape;36569;p28"/>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0" name="Google Shape;36570;p28"/>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1" name="Google Shape;36571;p28"/>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2" name="Google Shape;36572;p28"/>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3" name="Google Shape;36573;p28"/>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4" name="Google Shape;36574;p28"/>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5" name="Google Shape;36575;p28"/>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76" name="Google Shape;36576;p28"/>
            <p:cNvGrpSpPr/>
            <p:nvPr/>
          </p:nvGrpSpPr>
          <p:grpSpPr>
            <a:xfrm>
              <a:off x="70735" y="758345"/>
              <a:ext cx="9002530" cy="21952"/>
              <a:chOff x="79447" y="777845"/>
              <a:chExt cx="9002530" cy="21952"/>
            </a:xfrm>
          </p:grpSpPr>
          <p:sp>
            <p:nvSpPr>
              <p:cNvPr id="36577" name="Google Shape;36577;p28"/>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8" name="Google Shape;36578;p28"/>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9" name="Google Shape;36579;p28"/>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0" name="Google Shape;36580;p28"/>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1" name="Google Shape;36581;p28"/>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2" name="Google Shape;36582;p28"/>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3" name="Google Shape;36583;p28"/>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4" name="Google Shape;36584;p28"/>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5" name="Google Shape;36585;p28"/>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6" name="Google Shape;36586;p28"/>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7" name="Google Shape;36587;p28"/>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8" name="Google Shape;36588;p28"/>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9" name="Google Shape;36589;p28"/>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0" name="Google Shape;36590;p28"/>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1" name="Google Shape;36591;p28"/>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2" name="Google Shape;36592;p28"/>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3" name="Google Shape;36593;p28"/>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4" name="Google Shape;36594;p28"/>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5" name="Google Shape;36595;p28"/>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6" name="Google Shape;36596;p28"/>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7" name="Google Shape;36597;p28"/>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8" name="Google Shape;36598;p28"/>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9" name="Google Shape;36599;p28"/>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0" name="Google Shape;36600;p28"/>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1" name="Google Shape;36601;p28"/>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2" name="Google Shape;36602;p28"/>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3" name="Google Shape;36603;p28"/>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4" name="Google Shape;36604;p28"/>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5" name="Google Shape;36605;p28"/>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6" name="Google Shape;36606;p28"/>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7" name="Google Shape;36607;p28"/>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8" name="Google Shape;36608;p28"/>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9" name="Google Shape;36609;p28"/>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0" name="Google Shape;36610;p28"/>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1" name="Google Shape;36611;p28"/>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2" name="Google Shape;36612;p28"/>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3" name="Google Shape;36613;p28"/>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4" name="Google Shape;36614;p28"/>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5" name="Google Shape;36615;p28"/>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6" name="Google Shape;36616;p28"/>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7" name="Google Shape;36617;p28"/>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8" name="Google Shape;36618;p28"/>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9" name="Google Shape;36619;p28"/>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0" name="Google Shape;36620;p28"/>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1" name="Google Shape;36621;p28"/>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2" name="Google Shape;36622;p28"/>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3" name="Google Shape;36623;p28"/>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4" name="Google Shape;36624;p28"/>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5" name="Google Shape;36625;p28"/>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6" name="Google Shape;36626;p28"/>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7" name="Google Shape;36627;p28"/>
            <p:cNvGrpSpPr/>
            <p:nvPr/>
          </p:nvGrpSpPr>
          <p:grpSpPr>
            <a:xfrm>
              <a:off x="70735" y="929712"/>
              <a:ext cx="9002530" cy="21952"/>
              <a:chOff x="79447" y="948445"/>
              <a:chExt cx="9002530" cy="21952"/>
            </a:xfrm>
          </p:grpSpPr>
          <p:sp>
            <p:nvSpPr>
              <p:cNvPr id="36628" name="Google Shape;36628;p28"/>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9" name="Google Shape;36629;p28"/>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0" name="Google Shape;36630;p28"/>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1" name="Google Shape;36631;p28"/>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2" name="Google Shape;36632;p28"/>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3" name="Google Shape;36633;p28"/>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4" name="Google Shape;36634;p28"/>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5" name="Google Shape;36635;p28"/>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6" name="Google Shape;36636;p28"/>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7" name="Google Shape;36637;p28"/>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8" name="Google Shape;36638;p28"/>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9" name="Google Shape;36639;p28"/>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0" name="Google Shape;36640;p28"/>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1" name="Google Shape;36641;p28"/>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2" name="Google Shape;36642;p28"/>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3" name="Google Shape;36643;p28"/>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4" name="Google Shape;36644;p28"/>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5" name="Google Shape;36645;p28"/>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6" name="Google Shape;36646;p28"/>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7" name="Google Shape;36647;p28"/>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8" name="Google Shape;36648;p28"/>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9" name="Google Shape;36649;p28"/>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0" name="Google Shape;36650;p28"/>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1" name="Google Shape;36651;p28"/>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2" name="Google Shape;36652;p28"/>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3" name="Google Shape;36653;p28"/>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4" name="Google Shape;36654;p28"/>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5" name="Google Shape;36655;p28"/>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6" name="Google Shape;36656;p28"/>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7" name="Google Shape;36657;p28"/>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8" name="Google Shape;36658;p28"/>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9" name="Google Shape;36659;p28"/>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0" name="Google Shape;36660;p28"/>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1" name="Google Shape;36661;p28"/>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2" name="Google Shape;36662;p28"/>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3" name="Google Shape;36663;p28"/>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4" name="Google Shape;36664;p28"/>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5" name="Google Shape;36665;p28"/>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6" name="Google Shape;36666;p28"/>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7" name="Google Shape;36667;p28"/>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8" name="Google Shape;36668;p28"/>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9" name="Google Shape;36669;p28"/>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0" name="Google Shape;36670;p28"/>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1" name="Google Shape;36671;p28"/>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2" name="Google Shape;36672;p28"/>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3" name="Google Shape;36673;p28"/>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4" name="Google Shape;36674;p28"/>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5" name="Google Shape;36675;p28"/>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6" name="Google Shape;36676;p28"/>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7" name="Google Shape;36677;p28"/>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8" name="Google Shape;36678;p28"/>
            <p:cNvGrpSpPr/>
            <p:nvPr/>
          </p:nvGrpSpPr>
          <p:grpSpPr>
            <a:xfrm>
              <a:off x="70735" y="1101079"/>
              <a:ext cx="9002530" cy="22993"/>
              <a:chOff x="79447" y="1118099"/>
              <a:chExt cx="9002530" cy="22993"/>
            </a:xfrm>
          </p:grpSpPr>
          <p:sp>
            <p:nvSpPr>
              <p:cNvPr id="36679" name="Google Shape;36679;p28"/>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0" name="Google Shape;36680;p28"/>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1" name="Google Shape;36681;p28"/>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2" name="Google Shape;36682;p28"/>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3" name="Google Shape;36683;p28"/>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4" name="Google Shape;36684;p28"/>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5" name="Google Shape;36685;p28"/>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6" name="Google Shape;36686;p28"/>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7" name="Google Shape;36687;p28"/>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8" name="Google Shape;36688;p28"/>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9" name="Google Shape;36689;p28"/>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0" name="Google Shape;36690;p28"/>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1" name="Google Shape;36691;p28"/>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2" name="Google Shape;36692;p28"/>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3" name="Google Shape;36693;p28"/>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4" name="Google Shape;36694;p28"/>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5" name="Google Shape;36695;p28"/>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6" name="Google Shape;36696;p28"/>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7" name="Google Shape;36697;p28"/>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8" name="Google Shape;36698;p28"/>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9" name="Google Shape;36699;p28"/>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0" name="Google Shape;36700;p28"/>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1" name="Google Shape;36701;p28"/>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2" name="Google Shape;36702;p28"/>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3" name="Google Shape;36703;p28"/>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4" name="Google Shape;36704;p28"/>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5" name="Google Shape;36705;p28"/>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6" name="Google Shape;36706;p28"/>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7" name="Google Shape;36707;p28"/>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8" name="Google Shape;36708;p28"/>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9" name="Google Shape;36709;p28"/>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0" name="Google Shape;36710;p28"/>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1" name="Google Shape;36711;p28"/>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2" name="Google Shape;36712;p28"/>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3" name="Google Shape;36713;p28"/>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4" name="Google Shape;36714;p28"/>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5" name="Google Shape;36715;p28"/>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6" name="Google Shape;36716;p28"/>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7" name="Google Shape;36717;p28"/>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8" name="Google Shape;36718;p28"/>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9" name="Google Shape;36719;p28"/>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0" name="Google Shape;36720;p28"/>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1" name="Google Shape;36721;p28"/>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2" name="Google Shape;36722;p28"/>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3" name="Google Shape;36723;p28"/>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4" name="Google Shape;36724;p28"/>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5" name="Google Shape;36725;p28"/>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6" name="Google Shape;36726;p28"/>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7" name="Google Shape;36727;p28"/>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8" name="Google Shape;36728;p28"/>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29" name="Google Shape;36729;p28"/>
            <p:cNvGrpSpPr/>
            <p:nvPr/>
          </p:nvGrpSpPr>
          <p:grpSpPr>
            <a:xfrm>
              <a:off x="70735" y="1273487"/>
              <a:ext cx="9002530" cy="21952"/>
              <a:chOff x="79447" y="1287658"/>
              <a:chExt cx="9002530" cy="21952"/>
            </a:xfrm>
          </p:grpSpPr>
          <p:sp>
            <p:nvSpPr>
              <p:cNvPr id="36730" name="Google Shape;36730;p28"/>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1" name="Google Shape;36731;p28"/>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2" name="Google Shape;36732;p28"/>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3" name="Google Shape;36733;p28"/>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4" name="Google Shape;36734;p28"/>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5" name="Google Shape;36735;p28"/>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6" name="Google Shape;36736;p28"/>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7" name="Google Shape;36737;p28"/>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8" name="Google Shape;36738;p28"/>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9" name="Google Shape;36739;p28"/>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0" name="Google Shape;36740;p28"/>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1" name="Google Shape;36741;p28"/>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2" name="Google Shape;36742;p28"/>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3" name="Google Shape;36743;p28"/>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4" name="Google Shape;36744;p28"/>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5" name="Google Shape;36745;p28"/>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6" name="Google Shape;36746;p28"/>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7" name="Google Shape;36747;p28"/>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8" name="Google Shape;36748;p28"/>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9" name="Google Shape;36749;p28"/>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0" name="Google Shape;36750;p28"/>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1" name="Google Shape;36751;p28"/>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2" name="Google Shape;36752;p28"/>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3" name="Google Shape;36753;p28"/>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4" name="Google Shape;36754;p28"/>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5" name="Google Shape;36755;p28"/>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6" name="Google Shape;36756;p28"/>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7" name="Google Shape;36757;p28"/>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8" name="Google Shape;36758;p28"/>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9" name="Google Shape;36759;p28"/>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0" name="Google Shape;36760;p28"/>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1" name="Google Shape;36761;p28"/>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2" name="Google Shape;36762;p28"/>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3" name="Google Shape;36763;p28"/>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4" name="Google Shape;36764;p28"/>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5" name="Google Shape;36765;p28"/>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6" name="Google Shape;36766;p28"/>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7" name="Google Shape;36767;p28"/>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8" name="Google Shape;36768;p28"/>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9" name="Google Shape;36769;p28"/>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0" name="Google Shape;36770;p28"/>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1" name="Google Shape;36771;p28"/>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2" name="Google Shape;36772;p28"/>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3" name="Google Shape;36773;p28"/>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4" name="Google Shape;36774;p28"/>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5" name="Google Shape;36775;p28"/>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6" name="Google Shape;36776;p28"/>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7" name="Google Shape;36777;p28"/>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8" name="Google Shape;36778;p28"/>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9" name="Google Shape;36779;p28"/>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0" name="Google Shape;36780;p28"/>
            <p:cNvGrpSpPr/>
            <p:nvPr/>
          </p:nvGrpSpPr>
          <p:grpSpPr>
            <a:xfrm>
              <a:off x="70735" y="1444854"/>
              <a:ext cx="9002530" cy="21952"/>
              <a:chOff x="79447" y="1458352"/>
              <a:chExt cx="9002530" cy="21952"/>
            </a:xfrm>
          </p:grpSpPr>
          <p:sp>
            <p:nvSpPr>
              <p:cNvPr id="36781" name="Google Shape;36781;p28"/>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2" name="Google Shape;36782;p28"/>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3" name="Google Shape;36783;p28"/>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4" name="Google Shape;36784;p28"/>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5" name="Google Shape;36785;p28"/>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6" name="Google Shape;36786;p28"/>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7" name="Google Shape;36787;p28"/>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8" name="Google Shape;36788;p28"/>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9" name="Google Shape;36789;p28"/>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0" name="Google Shape;36790;p28"/>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1" name="Google Shape;36791;p28"/>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2" name="Google Shape;36792;p28"/>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3" name="Google Shape;36793;p28"/>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4" name="Google Shape;36794;p28"/>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5" name="Google Shape;36795;p28"/>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6" name="Google Shape;36796;p28"/>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7" name="Google Shape;36797;p28"/>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8" name="Google Shape;36798;p28"/>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9" name="Google Shape;36799;p28"/>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0" name="Google Shape;36800;p28"/>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1" name="Google Shape;36801;p28"/>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2" name="Google Shape;36802;p28"/>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3" name="Google Shape;36803;p28"/>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4" name="Google Shape;36804;p28"/>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5" name="Google Shape;36805;p28"/>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6" name="Google Shape;36806;p28"/>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7" name="Google Shape;36807;p28"/>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8" name="Google Shape;36808;p28"/>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9" name="Google Shape;36809;p28"/>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0" name="Google Shape;36810;p28"/>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1" name="Google Shape;36811;p28"/>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2" name="Google Shape;36812;p28"/>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3" name="Google Shape;36813;p28"/>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4" name="Google Shape;36814;p28"/>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5" name="Google Shape;36815;p28"/>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6" name="Google Shape;36816;p28"/>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7" name="Google Shape;36817;p28"/>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8" name="Google Shape;36818;p28"/>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9" name="Google Shape;36819;p28"/>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0" name="Google Shape;36820;p28"/>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1" name="Google Shape;36821;p28"/>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2" name="Google Shape;36822;p28"/>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3" name="Google Shape;36823;p28"/>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4" name="Google Shape;36824;p28"/>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5" name="Google Shape;36825;p28"/>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6" name="Google Shape;36826;p28"/>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7" name="Google Shape;36827;p28"/>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8" name="Google Shape;36828;p28"/>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9" name="Google Shape;36829;p28"/>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0" name="Google Shape;36830;p28"/>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1" name="Google Shape;36831;p28"/>
            <p:cNvGrpSpPr/>
            <p:nvPr/>
          </p:nvGrpSpPr>
          <p:grpSpPr>
            <a:xfrm>
              <a:off x="70735" y="1616221"/>
              <a:ext cx="9002530" cy="22993"/>
              <a:chOff x="79447" y="1627911"/>
              <a:chExt cx="9002530" cy="22993"/>
            </a:xfrm>
          </p:grpSpPr>
          <p:sp>
            <p:nvSpPr>
              <p:cNvPr id="36832" name="Google Shape;36832;p28"/>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3" name="Google Shape;36833;p28"/>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4" name="Google Shape;36834;p28"/>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5" name="Google Shape;36835;p28"/>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6" name="Google Shape;36836;p28"/>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7" name="Google Shape;36837;p28"/>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8" name="Google Shape;36838;p28"/>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9" name="Google Shape;36839;p28"/>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0" name="Google Shape;36840;p28"/>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1" name="Google Shape;36841;p28"/>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2" name="Google Shape;36842;p28"/>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3" name="Google Shape;36843;p28"/>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4" name="Google Shape;36844;p28"/>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5" name="Google Shape;36845;p28"/>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6" name="Google Shape;36846;p28"/>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7" name="Google Shape;36847;p28"/>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8" name="Google Shape;36848;p28"/>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9" name="Google Shape;36849;p28"/>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0" name="Google Shape;36850;p28"/>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1" name="Google Shape;36851;p28"/>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2" name="Google Shape;36852;p28"/>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3" name="Google Shape;36853;p28"/>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4" name="Google Shape;36854;p28"/>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5" name="Google Shape;36855;p28"/>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6" name="Google Shape;36856;p28"/>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7" name="Google Shape;36857;p28"/>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8" name="Google Shape;36858;p28"/>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9" name="Google Shape;36859;p28"/>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0" name="Google Shape;36860;p28"/>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1" name="Google Shape;36861;p28"/>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2" name="Google Shape;36862;p28"/>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3" name="Google Shape;36863;p28"/>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4" name="Google Shape;36864;p28"/>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5" name="Google Shape;36865;p28"/>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6" name="Google Shape;36866;p28"/>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7" name="Google Shape;36867;p28"/>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8" name="Google Shape;36868;p28"/>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9" name="Google Shape;36869;p28"/>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0" name="Google Shape;36870;p28"/>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1" name="Google Shape;36871;p28"/>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2" name="Google Shape;36872;p28"/>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3" name="Google Shape;36873;p28"/>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4" name="Google Shape;36874;p28"/>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5" name="Google Shape;36875;p28"/>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6" name="Google Shape;36876;p28"/>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7" name="Google Shape;36877;p28"/>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8" name="Google Shape;36878;p28"/>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9" name="Google Shape;36879;p28"/>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0" name="Google Shape;36880;p28"/>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1" name="Google Shape;36881;p28"/>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82" name="Google Shape;36882;p28"/>
            <p:cNvGrpSpPr/>
            <p:nvPr/>
          </p:nvGrpSpPr>
          <p:grpSpPr>
            <a:xfrm>
              <a:off x="70735" y="1788629"/>
              <a:ext cx="9002530" cy="21952"/>
              <a:chOff x="79447" y="1798606"/>
              <a:chExt cx="9002530" cy="21952"/>
            </a:xfrm>
          </p:grpSpPr>
          <p:sp>
            <p:nvSpPr>
              <p:cNvPr id="36883" name="Google Shape;36883;p28"/>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4" name="Google Shape;36884;p28"/>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5" name="Google Shape;36885;p28"/>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6" name="Google Shape;36886;p28"/>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7" name="Google Shape;36887;p28"/>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8" name="Google Shape;36888;p28"/>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9" name="Google Shape;36889;p28"/>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0" name="Google Shape;36890;p28"/>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1" name="Google Shape;36891;p28"/>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2" name="Google Shape;36892;p28"/>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3" name="Google Shape;36893;p28"/>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4" name="Google Shape;36894;p28"/>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5" name="Google Shape;36895;p28"/>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6" name="Google Shape;36896;p28"/>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7" name="Google Shape;36897;p28"/>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8" name="Google Shape;36898;p28"/>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9" name="Google Shape;36899;p28"/>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0" name="Google Shape;36900;p28"/>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1" name="Google Shape;36901;p28"/>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2" name="Google Shape;36902;p28"/>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3" name="Google Shape;36903;p28"/>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4" name="Google Shape;36904;p28"/>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5" name="Google Shape;36905;p28"/>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6" name="Google Shape;36906;p28"/>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7" name="Google Shape;36907;p28"/>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8" name="Google Shape;36908;p28"/>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9" name="Google Shape;36909;p28"/>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0" name="Google Shape;36910;p28"/>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1" name="Google Shape;36911;p28"/>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2" name="Google Shape;36912;p28"/>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3" name="Google Shape;36913;p28"/>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4" name="Google Shape;36914;p28"/>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5" name="Google Shape;36915;p28"/>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6" name="Google Shape;36916;p28"/>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7" name="Google Shape;36917;p28"/>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8" name="Google Shape;36918;p28"/>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9" name="Google Shape;36919;p28"/>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0" name="Google Shape;36920;p28"/>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1" name="Google Shape;36921;p28"/>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2" name="Google Shape;36922;p28"/>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3" name="Google Shape;36923;p28"/>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4" name="Google Shape;36924;p28"/>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5" name="Google Shape;36925;p28"/>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6" name="Google Shape;36926;p28"/>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7" name="Google Shape;36927;p28"/>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8" name="Google Shape;36928;p28"/>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9" name="Google Shape;36929;p28"/>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0" name="Google Shape;36930;p28"/>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1" name="Google Shape;36931;p28"/>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2" name="Google Shape;36932;p28"/>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33" name="Google Shape;36933;p28"/>
            <p:cNvGrpSpPr/>
            <p:nvPr/>
          </p:nvGrpSpPr>
          <p:grpSpPr>
            <a:xfrm>
              <a:off x="70735" y="1959996"/>
              <a:ext cx="9002530" cy="21952"/>
              <a:chOff x="79447" y="1969206"/>
              <a:chExt cx="9002530" cy="21952"/>
            </a:xfrm>
          </p:grpSpPr>
          <p:sp>
            <p:nvSpPr>
              <p:cNvPr id="36934" name="Google Shape;36934;p28"/>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5" name="Google Shape;36935;p28"/>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6" name="Google Shape;36936;p28"/>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7" name="Google Shape;36937;p28"/>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8" name="Google Shape;36938;p28"/>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9" name="Google Shape;36939;p28"/>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0" name="Google Shape;36940;p28"/>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1" name="Google Shape;36941;p28"/>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2" name="Google Shape;36942;p28"/>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3" name="Google Shape;36943;p28"/>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4" name="Google Shape;36944;p28"/>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5" name="Google Shape;36945;p28"/>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6" name="Google Shape;36946;p28"/>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7" name="Google Shape;36947;p28"/>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8" name="Google Shape;36948;p28"/>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9" name="Google Shape;36949;p28"/>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0" name="Google Shape;36950;p28"/>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1" name="Google Shape;36951;p28"/>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2" name="Google Shape;36952;p28"/>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3" name="Google Shape;36953;p28"/>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4" name="Google Shape;36954;p28"/>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5" name="Google Shape;36955;p28"/>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6" name="Google Shape;36956;p28"/>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7" name="Google Shape;36957;p28"/>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8" name="Google Shape;36958;p28"/>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9" name="Google Shape;36959;p28"/>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0" name="Google Shape;36960;p28"/>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1" name="Google Shape;36961;p28"/>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2" name="Google Shape;36962;p28"/>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3" name="Google Shape;36963;p28"/>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4" name="Google Shape;36964;p28"/>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5" name="Google Shape;36965;p28"/>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6" name="Google Shape;36966;p28"/>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7" name="Google Shape;36967;p28"/>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8" name="Google Shape;36968;p28"/>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9" name="Google Shape;36969;p28"/>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0" name="Google Shape;36970;p28"/>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1" name="Google Shape;36971;p28"/>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2" name="Google Shape;36972;p28"/>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3" name="Google Shape;36973;p28"/>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4" name="Google Shape;36974;p28"/>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5" name="Google Shape;36975;p28"/>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6" name="Google Shape;36976;p28"/>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7" name="Google Shape;36977;p28"/>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8" name="Google Shape;36978;p28"/>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9" name="Google Shape;36979;p28"/>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0" name="Google Shape;36980;p28"/>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1" name="Google Shape;36981;p28"/>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2" name="Google Shape;36982;p28"/>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3" name="Google Shape;36983;p28"/>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4" name="Google Shape;36984;p28"/>
            <p:cNvGrpSpPr/>
            <p:nvPr/>
          </p:nvGrpSpPr>
          <p:grpSpPr>
            <a:xfrm>
              <a:off x="70735" y="2131363"/>
              <a:ext cx="9002530" cy="22993"/>
              <a:chOff x="79447" y="2138859"/>
              <a:chExt cx="9002530" cy="22993"/>
            </a:xfrm>
          </p:grpSpPr>
          <p:sp>
            <p:nvSpPr>
              <p:cNvPr id="36985" name="Google Shape;36985;p28"/>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6" name="Google Shape;36986;p28"/>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7" name="Google Shape;36987;p28"/>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8" name="Google Shape;36988;p28"/>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9" name="Google Shape;36989;p28"/>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0" name="Google Shape;36990;p28"/>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1" name="Google Shape;36991;p28"/>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2" name="Google Shape;36992;p28"/>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3" name="Google Shape;36993;p28"/>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4" name="Google Shape;36994;p28"/>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5" name="Google Shape;36995;p28"/>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6" name="Google Shape;36996;p28"/>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7" name="Google Shape;36997;p28"/>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8" name="Google Shape;36998;p28"/>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9" name="Google Shape;36999;p28"/>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0" name="Google Shape;37000;p28"/>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1" name="Google Shape;37001;p28"/>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2" name="Google Shape;37002;p28"/>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3" name="Google Shape;37003;p28"/>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4" name="Google Shape;37004;p28"/>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5" name="Google Shape;37005;p28"/>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6" name="Google Shape;37006;p28"/>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7" name="Google Shape;37007;p28"/>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8" name="Google Shape;37008;p28"/>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9" name="Google Shape;37009;p28"/>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0" name="Google Shape;37010;p28"/>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1" name="Google Shape;37011;p28"/>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2" name="Google Shape;37012;p28"/>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3" name="Google Shape;37013;p28"/>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4" name="Google Shape;37014;p28"/>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5" name="Google Shape;37015;p28"/>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6" name="Google Shape;37016;p28"/>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7" name="Google Shape;37017;p28"/>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8" name="Google Shape;37018;p28"/>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9" name="Google Shape;37019;p28"/>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0" name="Google Shape;37020;p28"/>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1" name="Google Shape;37021;p28"/>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2" name="Google Shape;37022;p28"/>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3" name="Google Shape;37023;p28"/>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4" name="Google Shape;37024;p28"/>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5" name="Google Shape;37025;p28"/>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6" name="Google Shape;37026;p28"/>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7" name="Google Shape;37027;p28"/>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8" name="Google Shape;37028;p28"/>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9" name="Google Shape;37029;p28"/>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0" name="Google Shape;37030;p28"/>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1" name="Google Shape;37031;p28"/>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2" name="Google Shape;37032;p28"/>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3" name="Google Shape;37033;p28"/>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4" name="Google Shape;37034;p28"/>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5" name="Google Shape;37035;p28"/>
            <p:cNvGrpSpPr/>
            <p:nvPr/>
          </p:nvGrpSpPr>
          <p:grpSpPr>
            <a:xfrm>
              <a:off x="70735" y="2303771"/>
              <a:ext cx="9002530" cy="21952"/>
              <a:chOff x="79447" y="2309459"/>
              <a:chExt cx="9002530" cy="21952"/>
            </a:xfrm>
          </p:grpSpPr>
          <p:sp>
            <p:nvSpPr>
              <p:cNvPr id="37036" name="Google Shape;37036;p28"/>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7" name="Google Shape;37037;p28"/>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8" name="Google Shape;37038;p28"/>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9" name="Google Shape;37039;p28"/>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0" name="Google Shape;37040;p28"/>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1" name="Google Shape;37041;p28"/>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2" name="Google Shape;37042;p28"/>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3" name="Google Shape;37043;p28"/>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4" name="Google Shape;37044;p28"/>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5" name="Google Shape;37045;p28"/>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6" name="Google Shape;37046;p28"/>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7" name="Google Shape;37047;p28"/>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8" name="Google Shape;37048;p28"/>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9" name="Google Shape;37049;p28"/>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0" name="Google Shape;37050;p28"/>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1" name="Google Shape;37051;p28"/>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2" name="Google Shape;37052;p28"/>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3" name="Google Shape;37053;p28"/>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4" name="Google Shape;37054;p28"/>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5" name="Google Shape;37055;p28"/>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6" name="Google Shape;37056;p28"/>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7" name="Google Shape;37057;p28"/>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8" name="Google Shape;37058;p28"/>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9" name="Google Shape;37059;p28"/>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0" name="Google Shape;37060;p28"/>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1" name="Google Shape;37061;p28"/>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2" name="Google Shape;37062;p28"/>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3" name="Google Shape;37063;p28"/>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4" name="Google Shape;37064;p28"/>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5" name="Google Shape;37065;p28"/>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6" name="Google Shape;37066;p28"/>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7" name="Google Shape;37067;p28"/>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8" name="Google Shape;37068;p28"/>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9" name="Google Shape;37069;p28"/>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0" name="Google Shape;37070;p28"/>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1" name="Google Shape;37071;p28"/>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2" name="Google Shape;37072;p28"/>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3" name="Google Shape;37073;p28"/>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4" name="Google Shape;37074;p28"/>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5" name="Google Shape;37075;p28"/>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6" name="Google Shape;37076;p28"/>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7" name="Google Shape;37077;p28"/>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8" name="Google Shape;37078;p28"/>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9" name="Google Shape;37079;p28"/>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0" name="Google Shape;37080;p28"/>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1" name="Google Shape;37081;p28"/>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2" name="Google Shape;37082;p28"/>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3" name="Google Shape;37083;p28"/>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4" name="Google Shape;37084;p28"/>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5" name="Google Shape;37085;p28"/>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86" name="Google Shape;37086;p28"/>
            <p:cNvGrpSpPr/>
            <p:nvPr/>
          </p:nvGrpSpPr>
          <p:grpSpPr>
            <a:xfrm>
              <a:off x="70735" y="2475138"/>
              <a:ext cx="9002530" cy="21952"/>
              <a:chOff x="79447" y="2480154"/>
              <a:chExt cx="9002530" cy="21952"/>
            </a:xfrm>
          </p:grpSpPr>
          <p:sp>
            <p:nvSpPr>
              <p:cNvPr id="37087" name="Google Shape;37087;p28"/>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8" name="Google Shape;37088;p28"/>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9" name="Google Shape;37089;p28"/>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0" name="Google Shape;37090;p28"/>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1" name="Google Shape;37091;p28"/>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2" name="Google Shape;37092;p28"/>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3" name="Google Shape;37093;p28"/>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4" name="Google Shape;37094;p28"/>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5" name="Google Shape;37095;p28"/>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6" name="Google Shape;37096;p28"/>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7" name="Google Shape;37097;p28"/>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8" name="Google Shape;37098;p28"/>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9" name="Google Shape;37099;p28"/>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0" name="Google Shape;37100;p28"/>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1" name="Google Shape;37101;p28"/>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2" name="Google Shape;37102;p28"/>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3" name="Google Shape;37103;p28"/>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4" name="Google Shape;37104;p28"/>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5" name="Google Shape;37105;p28"/>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6" name="Google Shape;37106;p28"/>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7" name="Google Shape;37107;p28"/>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8" name="Google Shape;37108;p28"/>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9" name="Google Shape;37109;p28"/>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0" name="Google Shape;37110;p28"/>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1" name="Google Shape;37111;p28"/>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2" name="Google Shape;37112;p28"/>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3" name="Google Shape;37113;p28"/>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4" name="Google Shape;37114;p28"/>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5" name="Google Shape;37115;p28"/>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6" name="Google Shape;37116;p28"/>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7" name="Google Shape;37117;p28"/>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8" name="Google Shape;37118;p28"/>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9" name="Google Shape;37119;p28"/>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0" name="Google Shape;37120;p28"/>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1" name="Google Shape;37121;p28"/>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2" name="Google Shape;37122;p28"/>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3" name="Google Shape;37123;p28"/>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4" name="Google Shape;37124;p28"/>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5" name="Google Shape;37125;p28"/>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6" name="Google Shape;37126;p28"/>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7" name="Google Shape;37127;p28"/>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8" name="Google Shape;37128;p28"/>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9" name="Google Shape;37129;p28"/>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0" name="Google Shape;37130;p28"/>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1" name="Google Shape;37131;p28"/>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2" name="Google Shape;37132;p28"/>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3" name="Google Shape;37133;p28"/>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4" name="Google Shape;37134;p28"/>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5" name="Google Shape;37135;p28"/>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6" name="Google Shape;37136;p28"/>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37" name="Google Shape;37137;p28"/>
            <p:cNvGrpSpPr/>
            <p:nvPr/>
          </p:nvGrpSpPr>
          <p:grpSpPr>
            <a:xfrm>
              <a:off x="70735" y="2646505"/>
              <a:ext cx="9002530" cy="21952"/>
              <a:chOff x="79447" y="2650753"/>
              <a:chExt cx="9002530" cy="21952"/>
            </a:xfrm>
          </p:grpSpPr>
          <p:sp>
            <p:nvSpPr>
              <p:cNvPr id="37138" name="Google Shape;37138;p28"/>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9" name="Google Shape;37139;p28"/>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0" name="Google Shape;37140;p28"/>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1" name="Google Shape;37141;p28"/>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2" name="Google Shape;37142;p28"/>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3" name="Google Shape;37143;p28"/>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4" name="Google Shape;37144;p28"/>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5" name="Google Shape;37145;p28"/>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6" name="Google Shape;37146;p28"/>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7" name="Google Shape;37147;p28"/>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8" name="Google Shape;37148;p28"/>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9" name="Google Shape;37149;p28"/>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0" name="Google Shape;37150;p28"/>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1" name="Google Shape;37151;p28"/>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2" name="Google Shape;37152;p28"/>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3" name="Google Shape;37153;p28"/>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4" name="Google Shape;37154;p28"/>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5" name="Google Shape;37155;p28"/>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6" name="Google Shape;37156;p28"/>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7" name="Google Shape;37157;p28"/>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8" name="Google Shape;37158;p28"/>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9" name="Google Shape;37159;p28"/>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0" name="Google Shape;37160;p28"/>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1" name="Google Shape;37161;p28"/>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2" name="Google Shape;37162;p28"/>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3" name="Google Shape;37163;p28"/>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4" name="Google Shape;37164;p28"/>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5" name="Google Shape;37165;p28"/>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6" name="Google Shape;37166;p28"/>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7" name="Google Shape;37167;p28"/>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8" name="Google Shape;37168;p28"/>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9" name="Google Shape;37169;p28"/>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0" name="Google Shape;37170;p28"/>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1" name="Google Shape;37171;p28"/>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2" name="Google Shape;37172;p28"/>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3" name="Google Shape;37173;p28"/>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4" name="Google Shape;37174;p28"/>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5" name="Google Shape;37175;p28"/>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6" name="Google Shape;37176;p28"/>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7" name="Google Shape;37177;p28"/>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8" name="Google Shape;37178;p28"/>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9" name="Google Shape;37179;p28"/>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0" name="Google Shape;37180;p28"/>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1" name="Google Shape;37181;p28"/>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2" name="Google Shape;37182;p28"/>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3" name="Google Shape;37183;p28"/>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4" name="Google Shape;37184;p28"/>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5" name="Google Shape;37185;p28"/>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6" name="Google Shape;37186;p28"/>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7" name="Google Shape;37187;p28"/>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8" name="Google Shape;37188;p28"/>
            <p:cNvGrpSpPr/>
            <p:nvPr/>
          </p:nvGrpSpPr>
          <p:grpSpPr>
            <a:xfrm>
              <a:off x="70735" y="2817872"/>
              <a:ext cx="9002530" cy="21952"/>
              <a:chOff x="79447" y="2821448"/>
              <a:chExt cx="9002530" cy="21952"/>
            </a:xfrm>
          </p:grpSpPr>
          <p:sp>
            <p:nvSpPr>
              <p:cNvPr id="37189" name="Google Shape;37189;p28"/>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0" name="Google Shape;37190;p28"/>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1" name="Google Shape;37191;p28"/>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2" name="Google Shape;37192;p28"/>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3" name="Google Shape;37193;p28"/>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4" name="Google Shape;37194;p28"/>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5" name="Google Shape;37195;p28"/>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6" name="Google Shape;37196;p28"/>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7" name="Google Shape;37197;p28"/>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8" name="Google Shape;37198;p28"/>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9" name="Google Shape;37199;p28"/>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0" name="Google Shape;37200;p28"/>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1" name="Google Shape;37201;p28"/>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2" name="Google Shape;37202;p28"/>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3" name="Google Shape;37203;p28"/>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4" name="Google Shape;37204;p28"/>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5" name="Google Shape;37205;p28"/>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6" name="Google Shape;37206;p28"/>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7" name="Google Shape;37207;p28"/>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8" name="Google Shape;37208;p28"/>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9" name="Google Shape;37209;p28"/>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0" name="Google Shape;37210;p28"/>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1" name="Google Shape;37211;p28"/>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2" name="Google Shape;37212;p28"/>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3" name="Google Shape;37213;p28"/>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4" name="Google Shape;37214;p28"/>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5" name="Google Shape;37215;p28"/>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6" name="Google Shape;37216;p28"/>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7" name="Google Shape;37217;p28"/>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8" name="Google Shape;37218;p28"/>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9" name="Google Shape;37219;p28"/>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0" name="Google Shape;37220;p28"/>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1" name="Google Shape;37221;p28"/>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2" name="Google Shape;37222;p28"/>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3" name="Google Shape;37223;p28"/>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4" name="Google Shape;37224;p28"/>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5" name="Google Shape;37225;p28"/>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6" name="Google Shape;37226;p28"/>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7" name="Google Shape;37227;p28"/>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8" name="Google Shape;37228;p28"/>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9" name="Google Shape;37229;p28"/>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0" name="Google Shape;37230;p28"/>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1" name="Google Shape;37231;p28"/>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2" name="Google Shape;37232;p28"/>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3" name="Google Shape;37233;p28"/>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4" name="Google Shape;37234;p28"/>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5" name="Google Shape;37235;p28"/>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6" name="Google Shape;37236;p28"/>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7" name="Google Shape;37237;p28"/>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8" name="Google Shape;37238;p28"/>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39" name="Google Shape;37239;p28"/>
            <p:cNvGrpSpPr/>
            <p:nvPr/>
          </p:nvGrpSpPr>
          <p:grpSpPr>
            <a:xfrm>
              <a:off x="70735" y="2989239"/>
              <a:ext cx="9002530" cy="22898"/>
              <a:chOff x="79447" y="2991102"/>
              <a:chExt cx="9002530" cy="22898"/>
            </a:xfrm>
          </p:grpSpPr>
          <p:sp>
            <p:nvSpPr>
              <p:cNvPr id="37240" name="Google Shape;37240;p28"/>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1" name="Google Shape;37241;p28"/>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2" name="Google Shape;37242;p28"/>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3" name="Google Shape;37243;p28"/>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4" name="Google Shape;37244;p28"/>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5" name="Google Shape;37245;p28"/>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6" name="Google Shape;37246;p28"/>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7" name="Google Shape;37247;p28"/>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8" name="Google Shape;37248;p28"/>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9" name="Google Shape;37249;p28"/>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0" name="Google Shape;37250;p28"/>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1" name="Google Shape;37251;p28"/>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2" name="Google Shape;37252;p28"/>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3" name="Google Shape;37253;p28"/>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4" name="Google Shape;37254;p28"/>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5" name="Google Shape;37255;p28"/>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6" name="Google Shape;37256;p28"/>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7" name="Google Shape;37257;p28"/>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8" name="Google Shape;37258;p28"/>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9" name="Google Shape;37259;p28"/>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0" name="Google Shape;37260;p28"/>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1" name="Google Shape;37261;p28"/>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2" name="Google Shape;37262;p28"/>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3" name="Google Shape;37263;p28"/>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4" name="Google Shape;37264;p28"/>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5" name="Google Shape;37265;p28"/>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6" name="Google Shape;37266;p28"/>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7" name="Google Shape;37267;p28"/>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8" name="Google Shape;37268;p28"/>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9" name="Google Shape;37269;p28"/>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0" name="Google Shape;37270;p28"/>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1" name="Google Shape;37271;p28"/>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2" name="Google Shape;37272;p28"/>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3" name="Google Shape;37273;p28"/>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4" name="Google Shape;37274;p28"/>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5" name="Google Shape;37275;p28"/>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6" name="Google Shape;37276;p28"/>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7" name="Google Shape;37277;p28"/>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8" name="Google Shape;37278;p28"/>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9" name="Google Shape;37279;p28"/>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0" name="Google Shape;37280;p28"/>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1" name="Google Shape;37281;p28"/>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2" name="Google Shape;37282;p28"/>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3" name="Google Shape;37283;p28"/>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4" name="Google Shape;37284;p28"/>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5" name="Google Shape;37285;p28"/>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6" name="Google Shape;37286;p28"/>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7" name="Google Shape;37287;p28"/>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8" name="Google Shape;37288;p28"/>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9" name="Google Shape;37289;p28"/>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90" name="Google Shape;37290;p28"/>
            <p:cNvGrpSpPr/>
            <p:nvPr/>
          </p:nvGrpSpPr>
          <p:grpSpPr>
            <a:xfrm>
              <a:off x="70735" y="3161552"/>
              <a:ext cx="9002530" cy="21952"/>
              <a:chOff x="79447" y="3161701"/>
              <a:chExt cx="9002530" cy="21952"/>
            </a:xfrm>
          </p:grpSpPr>
          <p:sp>
            <p:nvSpPr>
              <p:cNvPr id="37291" name="Google Shape;37291;p28"/>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2" name="Google Shape;37292;p28"/>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3" name="Google Shape;37293;p28"/>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4" name="Google Shape;37294;p28"/>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5" name="Google Shape;37295;p28"/>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6" name="Google Shape;37296;p28"/>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7" name="Google Shape;37297;p28"/>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8" name="Google Shape;37298;p28"/>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9" name="Google Shape;37299;p28"/>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0" name="Google Shape;37300;p28"/>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1" name="Google Shape;37301;p28"/>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2" name="Google Shape;37302;p28"/>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3" name="Google Shape;37303;p28"/>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4" name="Google Shape;37304;p28"/>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5" name="Google Shape;37305;p28"/>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6" name="Google Shape;37306;p28"/>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7" name="Google Shape;37307;p28"/>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8" name="Google Shape;37308;p28"/>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9" name="Google Shape;37309;p28"/>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0" name="Google Shape;37310;p28"/>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1" name="Google Shape;37311;p28"/>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2" name="Google Shape;37312;p28"/>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3" name="Google Shape;37313;p28"/>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4" name="Google Shape;37314;p28"/>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5" name="Google Shape;37315;p28"/>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6" name="Google Shape;37316;p28"/>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7" name="Google Shape;37317;p28"/>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8" name="Google Shape;37318;p28"/>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9" name="Google Shape;37319;p28"/>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0" name="Google Shape;37320;p28"/>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1" name="Google Shape;37321;p28"/>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2" name="Google Shape;37322;p28"/>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3" name="Google Shape;37323;p28"/>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4" name="Google Shape;37324;p28"/>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5" name="Google Shape;37325;p28"/>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6" name="Google Shape;37326;p28"/>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7" name="Google Shape;37327;p28"/>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8" name="Google Shape;37328;p28"/>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9" name="Google Shape;37329;p28"/>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0" name="Google Shape;37330;p28"/>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1" name="Google Shape;37331;p28"/>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2" name="Google Shape;37332;p28"/>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3" name="Google Shape;37333;p28"/>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4" name="Google Shape;37334;p28"/>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5" name="Google Shape;37335;p28"/>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6" name="Google Shape;37336;p28"/>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7" name="Google Shape;37337;p28"/>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8" name="Google Shape;37338;p28"/>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9" name="Google Shape;37339;p28"/>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0" name="Google Shape;37340;p28"/>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1" name="Google Shape;37341;p28"/>
            <p:cNvGrpSpPr/>
            <p:nvPr/>
          </p:nvGrpSpPr>
          <p:grpSpPr>
            <a:xfrm>
              <a:off x="70735" y="3332919"/>
              <a:ext cx="9002530" cy="21952"/>
              <a:chOff x="79447" y="3332396"/>
              <a:chExt cx="9002530" cy="21952"/>
            </a:xfrm>
          </p:grpSpPr>
          <p:sp>
            <p:nvSpPr>
              <p:cNvPr id="37342" name="Google Shape;37342;p28"/>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3" name="Google Shape;37343;p28"/>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4" name="Google Shape;37344;p28"/>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5" name="Google Shape;37345;p28"/>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6" name="Google Shape;37346;p28"/>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7" name="Google Shape;37347;p28"/>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8" name="Google Shape;37348;p28"/>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9" name="Google Shape;37349;p28"/>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0" name="Google Shape;37350;p28"/>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1" name="Google Shape;37351;p28"/>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2" name="Google Shape;37352;p28"/>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3" name="Google Shape;37353;p28"/>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4" name="Google Shape;37354;p28"/>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5" name="Google Shape;37355;p28"/>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6" name="Google Shape;37356;p28"/>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7" name="Google Shape;37357;p28"/>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8" name="Google Shape;37358;p28"/>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9" name="Google Shape;37359;p28"/>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0" name="Google Shape;37360;p28"/>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1" name="Google Shape;37361;p28"/>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2" name="Google Shape;37362;p28"/>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3" name="Google Shape;37363;p28"/>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4" name="Google Shape;37364;p28"/>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5" name="Google Shape;37365;p28"/>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6" name="Google Shape;37366;p28"/>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7" name="Google Shape;37367;p28"/>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8" name="Google Shape;37368;p28"/>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9" name="Google Shape;37369;p28"/>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0" name="Google Shape;37370;p28"/>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1" name="Google Shape;37371;p28"/>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2" name="Google Shape;37372;p28"/>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3" name="Google Shape;37373;p28"/>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4" name="Google Shape;37374;p28"/>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5" name="Google Shape;37375;p28"/>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6" name="Google Shape;37376;p28"/>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7" name="Google Shape;37377;p28"/>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8" name="Google Shape;37378;p28"/>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9" name="Google Shape;37379;p28"/>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0" name="Google Shape;37380;p28"/>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1" name="Google Shape;37381;p28"/>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2" name="Google Shape;37382;p28"/>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3" name="Google Shape;37383;p28"/>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4" name="Google Shape;37384;p28"/>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5" name="Google Shape;37385;p28"/>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6" name="Google Shape;37386;p28"/>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7" name="Google Shape;37387;p28"/>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8" name="Google Shape;37388;p28"/>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9" name="Google Shape;37389;p28"/>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0" name="Google Shape;37390;p28"/>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1" name="Google Shape;37391;p28"/>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2" name="Google Shape;37392;p28"/>
            <p:cNvGrpSpPr/>
            <p:nvPr/>
          </p:nvGrpSpPr>
          <p:grpSpPr>
            <a:xfrm>
              <a:off x="70735" y="3504286"/>
              <a:ext cx="9002530" cy="22993"/>
              <a:chOff x="79447" y="3501955"/>
              <a:chExt cx="9002530" cy="22993"/>
            </a:xfrm>
          </p:grpSpPr>
          <p:sp>
            <p:nvSpPr>
              <p:cNvPr id="37393" name="Google Shape;37393;p28"/>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4" name="Google Shape;37394;p28"/>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5" name="Google Shape;37395;p28"/>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6" name="Google Shape;37396;p28"/>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7" name="Google Shape;37397;p28"/>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8" name="Google Shape;37398;p28"/>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9" name="Google Shape;37399;p28"/>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0" name="Google Shape;37400;p28"/>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1" name="Google Shape;37401;p28"/>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2" name="Google Shape;37402;p28"/>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3" name="Google Shape;37403;p28"/>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4" name="Google Shape;37404;p28"/>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5" name="Google Shape;37405;p28"/>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6" name="Google Shape;37406;p28"/>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7" name="Google Shape;37407;p28"/>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8" name="Google Shape;37408;p28"/>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9" name="Google Shape;37409;p28"/>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0" name="Google Shape;37410;p28"/>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1" name="Google Shape;37411;p28"/>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2" name="Google Shape;37412;p28"/>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3" name="Google Shape;37413;p28"/>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4" name="Google Shape;37414;p28"/>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5" name="Google Shape;37415;p28"/>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6" name="Google Shape;37416;p28"/>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7" name="Google Shape;37417;p28"/>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8" name="Google Shape;37418;p28"/>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9" name="Google Shape;37419;p28"/>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0" name="Google Shape;37420;p28"/>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1" name="Google Shape;37421;p28"/>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2" name="Google Shape;37422;p28"/>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3" name="Google Shape;37423;p28"/>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4" name="Google Shape;37424;p28"/>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5" name="Google Shape;37425;p28"/>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6" name="Google Shape;37426;p28"/>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7" name="Google Shape;37427;p28"/>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8" name="Google Shape;37428;p28"/>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9" name="Google Shape;37429;p28"/>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0" name="Google Shape;37430;p28"/>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1" name="Google Shape;37431;p28"/>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2" name="Google Shape;37432;p28"/>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3" name="Google Shape;37433;p28"/>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4" name="Google Shape;37434;p28"/>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5" name="Google Shape;37435;p28"/>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6" name="Google Shape;37436;p28"/>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7" name="Google Shape;37437;p28"/>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8" name="Google Shape;37438;p28"/>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9" name="Google Shape;37439;p28"/>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0" name="Google Shape;37440;p28"/>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1" name="Google Shape;37441;p28"/>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2" name="Google Shape;37442;p28"/>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3" name="Google Shape;37443;p28"/>
            <p:cNvGrpSpPr/>
            <p:nvPr/>
          </p:nvGrpSpPr>
          <p:grpSpPr>
            <a:xfrm>
              <a:off x="70735" y="3676694"/>
              <a:ext cx="9002530" cy="21952"/>
              <a:chOff x="79447" y="3672649"/>
              <a:chExt cx="9002530" cy="21952"/>
            </a:xfrm>
          </p:grpSpPr>
          <p:sp>
            <p:nvSpPr>
              <p:cNvPr id="37444" name="Google Shape;37444;p28"/>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5" name="Google Shape;37445;p28"/>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6" name="Google Shape;37446;p28"/>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7" name="Google Shape;37447;p28"/>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8" name="Google Shape;37448;p28"/>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9" name="Google Shape;37449;p28"/>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0" name="Google Shape;37450;p28"/>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1" name="Google Shape;37451;p28"/>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2" name="Google Shape;37452;p28"/>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3" name="Google Shape;37453;p28"/>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4" name="Google Shape;37454;p28"/>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5" name="Google Shape;37455;p28"/>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6" name="Google Shape;37456;p28"/>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7" name="Google Shape;37457;p28"/>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8" name="Google Shape;37458;p28"/>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9" name="Google Shape;37459;p28"/>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0" name="Google Shape;37460;p28"/>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1" name="Google Shape;37461;p28"/>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2" name="Google Shape;37462;p28"/>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3" name="Google Shape;37463;p28"/>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4" name="Google Shape;37464;p28"/>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5" name="Google Shape;37465;p28"/>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6" name="Google Shape;37466;p28"/>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7" name="Google Shape;37467;p28"/>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8" name="Google Shape;37468;p28"/>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9" name="Google Shape;37469;p28"/>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0" name="Google Shape;37470;p28"/>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1" name="Google Shape;37471;p28"/>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2" name="Google Shape;37472;p28"/>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3" name="Google Shape;37473;p28"/>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4" name="Google Shape;37474;p28"/>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5" name="Google Shape;37475;p28"/>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6" name="Google Shape;37476;p28"/>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7" name="Google Shape;37477;p28"/>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8" name="Google Shape;37478;p28"/>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9" name="Google Shape;37479;p28"/>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0" name="Google Shape;37480;p28"/>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1" name="Google Shape;37481;p28"/>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2" name="Google Shape;37482;p28"/>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3" name="Google Shape;37483;p28"/>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4" name="Google Shape;37484;p28"/>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5" name="Google Shape;37485;p28"/>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6" name="Google Shape;37486;p28"/>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7" name="Google Shape;37487;p28"/>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8" name="Google Shape;37488;p28"/>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9" name="Google Shape;37489;p28"/>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0" name="Google Shape;37490;p28"/>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1" name="Google Shape;37491;p28"/>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2" name="Google Shape;37492;p28"/>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3" name="Google Shape;37493;p28"/>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94" name="Google Shape;37494;p28"/>
            <p:cNvGrpSpPr/>
            <p:nvPr/>
          </p:nvGrpSpPr>
          <p:grpSpPr>
            <a:xfrm>
              <a:off x="70735" y="3848061"/>
              <a:ext cx="9002530" cy="21952"/>
              <a:chOff x="79447" y="3843249"/>
              <a:chExt cx="9002530" cy="21952"/>
            </a:xfrm>
          </p:grpSpPr>
          <p:sp>
            <p:nvSpPr>
              <p:cNvPr id="37495" name="Google Shape;37495;p28"/>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6" name="Google Shape;37496;p28"/>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7" name="Google Shape;37497;p28"/>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8" name="Google Shape;37498;p28"/>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9" name="Google Shape;37499;p28"/>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0" name="Google Shape;37500;p28"/>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1" name="Google Shape;37501;p28"/>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2" name="Google Shape;37502;p28"/>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3" name="Google Shape;37503;p28"/>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4" name="Google Shape;37504;p28"/>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5" name="Google Shape;37505;p28"/>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6" name="Google Shape;37506;p28"/>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7" name="Google Shape;37507;p28"/>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8" name="Google Shape;37508;p28"/>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9" name="Google Shape;37509;p28"/>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0" name="Google Shape;37510;p28"/>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1" name="Google Shape;37511;p28"/>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2" name="Google Shape;37512;p28"/>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3" name="Google Shape;37513;p28"/>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4" name="Google Shape;37514;p28"/>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5" name="Google Shape;37515;p28"/>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6" name="Google Shape;37516;p28"/>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7" name="Google Shape;37517;p28"/>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8" name="Google Shape;37518;p28"/>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9" name="Google Shape;37519;p28"/>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0" name="Google Shape;37520;p28"/>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1" name="Google Shape;37521;p28"/>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2" name="Google Shape;37522;p28"/>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3" name="Google Shape;37523;p28"/>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4" name="Google Shape;37524;p28"/>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5" name="Google Shape;37525;p28"/>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6" name="Google Shape;37526;p28"/>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7" name="Google Shape;37527;p28"/>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8" name="Google Shape;37528;p28"/>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9" name="Google Shape;37529;p28"/>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0" name="Google Shape;37530;p28"/>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1" name="Google Shape;37531;p28"/>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2" name="Google Shape;37532;p28"/>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3" name="Google Shape;37533;p28"/>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4" name="Google Shape;37534;p28"/>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5" name="Google Shape;37535;p28"/>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6" name="Google Shape;37536;p28"/>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7" name="Google Shape;37537;p28"/>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8" name="Google Shape;37538;p28"/>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9" name="Google Shape;37539;p28"/>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0" name="Google Shape;37540;p28"/>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1" name="Google Shape;37541;p28"/>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2" name="Google Shape;37542;p28"/>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3" name="Google Shape;37543;p28"/>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4" name="Google Shape;37544;p28"/>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5" name="Google Shape;37545;p28"/>
            <p:cNvGrpSpPr/>
            <p:nvPr/>
          </p:nvGrpSpPr>
          <p:grpSpPr>
            <a:xfrm>
              <a:off x="70735" y="4019428"/>
              <a:ext cx="9002530" cy="22993"/>
              <a:chOff x="79447" y="4012903"/>
              <a:chExt cx="9002530" cy="22993"/>
            </a:xfrm>
          </p:grpSpPr>
          <p:sp>
            <p:nvSpPr>
              <p:cNvPr id="37546" name="Google Shape;37546;p28"/>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7" name="Google Shape;37547;p28"/>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8" name="Google Shape;37548;p28"/>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9" name="Google Shape;37549;p28"/>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0" name="Google Shape;37550;p28"/>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1" name="Google Shape;37551;p28"/>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2" name="Google Shape;37552;p28"/>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3" name="Google Shape;37553;p28"/>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4" name="Google Shape;37554;p28"/>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5" name="Google Shape;37555;p28"/>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6" name="Google Shape;37556;p28"/>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7" name="Google Shape;37557;p28"/>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8" name="Google Shape;37558;p28"/>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9" name="Google Shape;37559;p28"/>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0" name="Google Shape;37560;p28"/>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1" name="Google Shape;37561;p28"/>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2" name="Google Shape;37562;p28"/>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3" name="Google Shape;37563;p28"/>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4" name="Google Shape;37564;p28"/>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5" name="Google Shape;37565;p28"/>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6" name="Google Shape;37566;p28"/>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7" name="Google Shape;37567;p28"/>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8" name="Google Shape;37568;p28"/>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9" name="Google Shape;37569;p28"/>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0" name="Google Shape;37570;p28"/>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1" name="Google Shape;37571;p28"/>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2" name="Google Shape;37572;p28"/>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3" name="Google Shape;37573;p28"/>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4" name="Google Shape;37574;p28"/>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5" name="Google Shape;37575;p28"/>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6" name="Google Shape;37576;p28"/>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7" name="Google Shape;37577;p28"/>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8" name="Google Shape;37578;p28"/>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9" name="Google Shape;37579;p28"/>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0" name="Google Shape;37580;p28"/>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1" name="Google Shape;37581;p28"/>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2" name="Google Shape;37582;p28"/>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3" name="Google Shape;37583;p28"/>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4" name="Google Shape;37584;p28"/>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5" name="Google Shape;37585;p28"/>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6" name="Google Shape;37586;p28"/>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7" name="Google Shape;37587;p28"/>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8" name="Google Shape;37588;p28"/>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9" name="Google Shape;37589;p28"/>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0" name="Google Shape;37590;p28"/>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1" name="Google Shape;37591;p28"/>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2" name="Google Shape;37592;p28"/>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3" name="Google Shape;37593;p28"/>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4" name="Google Shape;37594;p28"/>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5" name="Google Shape;37595;p28"/>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6" name="Google Shape;37596;p28"/>
            <p:cNvGrpSpPr/>
            <p:nvPr/>
          </p:nvGrpSpPr>
          <p:grpSpPr>
            <a:xfrm>
              <a:off x="70735" y="4191836"/>
              <a:ext cx="9002530" cy="21952"/>
              <a:chOff x="79447" y="4182462"/>
              <a:chExt cx="9002530" cy="21952"/>
            </a:xfrm>
          </p:grpSpPr>
          <p:sp>
            <p:nvSpPr>
              <p:cNvPr id="37597" name="Google Shape;37597;p28"/>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8" name="Google Shape;37598;p28"/>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9" name="Google Shape;37599;p28"/>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0" name="Google Shape;37600;p28"/>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1" name="Google Shape;37601;p28"/>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2" name="Google Shape;37602;p28"/>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3" name="Google Shape;37603;p28"/>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4" name="Google Shape;37604;p28"/>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5" name="Google Shape;37605;p28"/>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6" name="Google Shape;37606;p28"/>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7" name="Google Shape;37607;p28"/>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8" name="Google Shape;37608;p28"/>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9" name="Google Shape;37609;p28"/>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0" name="Google Shape;37610;p28"/>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1" name="Google Shape;37611;p28"/>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2" name="Google Shape;37612;p28"/>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3" name="Google Shape;37613;p28"/>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4" name="Google Shape;37614;p28"/>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5" name="Google Shape;37615;p28"/>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6" name="Google Shape;37616;p28"/>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7" name="Google Shape;37617;p28"/>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8" name="Google Shape;37618;p28"/>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9" name="Google Shape;37619;p28"/>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0" name="Google Shape;37620;p28"/>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1" name="Google Shape;37621;p28"/>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2" name="Google Shape;37622;p28"/>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3" name="Google Shape;37623;p28"/>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4" name="Google Shape;37624;p28"/>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5" name="Google Shape;37625;p28"/>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6" name="Google Shape;37626;p28"/>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7" name="Google Shape;37627;p28"/>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8" name="Google Shape;37628;p28"/>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9" name="Google Shape;37629;p28"/>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0" name="Google Shape;37630;p28"/>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1" name="Google Shape;37631;p28"/>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2" name="Google Shape;37632;p28"/>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3" name="Google Shape;37633;p28"/>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4" name="Google Shape;37634;p28"/>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5" name="Google Shape;37635;p28"/>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6" name="Google Shape;37636;p28"/>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7" name="Google Shape;37637;p28"/>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8" name="Google Shape;37638;p28"/>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9" name="Google Shape;37639;p28"/>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0" name="Google Shape;37640;p28"/>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1" name="Google Shape;37641;p28"/>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2" name="Google Shape;37642;p28"/>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3" name="Google Shape;37643;p28"/>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4" name="Google Shape;37644;p28"/>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5" name="Google Shape;37645;p28"/>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6" name="Google Shape;37646;p28"/>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7" name="Google Shape;37647;p28"/>
            <p:cNvGrpSpPr/>
            <p:nvPr/>
          </p:nvGrpSpPr>
          <p:grpSpPr>
            <a:xfrm>
              <a:off x="70735" y="4363203"/>
              <a:ext cx="9002530" cy="21952"/>
              <a:chOff x="79447" y="4353157"/>
              <a:chExt cx="9002530" cy="21952"/>
            </a:xfrm>
          </p:grpSpPr>
          <p:sp>
            <p:nvSpPr>
              <p:cNvPr id="37648" name="Google Shape;37648;p28"/>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9" name="Google Shape;37649;p28"/>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0" name="Google Shape;37650;p28"/>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1" name="Google Shape;37651;p28"/>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2" name="Google Shape;37652;p28"/>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3" name="Google Shape;37653;p28"/>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4" name="Google Shape;37654;p28"/>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5" name="Google Shape;37655;p28"/>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6" name="Google Shape;37656;p28"/>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7" name="Google Shape;37657;p28"/>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8" name="Google Shape;37658;p28"/>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9" name="Google Shape;37659;p28"/>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0" name="Google Shape;37660;p28"/>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1" name="Google Shape;37661;p28"/>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2" name="Google Shape;37662;p28"/>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3" name="Google Shape;37663;p28"/>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4" name="Google Shape;37664;p28"/>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5" name="Google Shape;37665;p28"/>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6" name="Google Shape;37666;p28"/>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7" name="Google Shape;37667;p28"/>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8" name="Google Shape;37668;p28"/>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9" name="Google Shape;37669;p28"/>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0" name="Google Shape;37670;p28"/>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1" name="Google Shape;37671;p28"/>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2" name="Google Shape;37672;p28"/>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3" name="Google Shape;37673;p28"/>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4" name="Google Shape;37674;p28"/>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5" name="Google Shape;37675;p28"/>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6" name="Google Shape;37676;p28"/>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7" name="Google Shape;37677;p28"/>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8" name="Google Shape;37678;p28"/>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9" name="Google Shape;37679;p28"/>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0" name="Google Shape;37680;p28"/>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1" name="Google Shape;37681;p28"/>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2" name="Google Shape;37682;p28"/>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3" name="Google Shape;37683;p28"/>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4" name="Google Shape;37684;p28"/>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5" name="Google Shape;37685;p28"/>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6" name="Google Shape;37686;p28"/>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7" name="Google Shape;37687;p28"/>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8" name="Google Shape;37688;p28"/>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9" name="Google Shape;37689;p28"/>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0" name="Google Shape;37690;p28"/>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1" name="Google Shape;37691;p28"/>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2" name="Google Shape;37692;p28"/>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3" name="Google Shape;37693;p28"/>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4" name="Google Shape;37694;p28"/>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5" name="Google Shape;37695;p28"/>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6" name="Google Shape;37696;p28"/>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7" name="Google Shape;37697;p28"/>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8" name="Google Shape;37698;p28"/>
            <p:cNvGrpSpPr/>
            <p:nvPr/>
          </p:nvGrpSpPr>
          <p:grpSpPr>
            <a:xfrm>
              <a:off x="70735" y="4534570"/>
              <a:ext cx="9002530" cy="22993"/>
              <a:chOff x="79447" y="4522716"/>
              <a:chExt cx="9002530" cy="22993"/>
            </a:xfrm>
          </p:grpSpPr>
          <p:sp>
            <p:nvSpPr>
              <p:cNvPr id="37699" name="Google Shape;37699;p28"/>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0" name="Google Shape;37700;p28"/>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1" name="Google Shape;37701;p28"/>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2" name="Google Shape;37702;p28"/>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3" name="Google Shape;37703;p28"/>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4" name="Google Shape;37704;p28"/>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5" name="Google Shape;37705;p28"/>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6" name="Google Shape;37706;p28"/>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7" name="Google Shape;37707;p28"/>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8" name="Google Shape;37708;p28"/>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9" name="Google Shape;37709;p28"/>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0" name="Google Shape;37710;p28"/>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1" name="Google Shape;37711;p28"/>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2" name="Google Shape;37712;p28"/>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3" name="Google Shape;37713;p28"/>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4" name="Google Shape;37714;p28"/>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5" name="Google Shape;37715;p28"/>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6" name="Google Shape;37716;p28"/>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7" name="Google Shape;37717;p28"/>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8" name="Google Shape;37718;p28"/>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9" name="Google Shape;37719;p28"/>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0" name="Google Shape;37720;p28"/>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1" name="Google Shape;37721;p28"/>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2" name="Google Shape;37722;p28"/>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3" name="Google Shape;37723;p28"/>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4" name="Google Shape;37724;p28"/>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5" name="Google Shape;37725;p28"/>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6" name="Google Shape;37726;p28"/>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7" name="Google Shape;37727;p28"/>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8" name="Google Shape;37728;p28"/>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9" name="Google Shape;37729;p28"/>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0" name="Google Shape;37730;p28"/>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1" name="Google Shape;37731;p28"/>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2" name="Google Shape;37732;p28"/>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3" name="Google Shape;37733;p28"/>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4" name="Google Shape;37734;p28"/>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5" name="Google Shape;37735;p28"/>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6" name="Google Shape;37736;p28"/>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7" name="Google Shape;37737;p28"/>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8" name="Google Shape;37738;p28"/>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9" name="Google Shape;37739;p28"/>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0" name="Google Shape;37740;p28"/>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1" name="Google Shape;37741;p28"/>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2" name="Google Shape;37742;p28"/>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3" name="Google Shape;37743;p28"/>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4" name="Google Shape;37744;p28"/>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5" name="Google Shape;37745;p28"/>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6" name="Google Shape;37746;p28"/>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7" name="Google Shape;37747;p28"/>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8" name="Google Shape;37748;p28"/>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9" name="Google Shape;37749;p28"/>
            <p:cNvGrpSpPr/>
            <p:nvPr/>
          </p:nvGrpSpPr>
          <p:grpSpPr>
            <a:xfrm>
              <a:off x="70735" y="4706978"/>
              <a:ext cx="9002530" cy="21952"/>
              <a:chOff x="79447" y="4693410"/>
              <a:chExt cx="9002530" cy="21952"/>
            </a:xfrm>
          </p:grpSpPr>
          <p:sp>
            <p:nvSpPr>
              <p:cNvPr id="37750" name="Google Shape;37750;p28"/>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1" name="Google Shape;37751;p28"/>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2" name="Google Shape;37752;p28"/>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3" name="Google Shape;37753;p28"/>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4" name="Google Shape;37754;p28"/>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5" name="Google Shape;37755;p28"/>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6" name="Google Shape;37756;p28"/>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7" name="Google Shape;37757;p28"/>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8" name="Google Shape;37758;p28"/>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9" name="Google Shape;37759;p28"/>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0" name="Google Shape;37760;p28"/>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1" name="Google Shape;37761;p28"/>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2" name="Google Shape;37762;p28"/>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3" name="Google Shape;37763;p28"/>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4" name="Google Shape;37764;p28"/>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5" name="Google Shape;37765;p28"/>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6" name="Google Shape;37766;p28"/>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7" name="Google Shape;37767;p28"/>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8" name="Google Shape;37768;p28"/>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9" name="Google Shape;37769;p28"/>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0" name="Google Shape;37770;p28"/>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1" name="Google Shape;37771;p28"/>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2" name="Google Shape;37772;p28"/>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3" name="Google Shape;37773;p28"/>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4" name="Google Shape;37774;p28"/>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5" name="Google Shape;37775;p28"/>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6" name="Google Shape;37776;p28"/>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7" name="Google Shape;37777;p28"/>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8" name="Google Shape;37778;p28"/>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9" name="Google Shape;37779;p28"/>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0" name="Google Shape;37780;p28"/>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1" name="Google Shape;37781;p28"/>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2" name="Google Shape;37782;p28"/>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3" name="Google Shape;37783;p28"/>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4" name="Google Shape;37784;p28"/>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5" name="Google Shape;37785;p28"/>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6" name="Google Shape;37786;p28"/>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7" name="Google Shape;37787;p28"/>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8" name="Google Shape;37788;p28"/>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9" name="Google Shape;37789;p28"/>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0" name="Google Shape;37790;p28"/>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1" name="Google Shape;37791;p28"/>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2" name="Google Shape;37792;p28"/>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3" name="Google Shape;37793;p28"/>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4" name="Google Shape;37794;p28"/>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5" name="Google Shape;37795;p28"/>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6" name="Google Shape;37796;p28"/>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7" name="Google Shape;37797;p28"/>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8" name="Google Shape;37798;p28"/>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9" name="Google Shape;37799;p28"/>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00" name="Google Shape;37800;p28"/>
            <p:cNvGrpSpPr/>
            <p:nvPr/>
          </p:nvGrpSpPr>
          <p:grpSpPr>
            <a:xfrm>
              <a:off x="70735" y="4878345"/>
              <a:ext cx="9002530" cy="21952"/>
              <a:chOff x="79447" y="4864010"/>
              <a:chExt cx="9002530" cy="21952"/>
            </a:xfrm>
          </p:grpSpPr>
          <p:sp>
            <p:nvSpPr>
              <p:cNvPr id="37801" name="Google Shape;37801;p28"/>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2" name="Google Shape;37802;p28"/>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3" name="Google Shape;37803;p28"/>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4" name="Google Shape;37804;p28"/>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5" name="Google Shape;37805;p28"/>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6" name="Google Shape;37806;p28"/>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7" name="Google Shape;37807;p28"/>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8" name="Google Shape;37808;p28"/>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9" name="Google Shape;37809;p28"/>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0" name="Google Shape;37810;p28"/>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1" name="Google Shape;37811;p28"/>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2" name="Google Shape;37812;p28"/>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3" name="Google Shape;37813;p28"/>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4" name="Google Shape;37814;p28"/>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5" name="Google Shape;37815;p28"/>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6" name="Google Shape;37816;p28"/>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7" name="Google Shape;37817;p28"/>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8" name="Google Shape;37818;p28"/>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9" name="Google Shape;37819;p28"/>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0" name="Google Shape;37820;p28"/>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1" name="Google Shape;37821;p28"/>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2" name="Google Shape;37822;p28"/>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3" name="Google Shape;37823;p28"/>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4" name="Google Shape;37824;p28"/>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5" name="Google Shape;37825;p28"/>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6" name="Google Shape;37826;p28"/>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7" name="Google Shape;37827;p28"/>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8" name="Google Shape;37828;p28"/>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9" name="Google Shape;37829;p28"/>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0" name="Google Shape;37830;p28"/>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1" name="Google Shape;37831;p28"/>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2" name="Google Shape;37832;p28"/>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3" name="Google Shape;37833;p28"/>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4" name="Google Shape;37834;p28"/>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5" name="Google Shape;37835;p28"/>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6" name="Google Shape;37836;p28"/>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7" name="Google Shape;37837;p28"/>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8" name="Google Shape;37838;p28"/>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9" name="Google Shape;37839;p28"/>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0" name="Google Shape;37840;p28"/>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1" name="Google Shape;37841;p28"/>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2" name="Google Shape;37842;p28"/>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3" name="Google Shape;37843;p28"/>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4" name="Google Shape;37844;p28"/>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5" name="Google Shape;37845;p28"/>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6" name="Google Shape;37846;p28"/>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7" name="Google Shape;37847;p28"/>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8" name="Google Shape;37848;p28"/>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9" name="Google Shape;37849;p28"/>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0" name="Google Shape;37850;p28"/>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1" name="Google Shape;37851;p28"/>
            <p:cNvGrpSpPr/>
            <p:nvPr/>
          </p:nvGrpSpPr>
          <p:grpSpPr>
            <a:xfrm>
              <a:off x="70735" y="5049712"/>
              <a:ext cx="9002530" cy="22993"/>
              <a:chOff x="79447" y="5033664"/>
              <a:chExt cx="9002530" cy="22993"/>
            </a:xfrm>
          </p:grpSpPr>
          <p:sp>
            <p:nvSpPr>
              <p:cNvPr id="37852" name="Google Shape;37852;p28"/>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3" name="Google Shape;37853;p28"/>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4" name="Google Shape;37854;p28"/>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5" name="Google Shape;37855;p28"/>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6" name="Google Shape;37856;p28"/>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7" name="Google Shape;37857;p28"/>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8" name="Google Shape;37858;p28"/>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9" name="Google Shape;37859;p28"/>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0" name="Google Shape;37860;p28"/>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1" name="Google Shape;37861;p28"/>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2" name="Google Shape;37862;p28"/>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3" name="Google Shape;37863;p28"/>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4" name="Google Shape;37864;p28"/>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5" name="Google Shape;37865;p28"/>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6" name="Google Shape;37866;p28"/>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7" name="Google Shape;37867;p28"/>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8" name="Google Shape;37868;p28"/>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9" name="Google Shape;37869;p28"/>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0" name="Google Shape;37870;p28"/>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1" name="Google Shape;37871;p28"/>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2" name="Google Shape;37872;p28"/>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3" name="Google Shape;37873;p28"/>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4" name="Google Shape;37874;p28"/>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5" name="Google Shape;37875;p28"/>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6" name="Google Shape;37876;p28"/>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7" name="Google Shape;37877;p28"/>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8" name="Google Shape;37878;p28"/>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9" name="Google Shape;37879;p28"/>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0" name="Google Shape;37880;p28"/>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1" name="Google Shape;37881;p28"/>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2" name="Google Shape;37882;p28"/>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3" name="Google Shape;37883;p28"/>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4" name="Google Shape;37884;p28"/>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5" name="Google Shape;37885;p28"/>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6" name="Google Shape;37886;p28"/>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7" name="Google Shape;37887;p28"/>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8" name="Google Shape;37888;p28"/>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9" name="Google Shape;37889;p28"/>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0" name="Google Shape;37890;p28"/>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1" name="Google Shape;37891;p28"/>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2" name="Google Shape;37892;p28"/>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3" name="Google Shape;37893;p28"/>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4" name="Google Shape;37894;p28"/>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5" name="Google Shape;37895;p28"/>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6" name="Google Shape;37896;p28"/>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7" name="Google Shape;37897;p28"/>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8" name="Google Shape;37898;p28"/>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9" name="Google Shape;37899;p28"/>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0" name="Google Shape;37900;p28"/>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1" name="Google Shape;37901;p28"/>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902" name="Google Shape;37902;p28"/>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37903" name="Google Shape;37903;p28"/>
          <p:cNvSpPr txBox="1">
            <a:spLocks noGrp="1"/>
          </p:cNvSpPr>
          <p:nvPr>
            <p:ph type="subTitle" idx="1"/>
          </p:nvPr>
        </p:nvSpPr>
        <p:spPr>
          <a:xfrm>
            <a:off x="870001" y="3250226"/>
            <a:ext cx="23028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904" name="Google Shape;37904;p28"/>
          <p:cNvSpPr txBox="1">
            <a:spLocks noGrp="1"/>
          </p:cNvSpPr>
          <p:nvPr>
            <p:ph type="subTitle" idx="2"/>
          </p:nvPr>
        </p:nvSpPr>
        <p:spPr>
          <a:xfrm>
            <a:off x="870001" y="2740525"/>
            <a:ext cx="23028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37905" name="Google Shape;37905;p28"/>
          <p:cNvSpPr txBox="1">
            <a:spLocks noGrp="1"/>
          </p:cNvSpPr>
          <p:nvPr>
            <p:ph type="subTitle" idx="3"/>
          </p:nvPr>
        </p:nvSpPr>
        <p:spPr>
          <a:xfrm>
            <a:off x="5971199" y="3250226"/>
            <a:ext cx="23028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906" name="Google Shape;37906;p28"/>
          <p:cNvSpPr txBox="1">
            <a:spLocks noGrp="1"/>
          </p:cNvSpPr>
          <p:nvPr>
            <p:ph type="subTitle" idx="4"/>
          </p:nvPr>
        </p:nvSpPr>
        <p:spPr>
          <a:xfrm>
            <a:off x="5971199" y="2740525"/>
            <a:ext cx="23028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37907" name="Google Shape;37907;p28"/>
          <p:cNvSpPr txBox="1">
            <a:spLocks noGrp="1"/>
          </p:cNvSpPr>
          <p:nvPr>
            <p:ph type="subTitle" idx="5"/>
          </p:nvPr>
        </p:nvSpPr>
        <p:spPr>
          <a:xfrm>
            <a:off x="3420600" y="3250226"/>
            <a:ext cx="23028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908" name="Google Shape;37908;p28"/>
          <p:cNvSpPr txBox="1">
            <a:spLocks noGrp="1"/>
          </p:cNvSpPr>
          <p:nvPr>
            <p:ph type="subTitle" idx="6"/>
          </p:nvPr>
        </p:nvSpPr>
        <p:spPr>
          <a:xfrm>
            <a:off x="3420600" y="2740525"/>
            <a:ext cx="23028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pic>
        <p:nvPicPr>
          <p:cNvPr id="37909" name="Google Shape;37909;p28"/>
          <p:cNvPicPr preferRelativeResize="0"/>
          <p:nvPr/>
        </p:nvPicPr>
        <p:blipFill rotWithShape="1">
          <a:blip r:embed="rId2">
            <a:alphaModFix/>
          </a:blip>
          <a:srcRect l="29011" r="50490" b="53141"/>
          <a:stretch/>
        </p:blipFill>
        <p:spPr>
          <a:xfrm rot="-320185" flipH="1">
            <a:off x="-250160" y="-121763"/>
            <a:ext cx="892944" cy="2210936"/>
          </a:xfrm>
          <a:prstGeom prst="rect">
            <a:avLst/>
          </a:prstGeom>
          <a:noFill/>
          <a:ln>
            <a:noFill/>
          </a:ln>
        </p:spPr>
      </p:pic>
      <p:grpSp>
        <p:nvGrpSpPr>
          <p:cNvPr id="37910" name="Google Shape;37910;p28"/>
          <p:cNvGrpSpPr/>
          <p:nvPr/>
        </p:nvGrpSpPr>
        <p:grpSpPr>
          <a:xfrm rot="10800000" flipH="1">
            <a:off x="-3268503" y="4015081"/>
            <a:ext cx="5681843" cy="3181016"/>
            <a:chOff x="-2793134" y="-1946851"/>
            <a:chExt cx="5681843" cy="3181016"/>
          </a:xfrm>
        </p:grpSpPr>
        <p:grpSp>
          <p:nvGrpSpPr>
            <p:cNvPr id="37911" name="Google Shape;37911;p28"/>
            <p:cNvGrpSpPr/>
            <p:nvPr/>
          </p:nvGrpSpPr>
          <p:grpSpPr>
            <a:xfrm rot="10800000">
              <a:off x="-2793134" y="-1946851"/>
              <a:ext cx="5681843" cy="3181016"/>
              <a:chOff x="3406125" y="2174000"/>
              <a:chExt cx="2581600" cy="1445325"/>
            </a:xfrm>
          </p:grpSpPr>
          <p:sp>
            <p:nvSpPr>
              <p:cNvPr id="37912" name="Google Shape;37912;p28"/>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3" name="Google Shape;37913;p28"/>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4" name="Google Shape;37914;p28"/>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5" name="Google Shape;37915;p28"/>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6" name="Google Shape;37916;p28"/>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7" name="Google Shape;37917;p28"/>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8" name="Google Shape;37918;p28"/>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9" name="Google Shape;37919;p28"/>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0" name="Google Shape;37920;p28"/>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1" name="Google Shape;37921;p28"/>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2" name="Google Shape;37922;p28"/>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3" name="Google Shape;37923;p28"/>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4" name="Google Shape;37924;p28"/>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5" name="Google Shape;37925;p28"/>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6" name="Google Shape;37926;p28"/>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7" name="Google Shape;37927;p28"/>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8" name="Google Shape;37928;p28"/>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9" name="Google Shape;37929;p28"/>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0" name="Google Shape;37930;p28"/>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1" name="Google Shape;37931;p28"/>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2" name="Google Shape;37932;p28"/>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3" name="Google Shape;37933;p28"/>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4" name="Google Shape;37934;p28"/>
            <p:cNvGrpSpPr/>
            <p:nvPr/>
          </p:nvGrpSpPr>
          <p:grpSpPr>
            <a:xfrm rot="10800000">
              <a:off x="-2793134" y="-1946851"/>
              <a:ext cx="5681843" cy="3181016"/>
              <a:chOff x="3406125" y="2174000"/>
              <a:chExt cx="2581600" cy="1445325"/>
            </a:xfrm>
          </p:grpSpPr>
          <p:sp>
            <p:nvSpPr>
              <p:cNvPr id="37935" name="Google Shape;37935;p28"/>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6" name="Google Shape;37936;p28"/>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7" name="Google Shape;37937;p28"/>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8" name="Google Shape;37938;p28"/>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9" name="Google Shape;37939;p28"/>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0" name="Google Shape;37940;p28"/>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1" name="Google Shape;37941;p28"/>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2" name="Google Shape;37942;p28"/>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3" name="Google Shape;37943;p28"/>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4" name="Google Shape;37944;p28"/>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5" name="Google Shape;37945;p28"/>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6" name="Google Shape;37946;p28"/>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7" name="Google Shape;37947;p28"/>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8" name="Google Shape;37948;p28"/>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9" name="Google Shape;37949;p28"/>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0" name="Google Shape;37950;p28"/>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1" name="Google Shape;37951;p28"/>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2" name="Google Shape;37952;p28"/>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3" name="Google Shape;37953;p28"/>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4" name="Google Shape;37954;p28"/>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5" name="Google Shape;37955;p28"/>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6" name="Google Shape;37956;p28"/>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957" name="Google Shape;37957;p28"/>
          <p:cNvGrpSpPr/>
          <p:nvPr/>
        </p:nvGrpSpPr>
        <p:grpSpPr>
          <a:xfrm rot="10800000" flipH="1">
            <a:off x="8421709" y="-55511"/>
            <a:ext cx="619724" cy="1070668"/>
            <a:chOff x="11712647" y="-2511258"/>
            <a:chExt cx="294602" cy="508994"/>
          </a:xfrm>
        </p:grpSpPr>
        <p:sp>
          <p:nvSpPr>
            <p:cNvPr id="37958" name="Google Shape;37958;p28"/>
            <p:cNvSpPr/>
            <p:nvPr/>
          </p:nvSpPr>
          <p:spPr>
            <a:xfrm>
              <a:off x="11748629" y="-2364332"/>
              <a:ext cx="258620" cy="362068"/>
            </a:xfrm>
            <a:custGeom>
              <a:avLst/>
              <a:gdLst/>
              <a:ahLst/>
              <a:cxnLst/>
              <a:rect l="l" t="t" r="r" b="b"/>
              <a:pathLst>
                <a:path w="3795" h="5313" extrusionOk="0">
                  <a:moveTo>
                    <a:pt x="3718" y="1"/>
                  </a:moveTo>
                  <a:cubicBezTo>
                    <a:pt x="3696" y="1"/>
                    <a:pt x="3685" y="12"/>
                    <a:pt x="3685" y="34"/>
                  </a:cubicBezTo>
                  <a:cubicBezTo>
                    <a:pt x="3685" y="56"/>
                    <a:pt x="3729" y="1881"/>
                    <a:pt x="2519" y="3124"/>
                  </a:cubicBezTo>
                  <a:cubicBezTo>
                    <a:pt x="1298" y="4367"/>
                    <a:pt x="34" y="5235"/>
                    <a:pt x="23" y="5235"/>
                  </a:cubicBezTo>
                  <a:cubicBezTo>
                    <a:pt x="12" y="5246"/>
                    <a:pt x="1" y="5279"/>
                    <a:pt x="12" y="5290"/>
                  </a:cubicBezTo>
                  <a:cubicBezTo>
                    <a:pt x="23" y="5301"/>
                    <a:pt x="34" y="5312"/>
                    <a:pt x="45" y="5312"/>
                  </a:cubicBezTo>
                  <a:cubicBezTo>
                    <a:pt x="56" y="5312"/>
                    <a:pt x="56" y="5301"/>
                    <a:pt x="67" y="5301"/>
                  </a:cubicBezTo>
                  <a:cubicBezTo>
                    <a:pt x="78" y="5290"/>
                    <a:pt x="1342" y="4433"/>
                    <a:pt x="2563" y="3179"/>
                  </a:cubicBezTo>
                  <a:cubicBezTo>
                    <a:pt x="3795" y="1914"/>
                    <a:pt x="3762" y="56"/>
                    <a:pt x="3762" y="34"/>
                  </a:cubicBezTo>
                  <a:cubicBezTo>
                    <a:pt x="3762" y="12"/>
                    <a:pt x="3740" y="1"/>
                    <a:pt x="3718"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9" name="Google Shape;37959;p28"/>
            <p:cNvSpPr/>
            <p:nvPr/>
          </p:nvSpPr>
          <p:spPr>
            <a:xfrm>
              <a:off x="11783111" y="-2276831"/>
              <a:ext cx="221888" cy="274566"/>
            </a:xfrm>
            <a:custGeom>
              <a:avLst/>
              <a:gdLst/>
              <a:ahLst/>
              <a:cxnLst/>
              <a:rect l="l" t="t" r="r" b="b"/>
              <a:pathLst>
                <a:path w="3256" h="4029" extrusionOk="0">
                  <a:moveTo>
                    <a:pt x="3211" y="0"/>
                  </a:moveTo>
                  <a:cubicBezTo>
                    <a:pt x="3194" y="0"/>
                    <a:pt x="3179" y="18"/>
                    <a:pt x="3179" y="36"/>
                  </a:cubicBezTo>
                  <a:cubicBezTo>
                    <a:pt x="2948" y="1543"/>
                    <a:pt x="1485" y="2753"/>
                    <a:pt x="188" y="3819"/>
                  </a:cubicBezTo>
                  <a:lnTo>
                    <a:pt x="12" y="3962"/>
                  </a:lnTo>
                  <a:cubicBezTo>
                    <a:pt x="1" y="3973"/>
                    <a:pt x="1" y="3995"/>
                    <a:pt x="12" y="4006"/>
                  </a:cubicBezTo>
                  <a:cubicBezTo>
                    <a:pt x="23" y="4017"/>
                    <a:pt x="34" y="4028"/>
                    <a:pt x="45" y="4028"/>
                  </a:cubicBezTo>
                  <a:lnTo>
                    <a:pt x="34" y="4017"/>
                  </a:lnTo>
                  <a:lnTo>
                    <a:pt x="67" y="4017"/>
                  </a:lnTo>
                  <a:lnTo>
                    <a:pt x="232" y="3874"/>
                  </a:lnTo>
                  <a:cubicBezTo>
                    <a:pt x="1540" y="2797"/>
                    <a:pt x="3014" y="1576"/>
                    <a:pt x="3256" y="47"/>
                  </a:cubicBezTo>
                  <a:cubicBezTo>
                    <a:pt x="3256" y="25"/>
                    <a:pt x="3245" y="3"/>
                    <a:pt x="3223" y="3"/>
                  </a:cubicBezTo>
                  <a:cubicBezTo>
                    <a:pt x="3219" y="1"/>
                    <a:pt x="3215" y="0"/>
                    <a:pt x="321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0" name="Google Shape;37960;p28"/>
            <p:cNvSpPr/>
            <p:nvPr/>
          </p:nvSpPr>
          <p:spPr>
            <a:xfrm>
              <a:off x="11821342" y="-2184218"/>
              <a:ext cx="173163" cy="177456"/>
            </a:xfrm>
            <a:custGeom>
              <a:avLst/>
              <a:gdLst/>
              <a:ahLst/>
              <a:cxnLst/>
              <a:rect l="l" t="t" r="r" b="b"/>
              <a:pathLst>
                <a:path w="2541" h="2604" extrusionOk="0">
                  <a:moveTo>
                    <a:pt x="2492" y="1"/>
                  </a:moveTo>
                  <a:cubicBezTo>
                    <a:pt x="2481" y="1"/>
                    <a:pt x="2470" y="6"/>
                    <a:pt x="2464" y="19"/>
                  </a:cubicBezTo>
                  <a:cubicBezTo>
                    <a:pt x="1958" y="811"/>
                    <a:pt x="1067" y="1724"/>
                    <a:pt x="23" y="2537"/>
                  </a:cubicBezTo>
                  <a:cubicBezTo>
                    <a:pt x="1" y="2548"/>
                    <a:pt x="1" y="2570"/>
                    <a:pt x="12" y="2592"/>
                  </a:cubicBezTo>
                  <a:cubicBezTo>
                    <a:pt x="23" y="2592"/>
                    <a:pt x="34" y="2603"/>
                    <a:pt x="45" y="2603"/>
                  </a:cubicBezTo>
                  <a:cubicBezTo>
                    <a:pt x="56" y="2603"/>
                    <a:pt x="67" y="2603"/>
                    <a:pt x="67" y="2592"/>
                  </a:cubicBezTo>
                  <a:cubicBezTo>
                    <a:pt x="1122" y="1779"/>
                    <a:pt x="2013" y="855"/>
                    <a:pt x="2530" y="52"/>
                  </a:cubicBezTo>
                  <a:cubicBezTo>
                    <a:pt x="2541" y="41"/>
                    <a:pt x="2530" y="19"/>
                    <a:pt x="2519" y="8"/>
                  </a:cubicBezTo>
                  <a:cubicBezTo>
                    <a:pt x="2510" y="3"/>
                    <a:pt x="2501" y="1"/>
                    <a:pt x="249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1" name="Google Shape;37961;p28"/>
            <p:cNvSpPr/>
            <p:nvPr/>
          </p:nvSpPr>
          <p:spPr>
            <a:xfrm>
              <a:off x="11855825" y="-2142240"/>
              <a:ext cx="133433" cy="131729"/>
            </a:xfrm>
            <a:custGeom>
              <a:avLst/>
              <a:gdLst/>
              <a:ahLst/>
              <a:cxnLst/>
              <a:rect l="l" t="t" r="r" b="b"/>
              <a:pathLst>
                <a:path w="1958" h="1933" extrusionOk="0">
                  <a:moveTo>
                    <a:pt x="1920" y="1"/>
                  </a:moveTo>
                  <a:cubicBezTo>
                    <a:pt x="1909" y="1"/>
                    <a:pt x="1898" y="6"/>
                    <a:pt x="1892" y="19"/>
                  </a:cubicBezTo>
                  <a:cubicBezTo>
                    <a:pt x="1397" y="624"/>
                    <a:pt x="627" y="1328"/>
                    <a:pt x="22" y="1866"/>
                  </a:cubicBezTo>
                  <a:cubicBezTo>
                    <a:pt x="0" y="1877"/>
                    <a:pt x="0" y="1899"/>
                    <a:pt x="11" y="1921"/>
                  </a:cubicBezTo>
                  <a:cubicBezTo>
                    <a:pt x="22" y="1932"/>
                    <a:pt x="33" y="1932"/>
                    <a:pt x="44" y="1932"/>
                  </a:cubicBezTo>
                  <a:cubicBezTo>
                    <a:pt x="55" y="1932"/>
                    <a:pt x="66" y="1932"/>
                    <a:pt x="66" y="1921"/>
                  </a:cubicBezTo>
                  <a:cubicBezTo>
                    <a:pt x="682" y="1383"/>
                    <a:pt x="1452" y="668"/>
                    <a:pt x="1947" y="63"/>
                  </a:cubicBezTo>
                  <a:cubicBezTo>
                    <a:pt x="1958" y="41"/>
                    <a:pt x="1958" y="19"/>
                    <a:pt x="1947" y="8"/>
                  </a:cubicBezTo>
                  <a:cubicBezTo>
                    <a:pt x="1938" y="3"/>
                    <a:pt x="1929" y="1"/>
                    <a:pt x="192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2" name="Google Shape;37962;p28"/>
            <p:cNvSpPr/>
            <p:nvPr/>
          </p:nvSpPr>
          <p:spPr>
            <a:xfrm>
              <a:off x="11886559" y="-2109870"/>
              <a:ext cx="101949" cy="99359"/>
            </a:xfrm>
            <a:custGeom>
              <a:avLst/>
              <a:gdLst/>
              <a:ahLst/>
              <a:cxnLst/>
              <a:rect l="l" t="t" r="r" b="b"/>
              <a:pathLst>
                <a:path w="1496" h="1458" extrusionOk="0">
                  <a:moveTo>
                    <a:pt x="1462" y="0"/>
                  </a:moveTo>
                  <a:cubicBezTo>
                    <a:pt x="1452" y="0"/>
                    <a:pt x="1441" y="6"/>
                    <a:pt x="1430" y="17"/>
                  </a:cubicBezTo>
                  <a:cubicBezTo>
                    <a:pt x="1155" y="303"/>
                    <a:pt x="451" y="1007"/>
                    <a:pt x="11" y="1391"/>
                  </a:cubicBezTo>
                  <a:cubicBezTo>
                    <a:pt x="0" y="1402"/>
                    <a:pt x="0" y="1424"/>
                    <a:pt x="11" y="1446"/>
                  </a:cubicBezTo>
                  <a:cubicBezTo>
                    <a:pt x="20" y="1456"/>
                    <a:pt x="30" y="1457"/>
                    <a:pt x="39" y="1457"/>
                  </a:cubicBezTo>
                  <a:lnTo>
                    <a:pt x="39" y="1457"/>
                  </a:lnTo>
                  <a:cubicBezTo>
                    <a:pt x="48" y="1457"/>
                    <a:pt x="57" y="1456"/>
                    <a:pt x="66" y="1446"/>
                  </a:cubicBezTo>
                  <a:cubicBezTo>
                    <a:pt x="506" y="1061"/>
                    <a:pt x="1210" y="358"/>
                    <a:pt x="1485" y="61"/>
                  </a:cubicBezTo>
                  <a:cubicBezTo>
                    <a:pt x="1496" y="50"/>
                    <a:pt x="1496" y="28"/>
                    <a:pt x="1485" y="17"/>
                  </a:cubicBezTo>
                  <a:cubicBezTo>
                    <a:pt x="1479" y="6"/>
                    <a:pt x="1471" y="0"/>
                    <a:pt x="1462" y="0"/>
                  </a:cubicBezTo>
                  <a:close/>
                  <a:moveTo>
                    <a:pt x="39" y="1457"/>
                  </a:moveTo>
                  <a:cubicBezTo>
                    <a:pt x="37" y="1457"/>
                    <a:pt x="35" y="1457"/>
                    <a:pt x="33" y="1457"/>
                  </a:cubicBezTo>
                  <a:lnTo>
                    <a:pt x="44" y="1457"/>
                  </a:lnTo>
                  <a:cubicBezTo>
                    <a:pt x="42" y="1457"/>
                    <a:pt x="41" y="1457"/>
                    <a:pt x="39" y="1457"/>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3" name="Google Shape;37963;p28"/>
            <p:cNvSpPr/>
            <p:nvPr/>
          </p:nvSpPr>
          <p:spPr>
            <a:xfrm>
              <a:off x="11915045" y="-2083837"/>
              <a:ext cx="76461" cy="71078"/>
            </a:xfrm>
            <a:custGeom>
              <a:avLst/>
              <a:gdLst/>
              <a:ahLst/>
              <a:cxnLst/>
              <a:rect l="l" t="t" r="r" b="b"/>
              <a:pathLst>
                <a:path w="1122" h="1043" extrusionOk="0">
                  <a:moveTo>
                    <a:pt x="1079" y="0"/>
                  </a:moveTo>
                  <a:cubicBezTo>
                    <a:pt x="1070" y="0"/>
                    <a:pt x="1061" y="3"/>
                    <a:pt x="1056" y="9"/>
                  </a:cubicBezTo>
                  <a:lnTo>
                    <a:pt x="11" y="976"/>
                  </a:lnTo>
                  <a:cubicBezTo>
                    <a:pt x="0" y="998"/>
                    <a:pt x="0" y="1020"/>
                    <a:pt x="11" y="1031"/>
                  </a:cubicBezTo>
                  <a:cubicBezTo>
                    <a:pt x="22" y="1042"/>
                    <a:pt x="33" y="1042"/>
                    <a:pt x="44" y="1042"/>
                  </a:cubicBezTo>
                  <a:cubicBezTo>
                    <a:pt x="44" y="1042"/>
                    <a:pt x="55" y="1042"/>
                    <a:pt x="66" y="1031"/>
                  </a:cubicBezTo>
                  <a:lnTo>
                    <a:pt x="1111" y="64"/>
                  </a:lnTo>
                  <a:cubicBezTo>
                    <a:pt x="1122" y="42"/>
                    <a:pt x="1122" y="20"/>
                    <a:pt x="1111" y="9"/>
                  </a:cubicBezTo>
                  <a:cubicBezTo>
                    <a:pt x="1100" y="3"/>
                    <a:pt x="1089" y="0"/>
                    <a:pt x="107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4" name="Google Shape;37964;p28"/>
            <p:cNvSpPr/>
            <p:nvPr/>
          </p:nvSpPr>
          <p:spPr>
            <a:xfrm>
              <a:off x="11941282" y="-2063938"/>
              <a:ext cx="53223" cy="47431"/>
            </a:xfrm>
            <a:custGeom>
              <a:avLst/>
              <a:gdLst/>
              <a:ahLst/>
              <a:cxnLst/>
              <a:rect l="l" t="t" r="r" b="b"/>
              <a:pathLst>
                <a:path w="781" h="696" extrusionOk="0">
                  <a:moveTo>
                    <a:pt x="733" y="1"/>
                  </a:moveTo>
                  <a:cubicBezTo>
                    <a:pt x="726" y="1"/>
                    <a:pt x="720" y="4"/>
                    <a:pt x="715" y="14"/>
                  </a:cubicBezTo>
                  <a:lnTo>
                    <a:pt x="22" y="629"/>
                  </a:lnTo>
                  <a:cubicBezTo>
                    <a:pt x="0" y="640"/>
                    <a:pt x="0" y="662"/>
                    <a:pt x="11" y="684"/>
                  </a:cubicBezTo>
                  <a:cubicBezTo>
                    <a:pt x="22" y="695"/>
                    <a:pt x="33" y="695"/>
                    <a:pt x="44" y="695"/>
                  </a:cubicBezTo>
                  <a:cubicBezTo>
                    <a:pt x="55" y="695"/>
                    <a:pt x="66" y="695"/>
                    <a:pt x="66" y="684"/>
                  </a:cubicBezTo>
                  <a:lnTo>
                    <a:pt x="759" y="69"/>
                  </a:lnTo>
                  <a:cubicBezTo>
                    <a:pt x="781" y="47"/>
                    <a:pt x="781" y="25"/>
                    <a:pt x="759" y="14"/>
                  </a:cubicBezTo>
                  <a:cubicBezTo>
                    <a:pt x="753" y="7"/>
                    <a:pt x="743" y="1"/>
                    <a:pt x="733"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5" name="Google Shape;37965;p28"/>
            <p:cNvSpPr/>
            <p:nvPr/>
          </p:nvSpPr>
          <p:spPr>
            <a:xfrm>
              <a:off x="11960772" y="-2051399"/>
              <a:ext cx="40480" cy="37140"/>
            </a:xfrm>
            <a:custGeom>
              <a:avLst/>
              <a:gdLst/>
              <a:ahLst/>
              <a:cxnLst/>
              <a:rect l="l" t="t" r="r" b="b"/>
              <a:pathLst>
                <a:path w="594" h="545" extrusionOk="0">
                  <a:moveTo>
                    <a:pt x="559" y="0"/>
                  </a:moveTo>
                  <a:cubicBezTo>
                    <a:pt x="550" y="0"/>
                    <a:pt x="539" y="6"/>
                    <a:pt x="528" y="17"/>
                  </a:cubicBezTo>
                  <a:lnTo>
                    <a:pt x="22" y="478"/>
                  </a:lnTo>
                  <a:cubicBezTo>
                    <a:pt x="11" y="489"/>
                    <a:pt x="0" y="511"/>
                    <a:pt x="22" y="522"/>
                  </a:cubicBezTo>
                  <a:cubicBezTo>
                    <a:pt x="22" y="533"/>
                    <a:pt x="33" y="544"/>
                    <a:pt x="44" y="544"/>
                  </a:cubicBezTo>
                  <a:cubicBezTo>
                    <a:pt x="55" y="544"/>
                    <a:pt x="66" y="533"/>
                    <a:pt x="66" y="533"/>
                  </a:cubicBezTo>
                  <a:lnTo>
                    <a:pt x="583" y="72"/>
                  </a:lnTo>
                  <a:cubicBezTo>
                    <a:pt x="594" y="50"/>
                    <a:pt x="594" y="28"/>
                    <a:pt x="583" y="17"/>
                  </a:cubicBezTo>
                  <a:cubicBezTo>
                    <a:pt x="577" y="6"/>
                    <a:pt x="569" y="0"/>
                    <a:pt x="55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6" name="Google Shape;37966;p28"/>
            <p:cNvSpPr/>
            <p:nvPr/>
          </p:nvSpPr>
          <p:spPr>
            <a:xfrm>
              <a:off x="11983192" y="-2033544"/>
              <a:ext cx="21058" cy="19286"/>
            </a:xfrm>
            <a:custGeom>
              <a:avLst/>
              <a:gdLst/>
              <a:ahLst/>
              <a:cxnLst/>
              <a:rect l="l" t="t" r="r" b="b"/>
              <a:pathLst>
                <a:path w="309" h="283" extrusionOk="0">
                  <a:moveTo>
                    <a:pt x="261" y="0"/>
                  </a:moveTo>
                  <a:cubicBezTo>
                    <a:pt x="254" y="0"/>
                    <a:pt x="247" y="3"/>
                    <a:pt x="243" y="7"/>
                  </a:cubicBezTo>
                  <a:lnTo>
                    <a:pt x="12" y="216"/>
                  </a:lnTo>
                  <a:cubicBezTo>
                    <a:pt x="1" y="227"/>
                    <a:pt x="1" y="249"/>
                    <a:pt x="12" y="271"/>
                  </a:cubicBezTo>
                  <a:cubicBezTo>
                    <a:pt x="23" y="271"/>
                    <a:pt x="34" y="282"/>
                    <a:pt x="45" y="282"/>
                  </a:cubicBezTo>
                  <a:cubicBezTo>
                    <a:pt x="56" y="282"/>
                    <a:pt x="56" y="271"/>
                    <a:pt x="67" y="271"/>
                  </a:cubicBezTo>
                  <a:lnTo>
                    <a:pt x="287" y="62"/>
                  </a:lnTo>
                  <a:cubicBezTo>
                    <a:pt x="298" y="51"/>
                    <a:pt x="309" y="29"/>
                    <a:pt x="287" y="18"/>
                  </a:cubicBezTo>
                  <a:cubicBezTo>
                    <a:pt x="280" y="6"/>
                    <a:pt x="270" y="0"/>
                    <a:pt x="26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7" name="Google Shape;37967;p28"/>
            <p:cNvSpPr/>
            <p:nvPr/>
          </p:nvSpPr>
          <p:spPr>
            <a:xfrm>
              <a:off x="11712647" y="-2176041"/>
              <a:ext cx="212961" cy="169278"/>
            </a:xfrm>
            <a:custGeom>
              <a:avLst/>
              <a:gdLst/>
              <a:ahLst/>
              <a:cxnLst/>
              <a:rect l="l" t="t" r="r" b="b"/>
              <a:pathLst>
                <a:path w="3125" h="2484" extrusionOk="0">
                  <a:moveTo>
                    <a:pt x="3080" y="1"/>
                  </a:moveTo>
                  <a:cubicBezTo>
                    <a:pt x="3072" y="1"/>
                    <a:pt x="3064" y="4"/>
                    <a:pt x="3058" y="9"/>
                  </a:cubicBezTo>
                  <a:cubicBezTo>
                    <a:pt x="2464" y="724"/>
                    <a:pt x="903" y="1802"/>
                    <a:pt x="155" y="2318"/>
                  </a:cubicBezTo>
                  <a:lnTo>
                    <a:pt x="23" y="2417"/>
                  </a:lnTo>
                  <a:cubicBezTo>
                    <a:pt x="1" y="2428"/>
                    <a:pt x="1" y="2450"/>
                    <a:pt x="12" y="2461"/>
                  </a:cubicBezTo>
                  <a:cubicBezTo>
                    <a:pt x="12" y="2472"/>
                    <a:pt x="23" y="2483"/>
                    <a:pt x="34" y="2483"/>
                  </a:cubicBezTo>
                  <a:lnTo>
                    <a:pt x="45" y="2483"/>
                  </a:lnTo>
                  <a:cubicBezTo>
                    <a:pt x="45" y="2483"/>
                    <a:pt x="56" y="2472"/>
                    <a:pt x="56" y="2472"/>
                  </a:cubicBezTo>
                  <a:lnTo>
                    <a:pt x="199" y="2384"/>
                  </a:lnTo>
                  <a:cubicBezTo>
                    <a:pt x="947" y="1857"/>
                    <a:pt x="2519" y="779"/>
                    <a:pt x="3113" y="64"/>
                  </a:cubicBezTo>
                  <a:cubicBezTo>
                    <a:pt x="3124" y="42"/>
                    <a:pt x="3124" y="20"/>
                    <a:pt x="3102" y="9"/>
                  </a:cubicBezTo>
                  <a:cubicBezTo>
                    <a:pt x="3097" y="4"/>
                    <a:pt x="3088" y="1"/>
                    <a:pt x="30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8" name="Google Shape;37968;p28"/>
            <p:cNvSpPr/>
            <p:nvPr/>
          </p:nvSpPr>
          <p:spPr>
            <a:xfrm>
              <a:off x="11930787" y="-2405562"/>
              <a:ext cx="65217" cy="220457"/>
            </a:xfrm>
            <a:custGeom>
              <a:avLst/>
              <a:gdLst/>
              <a:ahLst/>
              <a:cxnLst/>
              <a:rect l="l" t="t" r="r" b="b"/>
              <a:pathLst>
                <a:path w="957" h="3235" extrusionOk="0">
                  <a:moveTo>
                    <a:pt x="880" y="1"/>
                  </a:moveTo>
                  <a:cubicBezTo>
                    <a:pt x="858" y="12"/>
                    <a:pt x="847" y="23"/>
                    <a:pt x="847" y="45"/>
                  </a:cubicBezTo>
                  <a:cubicBezTo>
                    <a:pt x="880" y="1255"/>
                    <a:pt x="583" y="2365"/>
                    <a:pt x="11" y="3168"/>
                  </a:cubicBezTo>
                  <a:cubicBezTo>
                    <a:pt x="0" y="3190"/>
                    <a:pt x="0" y="3212"/>
                    <a:pt x="22" y="3223"/>
                  </a:cubicBezTo>
                  <a:cubicBezTo>
                    <a:pt x="22" y="3223"/>
                    <a:pt x="33" y="3234"/>
                    <a:pt x="44" y="3234"/>
                  </a:cubicBezTo>
                  <a:cubicBezTo>
                    <a:pt x="55" y="3234"/>
                    <a:pt x="66" y="3223"/>
                    <a:pt x="66" y="3212"/>
                  </a:cubicBezTo>
                  <a:cubicBezTo>
                    <a:pt x="660" y="2398"/>
                    <a:pt x="957" y="1266"/>
                    <a:pt x="924" y="45"/>
                  </a:cubicBezTo>
                  <a:cubicBezTo>
                    <a:pt x="924" y="23"/>
                    <a:pt x="902" y="1"/>
                    <a:pt x="8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9" name="Google Shape;37969;p28"/>
            <p:cNvSpPr/>
            <p:nvPr/>
          </p:nvSpPr>
          <p:spPr>
            <a:xfrm>
              <a:off x="11759123" y="-2468802"/>
              <a:ext cx="50293" cy="150265"/>
            </a:xfrm>
            <a:custGeom>
              <a:avLst/>
              <a:gdLst/>
              <a:ahLst/>
              <a:cxnLst/>
              <a:rect l="l" t="t" r="r" b="b"/>
              <a:pathLst>
                <a:path w="738" h="2205" extrusionOk="0">
                  <a:moveTo>
                    <a:pt x="704" y="1"/>
                  </a:moveTo>
                  <a:cubicBezTo>
                    <a:pt x="693" y="1"/>
                    <a:pt x="679" y="8"/>
                    <a:pt x="672" y="16"/>
                  </a:cubicBezTo>
                  <a:cubicBezTo>
                    <a:pt x="397" y="379"/>
                    <a:pt x="265" y="819"/>
                    <a:pt x="199" y="1116"/>
                  </a:cubicBezTo>
                  <a:cubicBezTo>
                    <a:pt x="166" y="1270"/>
                    <a:pt x="144" y="1402"/>
                    <a:pt x="111" y="1567"/>
                  </a:cubicBezTo>
                  <a:cubicBezTo>
                    <a:pt x="89" y="1732"/>
                    <a:pt x="56" y="1919"/>
                    <a:pt x="1" y="2161"/>
                  </a:cubicBezTo>
                  <a:cubicBezTo>
                    <a:pt x="1" y="2183"/>
                    <a:pt x="12" y="2194"/>
                    <a:pt x="34" y="2205"/>
                  </a:cubicBezTo>
                  <a:lnTo>
                    <a:pt x="34" y="2194"/>
                  </a:lnTo>
                  <a:cubicBezTo>
                    <a:pt x="56" y="2194"/>
                    <a:pt x="67" y="2183"/>
                    <a:pt x="78" y="2172"/>
                  </a:cubicBezTo>
                  <a:cubicBezTo>
                    <a:pt x="122" y="1930"/>
                    <a:pt x="155" y="1743"/>
                    <a:pt x="177" y="1578"/>
                  </a:cubicBezTo>
                  <a:cubicBezTo>
                    <a:pt x="210" y="1413"/>
                    <a:pt x="232" y="1281"/>
                    <a:pt x="265" y="1127"/>
                  </a:cubicBezTo>
                  <a:cubicBezTo>
                    <a:pt x="331" y="830"/>
                    <a:pt x="463" y="412"/>
                    <a:pt x="727" y="60"/>
                  </a:cubicBezTo>
                  <a:cubicBezTo>
                    <a:pt x="738" y="49"/>
                    <a:pt x="738" y="16"/>
                    <a:pt x="716" y="5"/>
                  </a:cubicBezTo>
                  <a:cubicBezTo>
                    <a:pt x="712" y="2"/>
                    <a:pt x="708" y="1"/>
                    <a:pt x="70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0" name="Google Shape;37970;p28"/>
            <p:cNvSpPr/>
            <p:nvPr/>
          </p:nvSpPr>
          <p:spPr>
            <a:xfrm>
              <a:off x="11829588" y="-2511258"/>
              <a:ext cx="159670" cy="86275"/>
            </a:xfrm>
            <a:custGeom>
              <a:avLst/>
              <a:gdLst/>
              <a:ahLst/>
              <a:cxnLst/>
              <a:rect l="l" t="t" r="r" b="b"/>
              <a:pathLst>
                <a:path w="2343" h="1266" extrusionOk="0">
                  <a:moveTo>
                    <a:pt x="818" y="0"/>
                  </a:moveTo>
                  <a:cubicBezTo>
                    <a:pt x="530" y="0"/>
                    <a:pt x="261" y="88"/>
                    <a:pt x="23" y="254"/>
                  </a:cubicBezTo>
                  <a:cubicBezTo>
                    <a:pt x="1" y="265"/>
                    <a:pt x="1" y="287"/>
                    <a:pt x="12" y="309"/>
                  </a:cubicBezTo>
                  <a:cubicBezTo>
                    <a:pt x="17" y="315"/>
                    <a:pt x="25" y="317"/>
                    <a:pt x="35" y="317"/>
                  </a:cubicBezTo>
                  <a:cubicBezTo>
                    <a:pt x="44" y="317"/>
                    <a:pt x="55" y="315"/>
                    <a:pt x="66" y="309"/>
                  </a:cubicBezTo>
                  <a:cubicBezTo>
                    <a:pt x="297" y="144"/>
                    <a:pt x="572" y="67"/>
                    <a:pt x="869" y="67"/>
                  </a:cubicBezTo>
                  <a:cubicBezTo>
                    <a:pt x="2035" y="89"/>
                    <a:pt x="2255" y="1189"/>
                    <a:pt x="2266" y="1233"/>
                  </a:cubicBezTo>
                  <a:cubicBezTo>
                    <a:pt x="2277" y="1244"/>
                    <a:pt x="2288" y="1266"/>
                    <a:pt x="2310" y="1266"/>
                  </a:cubicBezTo>
                  <a:lnTo>
                    <a:pt x="2310" y="1255"/>
                  </a:lnTo>
                  <a:cubicBezTo>
                    <a:pt x="2332" y="1255"/>
                    <a:pt x="2343" y="1233"/>
                    <a:pt x="2343" y="1222"/>
                  </a:cubicBezTo>
                  <a:cubicBezTo>
                    <a:pt x="2343" y="1200"/>
                    <a:pt x="2090" y="12"/>
                    <a:pt x="869" y="1"/>
                  </a:cubicBezTo>
                  <a:cubicBezTo>
                    <a:pt x="852" y="1"/>
                    <a:pt x="835" y="0"/>
                    <a:pt x="81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1" name="Google Shape;37971;p28"/>
            <p:cNvSpPr/>
            <p:nvPr/>
          </p:nvSpPr>
          <p:spPr>
            <a:xfrm>
              <a:off x="11791357" y="-2493404"/>
              <a:ext cx="189654" cy="344213"/>
            </a:xfrm>
            <a:custGeom>
              <a:avLst/>
              <a:gdLst/>
              <a:ahLst/>
              <a:cxnLst/>
              <a:rect l="l" t="t" r="r" b="b"/>
              <a:pathLst>
                <a:path w="2783" h="5051" extrusionOk="0">
                  <a:moveTo>
                    <a:pt x="1387" y="0"/>
                  </a:moveTo>
                  <a:cubicBezTo>
                    <a:pt x="324" y="0"/>
                    <a:pt x="1" y="1367"/>
                    <a:pt x="1" y="1378"/>
                  </a:cubicBezTo>
                  <a:cubicBezTo>
                    <a:pt x="1" y="1400"/>
                    <a:pt x="12" y="1422"/>
                    <a:pt x="34" y="1422"/>
                  </a:cubicBezTo>
                  <a:cubicBezTo>
                    <a:pt x="38" y="1424"/>
                    <a:pt x="42" y="1425"/>
                    <a:pt x="45" y="1425"/>
                  </a:cubicBezTo>
                  <a:cubicBezTo>
                    <a:pt x="60" y="1425"/>
                    <a:pt x="69" y="1409"/>
                    <a:pt x="78" y="1400"/>
                  </a:cubicBezTo>
                  <a:cubicBezTo>
                    <a:pt x="78" y="1378"/>
                    <a:pt x="382" y="67"/>
                    <a:pt x="1400" y="67"/>
                  </a:cubicBezTo>
                  <a:cubicBezTo>
                    <a:pt x="1424" y="67"/>
                    <a:pt x="1449" y="68"/>
                    <a:pt x="1474" y="69"/>
                  </a:cubicBezTo>
                  <a:cubicBezTo>
                    <a:pt x="2607" y="146"/>
                    <a:pt x="2706" y="1367"/>
                    <a:pt x="2662" y="2093"/>
                  </a:cubicBezTo>
                  <a:cubicBezTo>
                    <a:pt x="2618" y="2928"/>
                    <a:pt x="2244" y="4127"/>
                    <a:pt x="1353" y="4985"/>
                  </a:cubicBezTo>
                  <a:cubicBezTo>
                    <a:pt x="1331" y="5007"/>
                    <a:pt x="1331" y="5029"/>
                    <a:pt x="1353" y="5040"/>
                  </a:cubicBezTo>
                  <a:cubicBezTo>
                    <a:pt x="1353" y="5051"/>
                    <a:pt x="1364" y="5051"/>
                    <a:pt x="1375" y="5051"/>
                  </a:cubicBezTo>
                  <a:cubicBezTo>
                    <a:pt x="1386" y="5051"/>
                    <a:pt x="1397" y="5051"/>
                    <a:pt x="1397" y="5040"/>
                  </a:cubicBezTo>
                  <a:cubicBezTo>
                    <a:pt x="2310" y="4171"/>
                    <a:pt x="2684" y="2950"/>
                    <a:pt x="2739" y="2104"/>
                  </a:cubicBezTo>
                  <a:cubicBezTo>
                    <a:pt x="2783" y="1345"/>
                    <a:pt x="2673" y="80"/>
                    <a:pt x="1474" y="3"/>
                  </a:cubicBezTo>
                  <a:cubicBezTo>
                    <a:pt x="1445" y="1"/>
                    <a:pt x="1416" y="0"/>
                    <a:pt x="138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2" name="Google Shape;37972;p28"/>
            <p:cNvSpPr/>
            <p:nvPr/>
          </p:nvSpPr>
          <p:spPr>
            <a:xfrm>
              <a:off x="11801102" y="-2243371"/>
              <a:ext cx="54041" cy="85934"/>
            </a:xfrm>
            <a:custGeom>
              <a:avLst/>
              <a:gdLst/>
              <a:ahLst/>
              <a:cxnLst/>
              <a:rect l="l" t="t" r="r" b="b"/>
              <a:pathLst>
                <a:path w="793" h="1261" extrusionOk="0">
                  <a:moveTo>
                    <a:pt x="753" y="0"/>
                  </a:moveTo>
                  <a:cubicBezTo>
                    <a:pt x="743" y="0"/>
                    <a:pt x="733" y="5"/>
                    <a:pt x="726" y="18"/>
                  </a:cubicBezTo>
                  <a:lnTo>
                    <a:pt x="704" y="51"/>
                  </a:lnTo>
                  <a:cubicBezTo>
                    <a:pt x="495" y="458"/>
                    <a:pt x="287" y="843"/>
                    <a:pt x="12" y="1206"/>
                  </a:cubicBezTo>
                  <a:cubicBezTo>
                    <a:pt x="1" y="1217"/>
                    <a:pt x="1" y="1239"/>
                    <a:pt x="12" y="1250"/>
                  </a:cubicBezTo>
                  <a:cubicBezTo>
                    <a:pt x="21" y="1259"/>
                    <a:pt x="30" y="1261"/>
                    <a:pt x="39" y="1261"/>
                  </a:cubicBezTo>
                  <a:lnTo>
                    <a:pt x="39" y="1261"/>
                  </a:lnTo>
                  <a:cubicBezTo>
                    <a:pt x="48" y="1261"/>
                    <a:pt x="57" y="1259"/>
                    <a:pt x="67" y="1250"/>
                  </a:cubicBezTo>
                  <a:cubicBezTo>
                    <a:pt x="353" y="887"/>
                    <a:pt x="550" y="491"/>
                    <a:pt x="770" y="84"/>
                  </a:cubicBezTo>
                  <a:lnTo>
                    <a:pt x="792" y="51"/>
                  </a:lnTo>
                  <a:cubicBezTo>
                    <a:pt x="792" y="40"/>
                    <a:pt x="792" y="7"/>
                    <a:pt x="770" y="7"/>
                  </a:cubicBezTo>
                  <a:cubicBezTo>
                    <a:pt x="766" y="3"/>
                    <a:pt x="759" y="0"/>
                    <a:pt x="753" y="0"/>
                  </a:cubicBezTo>
                  <a:close/>
                  <a:moveTo>
                    <a:pt x="39" y="1261"/>
                  </a:moveTo>
                  <a:lnTo>
                    <a:pt x="39" y="1261"/>
                  </a:lnTo>
                  <a:cubicBezTo>
                    <a:pt x="37" y="1261"/>
                    <a:pt x="35" y="1261"/>
                    <a:pt x="34" y="1261"/>
                  </a:cubicBezTo>
                  <a:lnTo>
                    <a:pt x="45" y="1261"/>
                  </a:lnTo>
                  <a:cubicBezTo>
                    <a:pt x="43" y="1261"/>
                    <a:pt x="41" y="1261"/>
                    <a:pt x="39" y="126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3" name="Google Shape;37973;p28"/>
            <p:cNvSpPr/>
            <p:nvPr/>
          </p:nvSpPr>
          <p:spPr>
            <a:xfrm>
              <a:off x="11855825" y="-2297616"/>
              <a:ext cx="21807" cy="45045"/>
            </a:xfrm>
            <a:custGeom>
              <a:avLst/>
              <a:gdLst/>
              <a:ahLst/>
              <a:cxnLst/>
              <a:rect l="l" t="t" r="r" b="b"/>
              <a:pathLst>
                <a:path w="320" h="661" extrusionOk="0">
                  <a:moveTo>
                    <a:pt x="286" y="0"/>
                  </a:moveTo>
                  <a:cubicBezTo>
                    <a:pt x="264" y="0"/>
                    <a:pt x="242" y="11"/>
                    <a:pt x="242" y="22"/>
                  </a:cubicBezTo>
                  <a:cubicBezTo>
                    <a:pt x="176" y="220"/>
                    <a:pt x="99" y="418"/>
                    <a:pt x="11" y="616"/>
                  </a:cubicBezTo>
                  <a:cubicBezTo>
                    <a:pt x="0" y="627"/>
                    <a:pt x="11" y="649"/>
                    <a:pt x="33" y="660"/>
                  </a:cubicBezTo>
                  <a:lnTo>
                    <a:pt x="44" y="660"/>
                  </a:lnTo>
                  <a:cubicBezTo>
                    <a:pt x="55" y="660"/>
                    <a:pt x="66" y="660"/>
                    <a:pt x="77" y="638"/>
                  </a:cubicBezTo>
                  <a:cubicBezTo>
                    <a:pt x="165" y="451"/>
                    <a:pt x="242" y="253"/>
                    <a:pt x="308" y="44"/>
                  </a:cubicBezTo>
                  <a:cubicBezTo>
                    <a:pt x="319" y="33"/>
                    <a:pt x="308" y="11"/>
                    <a:pt x="286"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4" name="Google Shape;37974;p28"/>
            <p:cNvSpPr/>
            <p:nvPr/>
          </p:nvSpPr>
          <p:spPr>
            <a:xfrm>
              <a:off x="11751627" y="-2386071"/>
              <a:ext cx="42047" cy="141747"/>
            </a:xfrm>
            <a:custGeom>
              <a:avLst/>
              <a:gdLst/>
              <a:ahLst/>
              <a:cxnLst/>
              <a:rect l="l" t="t" r="r" b="b"/>
              <a:pathLst>
                <a:path w="617" h="2080" extrusionOk="0">
                  <a:moveTo>
                    <a:pt x="584" y="1"/>
                  </a:moveTo>
                  <a:cubicBezTo>
                    <a:pt x="573" y="1"/>
                    <a:pt x="551" y="12"/>
                    <a:pt x="551" y="34"/>
                  </a:cubicBezTo>
                  <a:lnTo>
                    <a:pt x="518" y="221"/>
                  </a:lnTo>
                  <a:cubicBezTo>
                    <a:pt x="397" y="892"/>
                    <a:pt x="276" y="1661"/>
                    <a:pt x="12" y="2024"/>
                  </a:cubicBezTo>
                  <a:cubicBezTo>
                    <a:pt x="1" y="2035"/>
                    <a:pt x="1" y="2057"/>
                    <a:pt x="23" y="2068"/>
                  </a:cubicBezTo>
                  <a:cubicBezTo>
                    <a:pt x="23" y="2079"/>
                    <a:pt x="34" y="2079"/>
                    <a:pt x="45" y="2079"/>
                  </a:cubicBezTo>
                  <a:cubicBezTo>
                    <a:pt x="56" y="2079"/>
                    <a:pt x="67" y="2068"/>
                    <a:pt x="78" y="2057"/>
                  </a:cubicBezTo>
                  <a:cubicBezTo>
                    <a:pt x="342" y="1683"/>
                    <a:pt x="474" y="914"/>
                    <a:pt x="584" y="243"/>
                  </a:cubicBezTo>
                  <a:lnTo>
                    <a:pt x="617" y="45"/>
                  </a:lnTo>
                  <a:cubicBezTo>
                    <a:pt x="617" y="23"/>
                    <a:pt x="606" y="1"/>
                    <a:pt x="58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5" name="Google Shape;37975;p28"/>
            <p:cNvSpPr/>
            <p:nvPr/>
          </p:nvSpPr>
          <p:spPr>
            <a:xfrm>
              <a:off x="11748629" y="-2473709"/>
              <a:ext cx="221888" cy="257121"/>
            </a:xfrm>
            <a:custGeom>
              <a:avLst/>
              <a:gdLst/>
              <a:ahLst/>
              <a:cxnLst/>
              <a:rect l="l" t="t" r="r" b="b"/>
              <a:pathLst>
                <a:path w="3256" h="3773" extrusionOk="0">
                  <a:moveTo>
                    <a:pt x="2002" y="0"/>
                  </a:moveTo>
                  <a:cubicBezTo>
                    <a:pt x="1375" y="0"/>
                    <a:pt x="936" y="550"/>
                    <a:pt x="760" y="1551"/>
                  </a:cubicBezTo>
                  <a:cubicBezTo>
                    <a:pt x="584" y="2497"/>
                    <a:pt x="419" y="3310"/>
                    <a:pt x="12" y="3706"/>
                  </a:cubicBezTo>
                  <a:cubicBezTo>
                    <a:pt x="1" y="3728"/>
                    <a:pt x="1" y="3750"/>
                    <a:pt x="12" y="3761"/>
                  </a:cubicBezTo>
                  <a:cubicBezTo>
                    <a:pt x="23" y="3772"/>
                    <a:pt x="34" y="3772"/>
                    <a:pt x="45" y="3772"/>
                  </a:cubicBezTo>
                  <a:cubicBezTo>
                    <a:pt x="45" y="3772"/>
                    <a:pt x="56" y="3761"/>
                    <a:pt x="67" y="3761"/>
                  </a:cubicBezTo>
                  <a:cubicBezTo>
                    <a:pt x="485" y="3343"/>
                    <a:pt x="661" y="2519"/>
                    <a:pt x="826" y="1573"/>
                  </a:cubicBezTo>
                  <a:cubicBezTo>
                    <a:pt x="947" y="891"/>
                    <a:pt x="1254" y="77"/>
                    <a:pt x="2002" y="77"/>
                  </a:cubicBezTo>
                  <a:cubicBezTo>
                    <a:pt x="2332" y="77"/>
                    <a:pt x="2607" y="220"/>
                    <a:pt x="2794" y="484"/>
                  </a:cubicBezTo>
                  <a:cubicBezTo>
                    <a:pt x="3179" y="1045"/>
                    <a:pt x="3157" y="2090"/>
                    <a:pt x="2728" y="3211"/>
                  </a:cubicBezTo>
                  <a:cubicBezTo>
                    <a:pt x="2728" y="3222"/>
                    <a:pt x="2739" y="3244"/>
                    <a:pt x="2750" y="3255"/>
                  </a:cubicBezTo>
                  <a:cubicBezTo>
                    <a:pt x="2756" y="3258"/>
                    <a:pt x="2762" y="3260"/>
                    <a:pt x="2768" y="3260"/>
                  </a:cubicBezTo>
                  <a:cubicBezTo>
                    <a:pt x="2783" y="3260"/>
                    <a:pt x="2797" y="3249"/>
                    <a:pt x="2805" y="3233"/>
                  </a:cubicBezTo>
                  <a:cubicBezTo>
                    <a:pt x="3234" y="2090"/>
                    <a:pt x="3256" y="1023"/>
                    <a:pt x="2860" y="440"/>
                  </a:cubicBezTo>
                  <a:cubicBezTo>
                    <a:pt x="2662" y="154"/>
                    <a:pt x="2365" y="0"/>
                    <a:pt x="2002"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6" name="Google Shape;37976;p28"/>
            <p:cNvSpPr/>
            <p:nvPr/>
          </p:nvSpPr>
          <p:spPr>
            <a:xfrm>
              <a:off x="11741133" y="-2454014"/>
              <a:ext cx="214460" cy="319067"/>
            </a:xfrm>
            <a:custGeom>
              <a:avLst/>
              <a:gdLst/>
              <a:ahLst/>
              <a:cxnLst/>
              <a:rect l="l" t="t" r="r" b="b"/>
              <a:pathLst>
                <a:path w="3147" h="4682" extrusionOk="0">
                  <a:moveTo>
                    <a:pt x="2131" y="0"/>
                  </a:moveTo>
                  <a:cubicBezTo>
                    <a:pt x="2071" y="0"/>
                    <a:pt x="2010" y="7"/>
                    <a:pt x="1947" y="19"/>
                  </a:cubicBezTo>
                  <a:cubicBezTo>
                    <a:pt x="1266" y="173"/>
                    <a:pt x="1090" y="1108"/>
                    <a:pt x="936" y="1933"/>
                  </a:cubicBezTo>
                  <a:cubicBezTo>
                    <a:pt x="903" y="2131"/>
                    <a:pt x="870" y="2317"/>
                    <a:pt x="826" y="2493"/>
                  </a:cubicBezTo>
                  <a:cubicBezTo>
                    <a:pt x="606" y="3450"/>
                    <a:pt x="23" y="3923"/>
                    <a:pt x="12" y="3923"/>
                  </a:cubicBezTo>
                  <a:cubicBezTo>
                    <a:pt x="1" y="3934"/>
                    <a:pt x="1" y="3956"/>
                    <a:pt x="12" y="3978"/>
                  </a:cubicBezTo>
                  <a:cubicBezTo>
                    <a:pt x="17" y="3984"/>
                    <a:pt x="26" y="3986"/>
                    <a:pt x="35" y="3986"/>
                  </a:cubicBezTo>
                  <a:cubicBezTo>
                    <a:pt x="45" y="3986"/>
                    <a:pt x="56" y="3984"/>
                    <a:pt x="67" y="3978"/>
                  </a:cubicBezTo>
                  <a:cubicBezTo>
                    <a:pt x="89" y="3956"/>
                    <a:pt x="672" y="3494"/>
                    <a:pt x="903" y="2504"/>
                  </a:cubicBezTo>
                  <a:cubicBezTo>
                    <a:pt x="936" y="2328"/>
                    <a:pt x="969" y="2142"/>
                    <a:pt x="1013" y="1944"/>
                  </a:cubicBezTo>
                  <a:cubicBezTo>
                    <a:pt x="1156" y="1141"/>
                    <a:pt x="1332" y="239"/>
                    <a:pt x="1958" y="96"/>
                  </a:cubicBezTo>
                  <a:cubicBezTo>
                    <a:pt x="2021" y="82"/>
                    <a:pt x="2082" y="76"/>
                    <a:pt x="2141" y="76"/>
                  </a:cubicBezTo>
                  <a:cubicBezTo>
                    <a:pt x="2321" y="76"/>
                    <a:pt x="2483" y="140"/>
                    <a:pt x="2607" y="272"/>
                  </a:cubicBezTo>
                  <a:cubicBezTo>
                    <a:pt x="2959" y="613"/>
                    <a:pt x="3058" y="1361"/>
                    <a:pt x="2882" y="2186"/>
                  </a:cubicBezTo>
                  <a:cubicBezTo>
                    <a:pt x="2563" y="3593"/>
                    <a:pt x="1277" y="4605"/>
                    <a:pt x="1266" y="4616"/>
                  </a:cubicBezTo>
                  <a:cubicBezTo>
                    <a:pt x="1244" y="4627"/>
                    <a:pt x="1244" y="4649"/>
                    <a:pt x="1255" y="4671"/>
                  </a:cubicBezTo>
                  <a:cubicBezTo>
                    <a:pt x="1266" y="4671"/>
                    <a:pt x="1277" y="4682"/>
                    <a:pt x="1288" y="4682"/>
                  </a:cubicBezTo>
                  <a:cubicBezTo>
                    <a:pt x="1299" y="4682"/>
                    <a:pt x="1299" y="4682"/>
                    <a:pt x="1310" y="4671"/>
                  </a:cubicBezTo>
                  <a:cubicBezTo>
                    <a:pt x="1321" y="4660"/>
                    <a:pt x="2629" y="3637"/>
                    <a:pt x="2948" y="2208"/>
                  </a:cubicBezTo>
                  <a:cubicBezTo>
                    <a:pt x="3146" y="1350"/>
                    <a:pt x="3036" y="580"/>
                    <a:pt x="2662" y="217"/>
                  </a:cubicBezTo>
                  <a:cubicBezTo>
                    <a:pt x="2518" y="73"/>
                    <a:pt x="2334" y="0"/>
                    <a:pt x="213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7" name="Google Shape;37977;p28"/>
            <p:cNvSpPr/>
            <p:nvPr/>
          </p:nvSpPr>
          <p:spPr>
            <a:xfrm>
              <a:off x="11735136" y="-2437182"/>
              <a:ext cx="190472" cy="287991"/>
            </a:xfrm>
            <a:custGeom>
              <a:avLst/>
              <a:gdLst/>
              <a:ahLst/>
              <a:cxnLst/>
              <a:rect l="l" t="t" r="r" b="b"/>
              <a:pathLst>
                <a:path w="2795" h="4226" extrusionOk="0">
                  <a:moveTo>
                    <a:pt x="2272" y="1"/>
                  </a:moveTo>
                  <a:cubicBezTo>
                    <a:pt x="2256" y="1"/>
                    <a:pt x="2239" y="2"/>
                    <a:pt x="2222" y="3"/>
                  </a:cubicBezTo>
                  <a:cubicBezTo>
                    <a:pt x="1584" y="69"/>
                    <a:pt x="1430" y="718"/>
                    <a:pt x="1145" y="2016"/>
                  </a:cubicBezTo>
                  <a:lnTo>
                    <a:pt x="1134" y="2081"/>
                  </a:lnTo>
                  <a:cubicBezTo>
                    <a:pt x="837" y="3423"/>
                    <a:pt x="298" y="3907"/>
                    <a:pt x="45" y="4149"/>
                  </a:cubicBezTo>
                  <a:lnTo>
                    <a:pt x="23" y="4160"/>
                  </a:lnTo>
                  <a:cubicBezTo>
                    <a:pt x="12" y="4171"/>
                    <a:pt x="1" y="4204"/>
                    <a:pt x="23" y="4215"/>
                  </a:cubicBezTo>
                  <a:cubicBezTo>
                    <a:pt x="23" y="4226"/>
                    <a:pt x="34" y="4226"/>
                    <a:pt x="45" y="4226"/>
                  </a:cubicBezTo>
                  <a:cubicBezTo>
                    <a:pt x="56" y="4226"/>
                    <a:pt x="67" y="4226"/>
                    <a:pt x="67" y="4215"/>
                  </a:cubicBezTo>
                  <a:lnTo>
                    <a:pt x="89" y="4204"/>
                  </a:lnTo>
                  <a:cubicBezTo>
                    <a:pt x="353" y="3962"/>
                    <a:pt x="903" y="3467"/>
                    <a:pt x="1211" y="2103"/>
                  </a:cubicBezTo>
                  <a:lnTo>
                    <a:pt x="1222" y="2037"/>
                  </a:lnTo>
                  <a:cubicBezTo>
                    <a:pt x="1496" y="773"/>
                    <a:pt x="1639" y="135"/>
                    <a:pt x="2222" y="80"/>
                  </a:cubicBezTo>
                  <a:cubicBezTo>
                    <a:pt x="2240" y="78"/>
                    <a:pt x="2257" y="77"/>
                    <a:pt x="2275" y="77"/>
                  </a:cubicBezTo>
                  <a:cubicBezTo>
                    <a:pt x="2472" y="77"/>
                    <a:pt x="2637" y="189"/>
                    <a:pt x="2728" y="300"/>
                  </a:cubicBezTo>
                  <a:cubicBezTo>
                    <a:pt x="2734" y="305"/>
                    <a:pt x="2742" y="308"/>
                    <a:pt x="2752" y="308"/>
                  </a:cubicBezTo>
                  <a:cubicBezTo>
                    <a:pt x="2761" y="308"/>
                    <a:pt x="2772" y="305"/>
                    <a:pt x="2783" y="300"/>
                  </a:cubicBezTo>
                  <a:cubicBezTo>
                    <a:pt x="2794" y="289"/>
                    <a:pt x="2794" y="267"/>
                    <a:pt x="2783" y="245"/>
                  </a:cubicBezTo>
                  <a:cubicBezTo>
                    <a:pt x="2681" y="132"/>
                    <a:pt x="2493" y="1"/>
                    <a:pt x="227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8" name="Google Shape;37978;p28"/>
            <p:cNvSpPr/>
            <p:nvPr/>
          </p:nvSpPr>
          <p:spPr>
            <a:xfrm>
              <a:off x="11834086" y="-2415647"/>
              <a:ext cx="101267" cy="36391"/>
            </a:xfrm>
            <a:custGeom>
              <a:avLst/>
              <a:gdLst/>
              <a:ahLst/>
              <a:cxnLst/>
              <a:rect l="l" t="t" r="r" b="b"/>
              <a:pathLst>
                <a:path w="1486" h="534" extrusionOk="0">
                  <a:moveTo>
                    <a:pt x="838" y="0"/>
                  </a:moveTo>
                  <a:cubicBezTo>
                    <a:pt x="804" y="0"/>
                    <a:pt x="771" y="2"/>
                    <a:pt x="737" y="6"/>
                  </a:cubicBezTo>
                  <a:cubicBezTo>
                    <a:pt x="429" y="28"/>
                    <a:pt x="154" y="204"/>
                    <a:pt x="11" y="479"/>
                  </a:cubicBezTo>
                  <a:cubicBezTo>
                    <a:pt x="0" y="490"/>
                    <a:pt x="0" y="512"/>
                    <a:pt x="22" y="523"/>
                  </a:cubicBezTo>
                  <a:cubicBezTo>
                    <a:pt x="22" y="534"/>
                    <a:pt x="33" y="534"/>
                    <a:pt x="33" y="534"/>
                  </a:cubicBezTo>
                  <a:cubicBezTo>
                    <a:pt x="44" y="534"/>
                    <a:pt x="66" y="523"/>
                    <a:pt x="66" y="512"/>
                  </a:cubicBezTo>
                  <a:cubicBezTo>
                    <a:pt x="209" y="270"/>
                    <a:pt x="462" y="105"/>
                    <a:pt x="748" y="72"/>
                  </a:cubicBezTo>
                  <a:cubicBezTo>
                    <a:pt x="772" y="70"/>
                    <a:pt x="797" y="69"/>
                    <a:pt x="820" y="69"/>
                  </a:cubicBezTo>
                  <a:cubicBezTo>
                    <a:pt x="1056" y="69"/>
                    <a:pt x="1269" y="167"/>
                    <a:pt x="1419" y="347"/>
                  </a:cubicBezTo>
                  <a:cubicBezTo>
                    <a:pt x="1425" y="352"/>
                    <a:pt x="1433" y="355"/>
                    <a:pt x="1442" y="355"/>
                  </a:cubicBezTo>
                  <a:cubicBezTo>
                    <a:pt x="1452" y="355"/>
                    <a:pt x="1463" y="352"/>
                    <a:pt x="1474" y="347"/>
                  </a:cubicBezTo>
                  <a:cubicBezTo>
                    <a:pt x="1485" y="336"/>
                    <a:pt x="1485" y="314"/>
                    <a:pt x="1474" y="292"/>
                  </a:cubicBezTo>
                  <a:cubicBezTo>
                    <a:pt x="1319" y="107"/>
                    <a:pt x="1086" y="0"/>
                    <a:pt x="83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9" name="Google Shape;37979;p28"/>
            <p:cNvSpPr/>
            <p:nvPr/>
          </p:nvSpPr>
          <p:spPr>
            <a:xfrm>
              <a:off x="11822841" y="-2396566"/>
              <a:ext cx="114011" cy="57039"/>
            </a:xfrm>
            <a:custGeom>
              <a:avLst/>
              <a:gdLst/>
              <a:ahLst/>
              <a:cxnLst/>
              <a:rect l="l" t="t" r="r" b="b"/>
              <a:pathLst>
                <a:path w="1673" h="837" extrusionOk="0">
                  <a:moveTo>
                    <a:pt x="944" y="0"/>
                  </a:moveTo>
                  <a:cubicBezTo>
                    <a:pt x="934" y="0"/>
                    <a:pt x="924" y="1"/>
                    <a:pt x="913" y="1"/>
                  </a:cubicBezTo>
                  <a:cubicBezTo>
                    <a:pt x="594" y="23"/>
                    <a:pt x="187" y="243"/>
                    <a:pt x="1" y="793"/>
                  </a:cubicBezTo>
                  <a:cubicBezTo>
                    <a:pt x="1" y="815"/>
                    <a:pt x="12" y="837"/>
                    <a:pt x="34" y="837"/>
                  </a:cubicBezTo>
                  <a:lnTo>
                    <a:pt x="45" y="837"/>
                  </a:lnTo>
                  <a:cubicBezTo>
                    <a:pt x="56" y="837"/>
                    <a:pt x="67" y="826"/>
                    <a:pt x="78" y="815"/>
                  </a:cubicBezTo>
                  <a:cubicBezTo>
                    <a:pt x="242" y="298"/>
                    <a:pt x="627" y="89"/>
                    <a:pt x="924" y="78"/>
                  </a:cubicBezTo>
                  <a:cubicBezTo>
                    <a:pt x="942" y="77"/>
                    <a:pt x="960" y="76"/>
                    <a:pt x="977" y="76"/>
                  </a:cubicBezTo>
                  <a:cubicBezTo>
                    <a:pt x="1251" y="76"/>
                    <a:pt x="1481" y="237"/>
                    <a:pt x="1595" y="485"/>
                  </a:cubicBezTo>
                  <a:cubicBezTo>
                    <a:pt x="1603" y="493"/>
                    <a:pt x="1616" y="500"/>
                    <a:pt x="1627" y="500"/>
                  </a:cubicBezTo>
                  <a:cubicBezTo>
                    <a:pt x="1632" y="500"/>
                    <a:pt x="1636" y="499"/>
                    <a:pt x="1639" y="496"/>
                  </a:cubicBezTo>
                  <a:cubicBezTo>
                    <a:pt x="1661" y="496"/>
                    <a:pt x="1672" y="474"/>
                    <a:pt x="1661" y="452"/>
                  </a:cubicBezTo>
                  <a:cubicBezTo>
                    <a:pt x="1533" y="164"/>
                    <a:pt x="1261" y="0"/>
                    <a:pt x="944"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0" name="Google Shape;37980;p28"/>
            <p:cNvSpPr/>
            <p:nvPr/>
          </p:nvSpPr>
          <p:spPr>
            <a:xfrm>
              <a:off x="11808599" y="-2376326"/>
              <a:ext cx="123006" cy="153741"/>
            </a:xfrm>
            <a:custGeom>
              <a:avLst/>
              <a:gdLst/>
              <a:ahLst/>
              <a:cxnLst/>
              <a:rect l="l" t="t" r="r" b="b"/>
              <a:pathLst>
                <a:path w="1805" h="2256" extrusionOk="0">
                  <a:moveTo>
                    <a:pt x="1122" y="1"/>
                  </a:moveTo>
                  <a:cubicBezTo>
                    <a:pt x="374" y="12"/>
                    <a:pt x="23" y="1331"/>
                    <a:pt x="12" y="1386"/>
                  </a:cubicBezTo>
                  <a:cubicBezTo>
                    <a:pt x="1" y="1408"/>
                    <a:pt x="12" y="1419"/>
                    <a:pt x="34" y="1430"/>
                  </a:cubicBezTo>
                  <a:cubicBezTo>
                    <a:pt x="56" y="1430"/>
                    <a:pt x="78" y="1419"/>
                    <a:pt x="78" y="1408"/>
                  </a:cubicBezTo>
                  <a:cubicBezTo>
                    <a:pt x="89" y="1386"/>
                    <a:pt x="440" y="78"/>
                    <a:pt x="1122" y="78"/>
                  </a:cubicBezTo>
                  <a:cubicBezTo>
                    <a:pt x="1135" y="77"/>
                    <a:pt x="1147" y="77"/>
                    <a:pt x="1160" y="77"/>
                  </a:cubicBezTo>
                  <a:cubicBezTo>
                    <a:pt x="1317" y="77"/>
                    <a:pt x="1438" y="142"/>
                    <a:pt x="1540" y="265"/>
                  </a:cubicBezTo>
                  <a:cubicBezTo>
                    <a:pt x="1694" y="463"/>
                    <a:pt x="1738" y="804"/>
                    <a:pt x="1639" y="1188"/>
                  </a:cubicBezTo>
                  <a:cubicBezTo>
                    <a:pt x="1507" y="1749"/>
                    <a:pt x="1221" y="2189"/>
                    <a:pt x="1210" y="2200"/>
                  </a:cubicBezTo>
                  <a:cubicBezTo>
                    <a:pt x="1199" y="2211"/>
                    <a:pt x="1210" y="2233"/>
                    <a:pt x="1221" y="2244"/>
                  </a:cubicBezTo>
                  <a:cubicBezTo>
                    <a:pt x="1232" y="2255"/>
                    <a:pt x="1243" y="2255"/>
                    <a:pt x="1243" y="2255"/>
                  </a:cubicBezTo>
                  <a:cubicBezTo>
                    <a:pt x="1254" y="2255"/>
                    <a:pt x="1265" y="2244"/>
                    <a:pt x="1276" y="2233"/>
                  </a:cubicBezTo>
                  <a:cubicBezTo>
                    <a:pt x="1276" y="2233"/>
                    <a:pt x="1573" y="1771"/>
                    <a:pt x="1705" y="1210"/>
                  </a:cubicBezTo>
                  <a:cubicBezTo>
                    <a:pt x="1804" y="793"/>
                    <a:pt x="1771" y="430"/>
                    <a:pt x="1595" y="210"/>
                  </a:cubicBezTo>
                  <a:cubicBezTo>
                    <a:pt x="1474" y="67"/>
                    <a:pt x="1320" y="1"/>
                    <a:pt x="112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1" name="Google Shape;37981;p28"/>
            <p:cNvSpPr/>
            <p:nvPr/>
          </p:nvSpPr>
          <p:spPr>
            <a:xfrm>
              <a:off x="11726890" y="-2248141"/>
              <a:ext cx="209213" cy="204647"/>
            </a:xfrm>
            <a:custGeom>
              <a:avLst/>
              <a:gdLst/>
              <a:ahLst/>
              <a:cxnLst/>
              <a:rect l="l" t="t" r="r" b="b"/>
              <a:pathLst>
                <a:path w="3070" h="3003" extrusionOk="0">
                  <a:moveTo>
                    <a:pt x="3047" y="0"/>
                  </a:moveTo>
                  <a:cubicBezTo>
                    <a:pt x="3025" y="0"/>
                    <a:pt x="3003" y="11"/>
                    <a:pt x="2992" y="33"/>
                  </a:cubicBezTo>
                  <a:cubicBezTo>
                    <a:pt x="2992" y="33"/>
                    <a:pt x="2651" y="957"/>
                    <a:pt x="1738" y="1694"/>
                  </a:cubicBezTo>
                  <a:cubicBezTo>
                    <a:pt x="815" y="2442"/>
                    <a:pt x="34" y="2926"/>
                    <a:pt x="23" y="2926"/>
                  </a:cubicBezTo>
                  <a:cubicBezTo>
                    <a:pt x="1" y="2937"/>
                    <a:pt x="1" y="2959"/>
                    <a:pt x="12" y="2981"/>
                  </a:cubicBezTo>
                  <a:cubicBezTo>
                    <a:pt x="12" y="2992"/>
                    <a:pt x="23" y="3003"/>
                    <a:pt x="45" y="3003"/>
                  </a:cubicBezTo>
                  <a:lnTo>
                    <a:pt x="34" y="2992"/>
                  </a:lnTo>
                  <a:lnTo>
                    <a:pt x="56" y="2992"/>
                  </a:lnTo>
                  <a:cubicBezTo>
                    <a:pt x="67" y="2981"/>
                    <a:pt x="859" y="2497"/>
                    <a:pt x="1782" y="1749"/>
                  </a:cubicBezTo>
                  <a:cubicBezTo>
                    <a:pt x="2717" y="1001"/>
                    <a:pt x="3058" y="66"/>
                    <a:pt x="3069" y="55"/>
                  </a:cubicBezTo>
                  <a:cubicBezTo>
                    <a:pt x="3069" y="33"/>
                    <a:pt x="3058" y="11"/>
                    <a:pt x="304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2" name="Google Shape;37982;p28"/>
            <p:cNvSpPr/>
            <p:nvPr/>
          </p:nvSpPr>
          <p:spPr>
            <a:xfrm>
              <a:off x="11743381" y="-2129496"/>
              <a:ext cx="74281" cy="50770"/>
            </a:xfrm>
            <a:custGeom>
              <a:avLst/>
              <a:gdLst/>
              <a:ahLst/>
              <a:cxnLst/>
              <a:rect l="l" t="t" r="r" b="b"/>
              <a:pathLst>
                <a:path w="1090" h="745" extrusionOk="0">
                  <a:moveTo>
                    <a:pt x="1050" y="1"/>
                  </a:moveTo>
                  <a:cubicBezTo>
                    <a:pt x="1042" y="1"/>
                    <a:pt x="1033" y="3"/>
                    <a:pt x="1024" y="8"/>
                  </a:cubicBezTo>
                  <a:lnTo>
                    <a:pt x="23" y="668"/>
                  </a:lnTo>
                  <a:cubicBezTo>
                    <a:pt x="1" y="679"/>
                    <a:pt x="1" y="712"/>
                    <a:pt x="12" y="723"/>
                  </a:cubicBezTo>
                  <a:cubicBezTo>
                    <a:pt x="12" y="734"/>
                    <a:pt x="23" y="745"/>
                    <a:pt x="45" y="745"/>
                  </a:cubicBezTo>
                  <a:cubicBezTo>
                    <a:pt x="45" y="745"/>
                    <a:pt x="56" y="734"/>
                    <a:pt x="56" y="734"/>
                  </a:cubicBezTo>
                  <a:lnTo>
                    <a:pt x="1068" y="74"/>
                  </a:lnTo>
                  <a:cubicBezTo>
                    <a:pt x="1090" y="63"/>
                    <a:pt x="1090" y="41"/>
                    <a:pt x="1079" y="19"/>
                  </a:cubicBezTo>
                  <a:cubicBezTo>
                    <a:pt x="1072" y="6"/>
                    <a:pt x="1062" y="1"/>
                    <a:pt x="105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3" name="Google Shape;37983;p28"/>
            <p:cNvSpPr/>
            <p:nvPr/>
          </p:nvSpPr>
          <p:spPr>
            <a:xfrm>
              <a:off x="11732137" y="-2351384"/>
              <a:ext cx="183726" cy="238176"/>
            </a:xfrm>
            <a:custGeom>
              <a:avLst/>
              <a:gdLst/>
              <a:ahLst/>
              <a:cxnLst/>
              <a:rect l="l" t="t" r="r" b="b"/>
              <a:pathLst>
                <a:path w="2696" h="3495" extrusionOk="0">
                  <a:moveTo>
                    <a:pt x="2168" y="0"/>
                  </a:moveTo>
                  <a:cubicBezTo>
                    <a:pt x="1701" y="0"/>
                    <a:pt x="1484" y="746"/>
                    <a:pt x="1277" y="1471"/>
                  </a:cubicBezTo>
                  <a:lnTo>
                    <a:pt x="1222" y="1647"/>
                  </a:lnTo>
                  <a:cubicBezTo>
                    <a:pt x="881" y="2813"/>
                    <a:pt x="34" y="3352"/>
                    <a:pt x="23" y="3352"/>
                  </a:cubicBezTo>
                  <a:cubicBezTo>
                    <a:pt x="1" y="3363"/>
                    <a:pt x="1" y="3385"/>
                    <a:pt x="12" y="3407"/>
                  </a:cubicBezTo>
                  <a:cubicBezTo>
                    <a:pt x="18" y="3420"/>
                    <a:pt x="29" y="3425"/>
                    <a:pt x="40" y="3425"/>
                  </a:cubicBezTo>
                  <a:cubicBezTo>
                    <a:pt x="49" y="3425"/>
                    <a:pt x="58" y="3422"/>
                    <a:pt x="67" y="3418"/>
                  </a:cubicBezTo>
                  <a:cubicBezTo>
                    <a:pt x="67" y="3418"/>
                    <a:pt x="947" y="2857"/>
                    <a:pt x="1299" y="1669"/>
                  </a:cubicBezTo>
                  <a:lnTo>
                    <a:pt x="1343" y="1493"/>
                  </a:lnTo>
                  <a:cubicBezTo>
                    <a:pt x="1540" y="796"/>
                    <a:pt x="1748" y="79"/>
                    <a:pt x="2161" y="79"/>
                  </a:cubicBezTo>
                  <a:cubicBezTo>
                    <a:pt x="2185" y="79"/>
                    <a:pt x="2209" y="81"/>
                    <a:pt x="2233" y="86"/>
                  </a:cubicBezTo>
                  <a:cubicBezTo>
                    <a:pt x="2343" y="97"/>
                    <a:pt x="2420" y="163"/>
                    <a:pt x="2475" y="273"/>
                  </a:cubicBezTo>
                  <a:cubicBezTo>
                    <a:pt x="2585" y="526"/>
                    <a:pt x="2552" y="1053"/>
                    <a:pt x="2123" y="1790"/>
                  </a:cubicBezTo>
                  <a:cubicBezTo>
                    <a:pt x="1551" y="2736"/>
                    <a:pt x="474" y="3418"/>
                    <a:pt x="463" y="3429"/>
                  </a:cubicBezTo>
                  <a:cubicBezTo>
                    <a:pt x="452" y="3440"/>
                    <a:pt x="441" y="3462"/>
                    <a:pt x="452" y="3473"/>
                  </a:cubicBezTo>
                  <a:cubicBezTo>
                    <a:pt x="463" y="3484"/>
                    <a:pt x="474" y="3495"/>
                    <a:pt x="485" y="3495"/>
                  </a:cubicBezTo>
                  <a:cubicBezTo>
                    <a:pt x="496" y="3495"/>
                    <a:pt x="496" y="3495"/>
                    <a:pt x="507" y="3484"/>
                  </a:cubicBezTo>
                  <a:cubicBezTo>
                    <a:pt x="518" y="3484"/>
                    <a:pt x="1606" y="2791"/>
                    <a:pt x="2189" y="1823"/>
                  </a:cubicBezTo>
                  <a:cubicBezTo>
                    <a:pt x="2563" y="1196"/>
                    <a:pt x="2695" y="592"/>
                    <a:pt x="2541" y="251"/>
                  </a:cubicBezTo>
                  <a:cubicBezTo>
                    <a:pt x="2475" y="119"/>
                    <a:pt x="2376" y="31"/>
                    <a:pt x="2255" y="9"/>
                  </a:cubicBezTo>
                  <a:cubicBezTo>
                    <a:pt x="2225" y="3"/>
                    <a:pt x="2196" y="0"/>
                    <a:pt x="216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4" name="Google Shape;37984;p28"/>
            <p:cNvSpPr/>
            <p:nvPr/>
          </p:nvSpPr>
          <p:spPr>
            <a:xfrm>
              <a:off x="11771867" y="-2320513"/>
              <a:ext cx="126005" cy="181068"/>
            </a:xfrm>
            <a:custGeom>
              <a:avLst/>
              <a:gdLst/>
              <a:ahLst/>
              <a:cxnLst/>
              <a:rect l="l" t="t" r="r" b="b"/>
              <a:pathLst>
                <a:path w="1849" h="2657" extrusionOk="0">
                  <a:moveTo>
                    <a:pt x="1529" y="1"/>
                  </a:moveTo>
                  <a:cubicBezTo>
                    <a:pt x="1235" y="1"/>
                    <a:pt x="1079" y="498"/>
                    <a:pt x="913" y="985"/>
                  </a:cubicBezTo>
                  <a:cubicBezTo>
                    <a:pt x="902" y="1040"/>
                    <a:pt x="881" y="1106"/>
                    <a:pt x="870" y="1161"/>
                  </a:cubicBezTo>
                  <a:cubicBezTo>
                    <a:pt x="562" y="2085"/>
                    <a:pt x="23" y="2591"/>
                    <a:pt x="23" y="2591"/>
                  </a:cubicBezTo>
                  <a:cubicBezTo>
                    <a:pt x="12" y="2602"/>
                    <a:pt x="1" y="2624"/>
                    <a:pt x="23" y="2646"/>
                  </a:cubicBezTo>
                  <a:cubicBezTo>
                    <a:pt x="23" y="2657"/>
                    <a:pt x="34" y="2657"/>
                    <a:pt x="45" y="2657"/>
                  </a:cubicBezTo>
                  <a:cubicBezTo>
                    <a:pt x="56" y="2657"/>
                    <a:pt x="67" y="2657"/>
                    <a:pt x="78" y="2646"/>
                  </a:cubicBezTo>
                  <a:cubicBezTo>
                    <a:pt x="78" y="2646"/>
                    <a:pt x="628" y="2129"/>
                    <a:pt x="935" y="1183"/>
                  </a:cubicBezTo>
                  <a:cubicBezTo>
                    <a:pt x="957" y="1128"/>
                    <a:pt x="968" y="1073"/>
                    <a:pt x="990" y="1007"/>
                  </a:cubicBezTo>
                  <a:cubicBezTo>
                    <a:pt x="1138" y="544"/>
                    <a:pt x="1296" y="70"/>
                    <a:pt x="1541" y="70"/>
                  </a:cubicBezTo>
                  <a:cubicBezTo>
                    <a:pt x="1551" y="70"/>
                    <a:pt x="1562" y="71"/>
                    <a:pt x="1573" y="73"/>
                  </a:cubicBezTo>
                  <a:cubicBezTo>
                    <a:pt x="1628" y="95"/>
                    <a:pt x="1672" y="128"/>
                    <a:pt x="1694" y="183"/>
                  </a:cubicBezTo>
                  <a:cubicBezTo>
                    <a:pt x="1771" y="369"/>
                    <a:pt x="1639" y="787"/>
                    <a:pt x="1364" y="1260"/>
                  </a:cubicBezTo>
                  <a:cubicBezTo>
                    <a:pt x="1221" y="1491"/>
                    <a:pt x="1078" y="1700"/>
                    <a:pt x="891" y="1920"/>
                  </a:cubicBezTo>
                  <a:cubicBezTo>
                    <a:pt x="881" y="1942"/>
                    <a:pt x="881" y="1964"/>
                    <a:pt x="891" y="1975"/>
                  </a:cubicBezTo>
                  <a:cubicBezTo>
                    <a:pt x="902" y="1981"/>
                    <a:pt x="913" y="1983"/>
                    <a:pt x="923" y="1983"/>
                  </a:cubicBezTo>
                  <a:cubicBezTo>
                    <a:pt x="933" y="1983"/>
                    <a:pt x="941" y="1981"/>
                    <a:pt x="946" y="1975"/>
                  </a:cubicBezTo>
                  <a:cubicBezTo>
                    <a:pt x="1133" y="1744"/>
                    <a:pt x="1287" y="1524"/>
                    <a:pt x="1430" y="1304"/>
                  </a:cubicBezTo>
                  <a:cubicBezTo>
                    <a:pt x="1727" y="787"/>
                    <a:pt x="1848" y="369"/>
                    <a:pt x="1760" y="150"/>
                  </a:cubicBezTo>
                  <a:cubicBezTo>
                    <a:pt x="1727" y="73"/>
                    <a:pt x="1672" y="18"/>
                    <a:pt x="1584" y="7"/>
                  </a:cubicBezTo>
                  <a:cubicBezTo>
                    <a:pt x="1565" y="3"/>
                    <a:pt x="1547" y="1"/>
                    <a:pt x="1529"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39594"/>
        <p:cNvGrpSpPr/>
        <p:nvPr/>
      </p:nvGrpSpPr>
      <p:grpSpPr>
        <a:xfrm>
          <a:off x="0" y="0"/>
          <a:ext cx="0" cy="0"/>
          <a:chOff x="0" y="0"/>
          <a:chExt cx="0" cy="0"/>
        </a:xfrm>
      </p:grpSpPr>
      <p:grpSp>
        <p:nvGrpSpPr>
          <p:cNvPr id="39595" name="Google Shape;39595;p30"/>
          <p:cNvGrpSpPr/>
          <p:nvPr/>
        </p:nvGrpSpPr>
        <p:grpSpPr>
          <a:xfrm>
            <a:off x="70735" y="70796"/>
            <a:ext cx="9002530" cy="5001909"/>
            <a:chOff x="70735" y="70796"/>
            <a:chExt cx="9002530" cy="5001909"/>
          </a:xfrm>
        </p:grpSpPr>
        <p:grpSp>
          <p:nvGrpSpPr>
            <p:cNvPr id="39596" name="Google Shape;39596;p30"/>
            <p:cNvGrpSpPr/>
            <p:nvPr/>
          </p:nvGrpSpPr>
          <p:grpSpPr>
            <a:xfrm>
              <a:off x="70735" y="70796"/>
              <a:ext cx="9002530" cy="22993"/>
              <a:chOff x="79447" y="96297"/>
              <a:chExt cx="9002530" cy="22993"/>
            </a:xfrm>
          </p:grpSpPr>
          <p:sp>
            <p:nvSpPr>
              <p:cNvPr id="39597" name="Google Shape;39597;p30"/>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8" name="Google Shape;39598;p30"/>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9" name="Google Shape;39599;p30"/>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0" name="Google Shape;39600;p30"/>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1" name="Google Shape;39601;p30"/>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2" name="Google Shape;39602;p30"/>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3" name="Google Shape;39603;p30"/>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4" name="Google Shape;39604;p30"/>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5" name="Google Shape;39605;p30"/>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6" name="Google Shape;39606;p30"/>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7" name="Google Shape;39607;p30"/>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8" name="Google Shape;39608;p30"/>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9" name="Google Shape;39609;p30"/>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0" name="Google Shape;39610;p30"/>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1" name="Google Shape;39611;p30"/>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2" name="Google Shape;39612;p30"/>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3" name="Google Shape;39613;p30"/>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4" name="Google Shape;39614;p30"/>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5" name="Google Shape;39615;p30"/>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6" name="Google Shape;39616;p30"/>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7" name="Google Shape;39617;p30"/>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8" name="Google Shape;39618;p30"/>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9" name="Google Shape;39619;p30"/>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0" name="Google Shape;39620;p30"/>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1" name="Google Shape;39621;p30"/>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2" name="Google Shape;39622;p30"/>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3" name="Google Shape;39623;p30"/>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4" name="Google Shape;39624;p30"/>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5" name="Google Shape;39625;p30"/>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6" name="Google Shape;39626;p30"/>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7" name="Google Shape;39627;p30"/>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8" name="Google Shape;39628;p30"/>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9" name="Google Shape;39629;p30"/>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0" name="Google Shape;39630;p30"/>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1" name="Google Shape;39631;p30"/>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2" name="Google Shape;39632;p30"/>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3" name="Google Shape;39633;p30"/>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4" name="Google Shape;39634;p30"/>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5" name="Google Shape;39635;p30"/>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6" name="Google Shape;39636;p30"/>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7" name="Google Shape;39637;p30"/>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8" name="Google Shape;39638;p30"/>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9" name="Google Shape;39639;p30"/>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0" name="Google Shape;39640;p30"/>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1" name="Google Shape;39641;p30"/>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2" name="Google Shape;39642;p30"/>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3" name="Google Shape;39643;p30"/>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4" name="Google Shape;39644;p30"/>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5" name="Google Shape;39645;p30"/>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6" name="Google Shape;39646;p30"/>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7" name="Google Shape;39647;p30"/>
            <p:cNvGrpSpPr/>
            <p:nvPr/>
          </p:nvGrpSpPr>
          <p:grpSpPr>
            <a:xfrm>
              <a:off x="70735" y="243203"/>
              <a:ext cx="9002530" cy="21952"/>
              <a:chOff x="79447" y="266897"/>
              <a:chExt cx="9002530" cy="21952"/>
            </a:xfrm>
          </p:grpSpPr>
          <p:sp>
            <p:nvSpPr>
              <p:cNvPr id="39648" name="Google Shape;39648;p30"/>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9" name="Google Shape;39649;p30"/>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0" name="Google Shape;39650;p30"/>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1" name="Google Shape;39651;p30"/>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2" name="Google Shape;39652;p30"/>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3" name="Google Shape;39653;p30"/>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4" name="Google Shape;39654;p30"/>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5" name="Google Shape;39655;p30"/>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6" name="Google Shape;39656;p30"/>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7" name="Google Shape;39657;p30"/>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8" name="Google Shape;39658;p30"/>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9" name="Google Shape;39659;p30"/>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0" name="Google Shape;39660;p30"/>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1" name="Google Shape;39661;p30"/>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2" name="Google Shape;39662;p30"/>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3" name="Google Shape;39663;p30"/>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4" name="Google Shape;39664;p30"/>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5" name="Google Shape;39665;p30"/>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6" name="Google Shape;39666;p30"/>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7" name="Google Shape;39667;p30"/>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8" name="Google Shape;39668;p30"/>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9" name="Google Shape;39669;p30"/>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0" name="Google Shape;39670;p30"/>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1" name="Google Shape;39671;p30"/>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2" name="Google Shape;39672;p30"/>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3" name="Google Shape;39673;p30"/>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4" name="Google Shape;39674;p30"/>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5" name="Google Shape;39675;p30"/>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6" name="Google Shape;39676;p30"/>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7" name="Google Shape;39677;p30"/>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8" name="Google Shape;39678;p30"/>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9" name="Google Shape;39679;p30"/>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0" name="Google Shape;39680;p30"/>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1" name="Google Shape;39681;p30"/>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2" name="Google Shape;39682;p30"/>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3" name="Google Shape;39683;p30"/>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4" name="Google Shape;39684;p30"/>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5" name="Google Shape;39685;p30"/>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6" name="Google Shape;39686;p30"/>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7" name="Google Shape;39687;p30"/>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8" name="Google Shape;39688;p30"/>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9" name="Google Shape;39689;p30"/>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0" name="Google Shape;39690;p30"/>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1" name="Google Shape;39691;p30"/>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2" name="Google Shape;39692;p30"/>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3" name="Google Shape;39693;p30"/>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4" name="Google Shape;39694;p30"/>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5" name="Google Shape;39695;p30"/>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6" name="Google Shape;39696;p30"/>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7" name="Google Shape;39697;p30"/>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8" name="Google Shape;39698;p30"/>
            <p:cNvGrpSpPr/>
            <p:nvPr/>
          </p:nvGrpSpPr>
          <p:grpSpPr>
            <a:xfrm>
              <a:off x="70735" y="414570"/>
              <a:ext cx="9002530" cy="21952"/>
              <a:chOff x="79447" y="437592"/>
              <a:chExt cx="9002530" cy="21952"/>
            </a:xfrm>
          </p:grpSpPr>
          <p:sp>
            <p:nvSpPr>
              <p:cNvPr id="39699" name="Google Shape;39699;p30"/>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0" name="Google Shape;39700;p30"/>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1" name="Google Shape;39701;p30"/>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2" name="Google Shape;39702;p30"/>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3" name="Google Shape;39703;p30"/>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4" name="Google Shape;39704;p30"/>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5" name="Google Shape;39705;p30"/>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6" name="Google Shape;39706;p30"/>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7" name="Google Shape;39707;p30"/>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8" name="Google Shape;39708;p30"/>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9" name="Google Shape;39709;p30"/>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0" name="Google Shape;39710;p30"/>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1" name="Google Shape;39711;p30"/>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2" name="Google Shape;39712;p30"/>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3" name="Google Shape;39713;p30"/>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4" name="Google Shape;39714;p30"/>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5" name="Google Shape;39715;p30"/>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6" name="Google Shape;39716;p30"/>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7" name="Google Shape;39717;p30"/>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8" name="Google Shape;39718;p30"/>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9" name="Google Shape;39719;p30"/>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0" name="Google Shape;39720;p30"/>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1" name="Google Shape;39721;p30"/>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2" name="Google Shape;39722;p30"/>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3" name="Google Shape;39723;p30"/>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4" name="Google Shape;39724;p30"/>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5" name="Google Shape;39725;p30"/>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6" name="Google Shape;39726;p30"/>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7" name="Google Shape;39727;p30"/>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8" name="Google Shape;39728;p30"/>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9" name="Google Shape;39729;p30"/>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0" name="Google Shape;39730;p30"/>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1" name="Google Shape;39731;p30"/>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2" name="Google Shape;39732;p30"/>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3" name="Google Shape;39733;p30"/>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4" name="Google Shape;39734;p30"/>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5" name="Google Shape;39735;p30"/>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6" name="Google Shape;39736;p30"/>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7" name="Google Shape;39737;p30"/>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8" name="Google Shape;39738;p30"/>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9" name="Google Shape;39739;p30"/>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0" name="Google Shape;39740;p30"/>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1" name="Google Shape;39741;p30"/>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2" name="Google Shape;39742;p30"/>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3" name="Google Shape;39743;p30"/>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4" name="Google Shape;39744;p30"/>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5" name="Google Shape;39745;p30"/>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6" name="Google Shape;39746;p30"/>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7" name="Google Shape;39747;p30"/>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8" name="Google Shape;39748;p30"/>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9" name="Google Shape;39749;p30"/>
            <p:cNvGrpSpPr/>
            <p:nvPr/>
          </p:nvGrpSpPr>
          <p:grpSpPr>
            <a:xfrm>
              <a:off x="70735" y="585937"/>
              <a:ext cx="9002530" cy="22993"/>
              <a:chOff x="79447" y="607151"/>
              <a:chExt cx="9002530" cy="22993"/>
            </a:xfrm>
          </p:grpSpPr>
          <p:sp>
            <p:nvSpPr>
              <p:cNvPr id="39750" name="Google Shape;39750;p30"/>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1" name="Google Shape;39751;p30"/>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2" name="Google Shape;39752;p30"/>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3" name="Google Shape;39753;p30"/>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4" name="Google Shape;39754;p30"/>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5" name="Google Shape;39755;p30"/>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6" name="Google Shape;39756;p30"/>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7" name="Google Shape;39757;p30"/>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8" name="Google Shape;39758;p30"/>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9" name="Google Shape;39759;p30"/>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0" name="Google Shape;39760;p30"/>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1" name="Google Shape;39761;p30"/>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2" name="Google Shape;39762;p30"/>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3" name="Google Shape;39763;p30"/>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4" name="Google Shape;39764;p30"/>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5" name="Google Shape;39765;p30"/>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6" name="Google Shape;39766;p30"/>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7" name="Google Shape;39767;p30"/>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8" name="Google Shape;39768;p30"/>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9" name="Google Shape;39769;p30"/>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0" name="Google Shape;39770;p30"/>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1" name="Google Shape;39771;p30"/>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2" name="Google Shape;39772;p30"/>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3" name="Google Shape;39773;p30"/>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4" name="Google Shape;39774;p30"/>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5" name="Google Shape;39775;p30"/>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6" name="Google Shape;39776;p30"/>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7" name="Google Shape;39777;p30"/>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8" name="Google Shape;39778;p30"/>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9" name="Google Shape;39779;p30"/>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0" name="Google Shape;39780;p30"/>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1" name="Google Shape;39781;p30"/>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2" name="Google Shape;39782;p30"/>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3" name="Google Shape;39783;p30"/>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4" name="Google Shape;39784;p30"/>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5" name="Google Shape;39785;p30"/>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6" name="Google Shape;39786;p30"/>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7" name="Google Shape;39787;p30"/>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8" name="Google Shape;39788;p30"/>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9" name="Google Shape;39789;p30"/>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0" name="Google Shape;39790;p30"/>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1" name="Google Shape;39791;p30"/>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2" name="Google Shape;39792;p30"/>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3" name="Google Shape;39793;p30"/>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4" name="Google Shape;39794;p30"/>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5" name="Google Shape;39795;p30"/>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6" name="Google Shape;39796;p30"/>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7" name="Google Shape;39797;p30"/>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8" name="Google Shape;39798;p30"/>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9" name="Google Shape;39799;p30"/>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0" name="Google Shape;39800;p30"/>
            <p:cNvGrpSpPr/>
            <p:nvPr/>
          </p:nvGrpSpPr>
          <p:grpSpPr>
            <a:xfrm>
              <a:off x="70735" y="758345"/>
              <a:ext cx="9002530" cy="21952"/>
              <a:chOff x="79447" y="777845"/>
              <a:chExt cx="9002530" cy="21952"/>
            </a:xfrm>
          </p:grpSpPr>
          <p:sp>
            <p:nvSpPr>
              <p:cNvPr id="39801" name="Google Shape;39801;p30"/>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2" name="Google Shape;39802;p30"/>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3" name="Google Shape;39803;p30"/>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4" name="Google Shape;39804;p30"/>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5" name="Google Shape;39805;p30"/>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6" name="Google Shape;39806;p30"/>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7" name="Google Shape;39807;p30"/>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8" name="Google Shape;39808;p30"/>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9" name="Google Shape;39809;p30"/>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0" name="Google Shape;39810;p30"/>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1" name="Google Shape;39811;p30"/>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2" name="Google Shape;39812;p30"/>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3" name="Google Shape;39813;p30"/>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4" name="Google Shape;39814;p30"/>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5" name="Google Shape;39815;p30"/>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6" name="Google Shape;39816;p30"/>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7" name="Google Shape;39817;p30"/>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8" name="Google Shape;39818;p30"/>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9" name="Google Shape;39819;p30"/>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0" name="Google Shape;39820;p30"/>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1" name="Google Shape;39821;p30"/>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2" name="Google Shape;39822;p30"/>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3" name="Google Shape;39823;p30"/>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4" name="Google Shape;39824;p30"/>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5" name="Google Shape;39825;p30"/>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6" name="Google Shape;39826;p30"/>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7" name="Google Shape;39827;p30"/>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8" name="Google Shape;39828;p30"/>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9" name="Google Shape;39829;p30"/>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0" name="Google Shape;39830;p30"/>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1" name="Google Shape;39831;p30"/>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2" name="Google Shape;39832;p30"/>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3" name="Google Shape;39833;p30"/>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4" name="Google Shape;39834;p30"/>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5" name="Google Shape;39835;p30"/>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6" name="Google Shape;39836;p30"/>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7" name="Google Shape;39837;p30"/>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8" name="Google Shape;39838;p30"/>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9" name="Google Shape;39839;p30"/>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0" name="Google Shape;39840;p30"/>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1" name="Google Shape;39841;p30"/>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2" name="Google Shape;39842;p30"/>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3" name="Google Shape;39843;p30"/>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4" name="Google Shape;39844;p30"/>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5" name="Google Shape;39845;p30"/>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6" name="Google Shape;39846;p30"/>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7" name="Google Shape;39847;p30"/>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8" name="Google Shape;39848;p30"/>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9" name="Google Shape;39849;p30"/>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0" name="Google Shape;39850;p30"/>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1" name="Google Shape;39851;p30"/>
            <p:cNvGrpSpPr/>
            <p:nvPr/>
          </p:nvGrpSpPr>
          <p:grpSpPr>
            <a:xfrm>
              <a:off x="70735" y="929712"/>
              <a:ext cx="9002530" cy="21952"/>
              <a:chOff x="79447" y="948445"/>
              <a:chExt cx="9002530" cy="21952"/>
            </a:xfrm>
          </p:grpSpPr>
          <p:sp>
            <p:nvSpPr>
              <p:cNvPr id="39852" name="Google Shape;39852;p30"/>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3" name="Google Shape;39853;p30"/>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4" name="Google Shape;39854;p30"/>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5" name="Google Shape;39855;p30"/>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6" name="Google Shape;39856;p30"/>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7" name="Google Shape;39857;p30"/>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8" name="Google Shape;39858;p30"/>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9" name="Google Shape;39859;p30"/>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0" name="Google Shape;39860;p30"/>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1" name="Google Shape;39861;p30"/>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2" name="Google Shape;39862;p30"/>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3" name="Google Shape;39863;p30"/>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4" name="Google Shape;39864;p30"/>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5" name="Google Shape;39865;p30"/>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6" name="Google Shape;39866;p30"/>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7" name="Google Shape;39867;p30"/>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8" name="Google Shape;39868;p30"/>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9" name="Google Shape;39869;p30"/>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0" name="Google Shape;39870;p30"/>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1" name="Google Shape;39871;p30"/>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2" name="Google Shape;39872;p30"/>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3" name="Google Shape;39873;p30"/>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4" name="Google Shape;39874;p30"/>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5" name="Google Shape;39875;p30"/>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6" name="Google Shape;39876;p30"/>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7" name="Google Shape;39877;p30"/>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8" name="Google Shape;39878;p30"/>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9" name="Google Shape;39879;p30"/>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0" name="Google Shape;39880;p30"/>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1" name="Google Shape;39881;p30"/>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2" name="Google Shape;39882;p30"/>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3" name="Google Shape;39883;p30"/>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4" name="Google Shape;39884;p30"/>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5" name="Google Shape;39885;p30"/>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6" name="Google Shape;39886;p30"/>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7" name="Google Shape;39887;p30"/>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8" name="Google Shape;39888;p30"/>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9" name="Google Shape;39889;p30"/>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0" name="Google Shape;39890;p30"/>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1" name="Google Shape;39891;p30"/>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2" name="Google Shape;39892;p30"/>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3" name="Google Shape;39893;p30"/>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4" name="Google Shape;39894;p30"/>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5" name="Google Shape;39895;p30"/>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6" name="Google Shape;39896;p30"/>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7" name="Google Shape;39897;p30"/>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8" name="Google Shape;39898;p30"/>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9" name="Google Shape;39899;p30"/>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0" name="Google Shape;39900;p30"/>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1" name="Google Shape;39901;p30"/>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2" name="Google Shape;39902;p30"/>
            <p:cNvGrpSpPr/>
            <p:nvPr/>
          </p:nvGrpSpPr>
          <p:grpSpPr>
            <a:xfrm>
              <a:off x="70735" y="1101079"/>
              <a:ext cx="9002530" cy="22993"/>
              <a:chOff x="79447" y="1118099"/>
              <a:chExt cx="9002530" cy="22993"/>
            </a:xfrm>
          </p:grpSpPr>
          <p:sp>
            <p:nvSpPr>
              <p:cNvPr id="39903" name="Google Shape;39903;p30"/>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4" name="Google Shape;39904;p30"/>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5" name="Google Shape;39905;p30"/>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6" name="Google Shape;39906;p30"/>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7" name="Google Shape;39907;p30"/>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8" name="Google Shape;39908;p30"/>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9" name="Google Shape;39909;p30"/>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0" name="Google Shape;39910;p30"/>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1" name="Google Shape;39911;p30"/>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2" name="Google Shape;39912;p30"/>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3" name="Google Shape;39913;p30"/>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4" name="Google Shape;39914;p30"/>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5" name="Google Shape;39915;p30"/>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6" name="Google Shape;39916;p30"/>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7" name="Google Shape;39917;p30"/>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8" name="Google Shape;39918;p30"/>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9" name="Google Shape;39919;p30"/>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0" name="Google Shape;39920;p30"/>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1" name="Google Shape;39921;p30"/>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2" name="Google Shape;39922;p30"/>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3" name="Google Shape;39923;p30"/>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4" name="Google Shape;39924;p30"/>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5" name="Google Shape;39925;p30"/>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6" name="Google Shape;39926;p30"/>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7" name="Google Shape;39927;p30"/>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8" name="Google Shape;39928;p30"/>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9" name="Google Shape;39929;p30"/>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0" name="Google Shape;39930;p30"/>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1" name="Google Shape;39931;p30"/>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2" name="Google Shape;39932;p30"/>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3" name="Google Shape;39933;p30"/>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4" name="Google Shape;39934;p30"/>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5" name="Google Shape;39935;p30"/>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6" name="Google Shape;39936;p30"/>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7" name="Google Shape;39937;p30"/>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8" name="Google Shape;39938;p30"/>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9" name="Google Shape;39939;p30"/>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0" name="Google Shape;39940;p30"/>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1" name="Google Shape;39941;p30"/>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2" name="Google Shape;39942;p30"/>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3" name="Google Shape;39943;p30"/>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4" name="Google Shape;39944;p30"/>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5" name="Google Shape;39945;p30"/>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6" name="Google Shape;39946;p30"/>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7" name="Google Shape;39947;p30"/>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8" name="Google Shape;39948;p30"/>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9" name="Google Shape;39949;p30"/>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0" name="Google Shape;39950;p30"/>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1" name="Google Shape;39951;p30"/>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2" name="Google Shape;39952;p30"/>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3" name="Google Shape;39953;p30"/>
            <p:cNvGrpSpPr/>
            <p:nvPr/>
          </p:nvGrpSpPr>
          <p:grpSpPr>
            <a:xfrm>
              <a:off x="70735" y="1273487"/>
              <a:ext cx="9002530" cy="21952"/>
              <a:chOff x="79447" y="1287658"/>
              <a:chExt cx="9002530" cy="21952"/>
            </a:xfrm>
          </p:grpSpPr>
          <p:sp>
            <p:nvSpPr>
              <p:cNvPr id="39954" name="Google Shape;39954;p30"/>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5" name="Google Shape;39955;p30"/>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6" name="Google Shape;39956;p30"/>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7" name="Google Shape;39957;p30"/>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8" name="Google Shape;39958;p30"/>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9" name="Google Shape;39959;p30"/>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0" name="Google Shape;39960;p30"/>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1" name="Google Shape;39961;p30"/>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2" name="Google Shape;39962;p30"/>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3" name="Google Shape;39963;p30"/>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4" name="Google Shape;39964;p30"/>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5" name="Google Shape;39965;p30"/>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6" name="Google Shape;39966;p30"/>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7" name="Google Shape;39967;p30"/>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8" name="Google Shape;39968;p30"/>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9" name="Google Shape;39969;p30"/>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0" name="Google Shape;39970;p30"/>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1" name="Google Shape;39971;p30"/>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2" name="Google Shape;39972;p30"/>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3" name="Google Shape;39973;p30"/>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4" name="Google Shape;39974;p30"/>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5" name="Google Shape;39975;p30"/>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6" name="Google Shape;39976;p30"/>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7" name="Google Shape;39977;p30"/>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8" name="Google Shape;39978;p30"/>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9" name="Google Shape;39979;p30"/>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0" name="Google Shape;39980;p30"/>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1" name="Google Shape;39981;p30"/>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2" name="Google Shape;39982;p30"/>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3" name="Google Shape;39983;p30"/>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4" name="Google Shape;39984;p30"/>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5" name="Google Shape;39985;p30"/>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6" name="Google Shape;39986;p30"/>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7" name="Google Shape;39987;p30"/>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8" name="Google Shape;39988;p30"/>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9" name="Google Shape;39989;p30"/>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0" name="Google Shape;39990;p30"/>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1" name="Google Shape;39991;p30"/>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2" name="Google Shape;39992;p30"/>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3" name="Google Shape;39993;p30"/>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4" name="Google Shape;39994;p30"/>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5" name="Google Shape;39995;p30"/>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6" name="Google Shape;39996;p30"/>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7" name="Google Shape;39997;p30"/>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8" name="Google Shape;39998;p30"/>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9" name="Google Shape;39999;p30"/>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0" name="Google Shape;40000;p30"/>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1" name="Google Shape;40001;p30"/>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2" name="Google Shape;40002;p30"/>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3" name="Google Shape;40003;p30"/>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4" name="Google Shape;40004;p30"/>
            <p:cNvGrpSpPr/>
            <p:nvPr/>
          </p:nvGrpSpPr>
          <p:grpSpPr>
            <a:xfrm>
              <a:off x="70735" y="1444854"/>
              <a:ext cx="9002530" cy="21952"/>
              <a:chOff x="79447" y="1458352"/>
              <a:chExt cx="9002530" cy="21952"/>
            </a:xfrm>
          </p:grpSpPr>
          <p:sp>
            <p:nvSpPr>
              <p:cNvPr id="40005" name="Google Shape;40005;p30"/>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6" name="Google Shape;40006;p30"/>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7" name="Google Shape;40007;p30"/>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8" name="Google Shape;40008;p30"/>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9" name="Google Shape;40009;p30"/>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0" name="Google Shape;40010;p30"/>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1" name="Google Shape;40011;p30"/>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2" name="Google Shape;40012;p30"/>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3" name="Google Shape;40013;p30"/>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4" name="Google Shape;40014;p30"/>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5" name="Google Shape;40015;p30"/>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6" name="Google Shape;40016;p30"/>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7" name="Google Shape;40017;p30"/>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8" name="Google Shape;40018;p30"/>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9" name="Google Shape;40019;p30"/>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0" name="Google Shape;40020;p30"/>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1" name="Google Shape;40021;p30"/>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2" name="Google Shape;40022;p30"/>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3" name="Google Shape;40023;p30"/>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4" name="Google Shape;40024;p30"/>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5" name="Google Shape;40025;p30"/>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6" name="Google Shape;40026;p30"/>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7" name="Google Shape;40027;p30"/>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8" name="Google Shape;40028;p30"/>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9" name="Google Shape;40029;p30"/>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0" name="Google Shape;40030;p30"/>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1" name="Google Shape;40031;p30"/>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2" name="Google Shape;40032;p30"/>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3" name="Google Shape;40033;p30"/>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4" name="Google Shape;40034;p30"/>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5" name="Google Shape;40035;p30"/>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6" name="Google Shape;40036;p30"/>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7" name="Google Shape;40037;p30"/>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8" name="Google Shape;40038;p30"/>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9" name="Google Shape;40039;p30"/>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0" name="Google Shape;40040;p30"/>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1" name="Google Shape;40041;p30"/>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2" name="Google Shape;40042;p30"/>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3" name="Google Shape;40043;p30"/>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4" name="Google Shape;40044;p30"/>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5" name="Google Shape;40045;p30"/>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6" name="Google Shape;40046;p30"/>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7" name="Google Shape;40047;p30"/>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8" name="Google Shape;40048;p30"/>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9" name="Google Shape;40049;p30"/>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0" name="Google Shape;40050;p30"/>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1" name="Google Shape;40051;p30"/>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2" name="Google Shape;40052;p30"/>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3" name="Google Shape;40053;p30"/>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4" name="Google Shape;40054;p30"/>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5" name="Google Shape;40055;p30"/>
            <p:cNvGrpSpPr/>
            <p:nvPr/>
          </p:nvGrpSpPr>
          <p:grpSpPr>
            <a:xfrm>
              <a:off x="70735" y="1616221"/>
              <a:ext cx="9002530" cy="22993"/>
              <a:chOff x="79447" y="1627911"/>
              <a:chExt cx="9002530" cy="22993"/>
            </a:xfrm>
          </p:grpSpPr>
          <p:sp>
            <p:nvSpPr>
              <p:cNvPr id="40056" name="Google Shape;40056;p30"/>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7" name="Google Shape;40057;p30"/>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8" name="Google Shape;40058;p30"/>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9" name="Google Shape;40059;p30"/>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0" name="Google Shape;40060;p30"/>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1" name="Google Shape;40061;p30"/>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2" name="Google Shape;40062;p30"/>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3" name="Google Shape;40063;p30"/>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4" name="Google Shape;40064;p30"/>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5" name="Google Shape;40065;p30"/>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6" name="Google Shape;40066;p30"/>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7" name="Google Shape;40067;p30"/>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8" name="Google Shape;40068;p30"/>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9" name="Google Shape;40069;p30"/>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0" name="Google Shape;40070;p30"/>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1" name="Google Shape;40071;p30"/>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2" name="Google Shape;40072;p30"/>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3" name="Google Shape;40073;p30"/>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4" name="Google Shape;40074;p30"/>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5" name="Google Shape;40075;p30"/>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6" name="Google Shape;40076;p30"/>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7" name="Google Shape;40077;p30"/>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8" name="Google Shape;40078;p30"/>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9" name="Google Shape;40079;p30"/>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0" name="Google Shape;40080;p30"/>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1" name="Google Shape;40081;p30"/>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2" name="Google Shape;40082;p30"/>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3" name="Google Shape;40083;p30"/>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4" name="Google Shape;40084;p30"/>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5" name="Google Shape;40085;p30"/>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6" name="Google Shape;40086;p30"/>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7" name="Google Shape;40087;p30"/>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8" name="Google Shape;40088;p30"/>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9" name="Google Shape;40089;p30"/>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0" name="Google Shape;40090;p30"/>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1" name="Google Shape;40091;p30"/>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2" name="Google Shape;40092;p30"/>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3" name="Google Shape;40093;p30"/>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4" name="Google Shape;40094;p30"/>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5" name="Google Shape;40095;p30"/>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6" name="Google Shape;40096;p30"/>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7" name="Google Shape;40097;p30"/>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8" name="Google Shape;40098;p30"/>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9" name="Google Shape;40099;p30"/>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0" name="Google Shape;40100;p30"/>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1" name="Google Shape;40101;p30"/>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2" name="Google Shape;40102;p30"/>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3" name="Google Shape;40103;p30"/>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4" name="Google Shape;40104;p30"/>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5" name="Google Shape;40105;p30"/>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06" name="Google Shape;40106;p30"/>
            <p:cNvGrpSpPr/>
            <p:nvPr/>
          </p:nvGrpSpPr>
          <p:grpSpPr>
            <a:xfrm>
              <a:off x="70735" y="1788629"/>
              <a:ext cx="9002530" cy="21952"/>
              <a:chOff x="79447" y="1798606"/>
              <a:chExt cx="9002530" cy="21952"/>
            </a:xfrm>
          </p:grpSpPr>
          <p:sp>
            <p:nvSpPr>
              <p:cNvPr id="40107" name="Google Shape;40107;p30"/>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8" name="Google Shape;40108;p30"/>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9" name="Google Shape;40109;p30"/>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0" name="Google Shape;40110;p30"/>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1" name="Google Shape;40111;p30"/>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2" name="Google Shape;40112;p30"/>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3" name="Google Shape;40113;p30"/>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4" name="Google Shape;40114;p30"/>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5" name="Google Shape;40115;p30"/>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6" name="Google Shape;40116;p30"/>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7" name="Google Shape;40117;p30"/>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8" name="Google Shape;40118;p30"/>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9" name="Google Shape;40119;p30"/>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0" name="Google Shape;40120;p30"/>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1" name="Google Shape;40121;p30"/>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2" name="Google Shape;40122;p30"/>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3" name="Google Shape;40123;p30"/>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4" name="Google Shape;40124;p30"/>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5" name="Google Shape;40125;p30"/>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6" name="Google Shape;40126;p30"/>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7" name="Google Shape;40127;p30"/>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8" name="Google Shape;40128;p30"/>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9" name="Google Shape;40129;p30"/>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0" name="Google Shape;40130;p30"/>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1" name="Google Shape;40131;p30"/>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2" name="Google Shape;40132;p30"/>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3" name="Google Shape;40133;p30"/>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4" name="Google Shape;40134;p30"/>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5" name="Google Shape;40135;p30"/>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6" name="Google Shape;40136;p30"/>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7" name="Google Shape;40137;p30"/>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8" name="Google Shape;40138;p30"/>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9" name="Google Shape;40139;p30"/>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0" name="Google Shape;40140;p30"/>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1" name="Google Shape;40141;p30"/>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2" name="Google Shape;40142;p30"/>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3" name="Google Shape;40143;p30"/>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4" name="Google Shape;40144;p30"/>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5" name="Google Shape;40145;p30"/>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6" name="Google Shape;40146;p30"/>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7" name="Google Shape;40147;p30"/>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8" name="Google Shape;40148;p30"/>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9" name="Google Shape;40149;p30"/>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0" name="Google Shape;40150;p30"/>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1" name="Google Shape;40151;p30"/>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2" name="Google Shape;40152;p30"/>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3" name="Google Shape;40153;p30"/>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4" name="Google Shape;40154;p30"/>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5" name="Google Shape;40155;p30"/>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6" name="Google Shape;40156;p30"/>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7" name="Google Shape;40157;p30"/>
            <p:cNvGrpSpPr/>
            <p:nvPr/>
          </p:nvGrpSpPr>
          <p:grpSpPr>
            <a:xfrm>
              <a:off x="70735" y="1959996"/>
              <a:ext cx="9002530" cy="21952"/>
              <a:chOff x="79447" y="1969206"/>
              <a:chExt cx="9002530" cy="21952"/>
            </a:xfrm>
          </p:grpSpPr>
          <p:sp>
            <p:nvSpPr>
              <p:cNvPr id="40158" name="Google Shape;40158;p30"/>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9" name="Google Shape;40159;p30"/>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0" name="Google Shape;40160;p30"/>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1" name="Google Shape;40161;p30"/>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2" name="Google Shape;40162;p30"/>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3" name="Google Shape;40163;p30"/>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4" name="Google Shape;40164;p30"/>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5" name="Google Shape;40165;p30"/>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6" name="Google Shape;40166;p30"/>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7" name="Google Shape;40167;p30"/>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8" name="Google Shape;40168;p30"/>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9" name="Google Shape;40169;p30"/>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0" name="Google Shape;40170;p30"/>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1" name="Google Shape;40171;p30"/>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2" name="Google Shape;40172;p30"/>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3" name="Google Shape;40173;p30"/>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4" name="Google Shape;40174;p30"/>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5" name="Google Shape;40175;p30"/>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6" name="Google Shape;40176;p30"/>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7" name="Google Shape;40177;p30"/>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8" name="Google Shape;40178;p30"/>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9" name="Google Shape;40179;p30"/>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0" name="Google Shape;40180;p30"/>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1" name="Google Shape;40181;p30"/>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2" name="Google Shape;40182;p30"/>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3" name="Google Shape;40183;p30"/>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4" name="Google Shape;40184;p30"/>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5" name="Google Shape;40185;p30"/>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6" name="Google Shape;40186;p30"/>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7" name="Google Shape;40187;p30"/>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8" name="Google Shape;40188;p30"/>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9" name="Google Shape;40189;p30"/>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0" name="Google Shape;40190;p30"/>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1" name="Google Shape;40191;p30"/>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2" name="Google Shape;40192;p30"/>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3" name="Google Shape;40193;p30"/>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4" name="Google Shape;40194;p30"/>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5" name="Google Shape;40195;p30"/>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6" name="Google Shape;40196;p30"/>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7" name="Google Shape;40197;p30"/>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8" name="Google Shape;40198;p30"/>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9" name="Google Shape;40199;p30"/>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0" name="Google Shape;40200;p30"/>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1" name="Google Shape;40201;p30"/>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2" name="Google Shape;40202;p30"/>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3" name="Google Shape;40203;p30"/>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4" name="Google Shape;40204;p30"/>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5" name="Google Shape;40205;p30"/>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6" name="Google Shape;40206;p30"/>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7" name="Google Shape;40207;p30"/>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8" name="Google Shape;40208;p30"/>
            <p:cNvGrpSpPr/>
            <p:nvPr/>
          </p:nvGrpSpPr>
          <p:grpSpPr>
            <a:xfrm>
              <a:off x="70735" y="2131363"/>
              <a:ext cx="9002530" cy="22993"/>
              <a:chOff x="79447" y="2138859"/>
              <a:chExt cx="9002530" cy="22993"/>
            </a:xfrm>
          </p:grpSpPr>
          <p:sp>
            <p:nvSpPr>
              <p:cNvPr id="40209" name="Google Shape;40209;p30"/>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0" name="Google Shape;40210;p30"/>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1" name="Google Shape;40211;p30"/>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2" name="Google Shape;40212;p30"/>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3" name="Google Shape;40213;p30"/>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4" name="Google Shape;40214;p30"/>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5" name="Google Shape;40215;p30"/>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6" name="Google Shape;40216;p30"/>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7" name="Google Shape;40217;p30"/>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8" name="Google Shape;40218;p30"/>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9" name="Google Shape;40219;p30"/>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0" name="Google Shape;40220;p30"/>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1" name="Google Shape;40221;p30"/>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2" name="Google Shape;40222;p30"/>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3" name="Google Shape;40223;p30"/>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4" name="Google Shape;40224;p30"/>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5" name="Google Shape;40225;p30"/>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6" name="Google Shape;40226;p30"/>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7" name="Google Shape;40227;p30"/>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8" name="Google Shape;40228;p30"/>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9" name="Google Shape;40229;p30"/>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0" name="Google Shape;40230;p30"/>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1" name="Google Shape;40231;p30"/>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2" name="Google Shape;40232;p30"/>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3" name="Google Shape;40233;p30"/>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4" name="Google Shape;40234;p30"/>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5" name="Google Shape;40235;p30"/>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6" name="Google Shape;40236;p30"/>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7" name="Google Shape;40237;p30"/>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8" name="Google Shape;40238;p30"/>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9" name="Google Shape;40239;p30"/>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0" name="Google Shape;40240;p30"/>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1" name="Google Shape;40241;p30"/>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2" name="Google Shape;40242;p30"/>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3" name="Google Shape;40243;p30"/>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4" name="Google Shape;40244;p30"/>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5" name="Google Shape;40245;p30"/>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6" name="Google Shape;40246;p30"/>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7" name="Google Shape;40247;p30"/>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8" name="Google Shape;40248;p30"/>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9" name="Google Shape;40249;p30"/>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0" name="Google Shape;40250;p30"/>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1" name="Google Shape;40251;p30"/>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2" name="Google Shape;40252;p30"/>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3" name="Google Shape;40253;p30"/>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4" name="Google Shape;40254;p30"/>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5" name="Google Shape;40255;p30"/>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6" name="Google Shape;40256;p30"/>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7" name="Google Shape;40257;p30"/>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8" name="Google Shape;40258;p30"/>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9" name="Google Shape;40259;p30"/>
            <p:cNvGrpSpPr/>
            <p:nvPr/>
          </p:nvGrpSpPr>
          <p:grpSpPr>
            <a:xfrm>
              <a:off x="70735" y="2303771"/>
              <a:ext cx="9002530" cy="21952"/>
              <a:chOff x="79447" y="2309459"/>
              <a:chExt cx="9002530" cy="21952"/>
            </a:xfrm>
          </p:grpSpPr>
          <p:sp>
            <p:nvSpPr>
              <p:cNvPr id="40260" name="Google Shape;40260;p30"/>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1" name="Google Shape;40261;p30"/>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2" name="Google Shape;40262;p30"/>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3" name="Google Shape;40263;p30"/>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4" name="Google Shape;40264;p30"/>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5" name="Google Shape;40265;p30"/>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6" name="Google Shape;40266;p30"/>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7" name="Google Shape;40267;p30"/>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8" name="Google Shape;40268;p30"/>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9" name="Google Shape;40269;p30"/>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0" name="Google Shape;40270;p30"/>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1" name="Google Shape;40271;p30"/>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2" name="Google Shape;40272;p30"/>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3" name="Google Shape;40273;p30"/>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4" name="Google Shape;40274;p30"/>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5" name="Google Shape;40275;p30"/>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6" name="Google Shape;40276;p30"/>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7" name="Google Shape;40277;p30"/>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8" name="Google Shape;40278;p30"/>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9" name="Google Shape;40279;p30"/>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0" name="Google Shape;40280;p30"/>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1" name="Google Shape;40281;p30"/>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2" name="Google Shape;40282;p30"/>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3" name="Google Shape;40283;p30"/>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4" name="Google Shape;40284;p30"/>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5" name="Google Shape;40285;p30"/>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6" name="Google Shape;40286;p30"/>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7" name="Google Shape;40287;p30"/>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8" name="Google Shape;40288;p30"/>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9" name="Google Shape;40289;p30"/>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0" name="Google Shape;40290;p30"/>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1" name="Google Shape;40291;p30"/>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2" name="Google Shape;40292;p30"/>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3" name="Google Shape;40293;p30"/>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4" name="Google Shape;40294;p30"/>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5" name="Google Shape;40295;p30"/>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6" name="Google Shape;40296;p30"/>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7" name="Google Shape;40297;p30"/>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8" name="Google Shape;40298;p30"/>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9" name="Google Shape;40299;p30"/>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0" name="Google Shape;40300;p30"/>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1" name="Google Shape;40301;p30"/>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2" name="Google Shape;40302;p30"/>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3" name="Google Shape;40303;p30"/>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4" name="Google Shape;40304;p30"/>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5" name="Google Shape;40305;p30"/>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6" name="Google Shape;40306;p30"/>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7" name="Google Shape;40307;p30"/>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8" name="Google Shape;40308;p30"/>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9" name="Google Shape;40309;p30"/>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10" name="Google Shape;40310;p30"/>
            <p:cNvGrpSpPr/>
            <p:nvPr/>
          </p:nvGrpSpPr>
          <p:grpSpPr>
            <a:xfrm>
              <a:off x="70735" y="2475138"/>
              <a:ext cx="9002530" cy="21952"/>
              <a:chOff x="79447" y="2480154"/>
              <a:chExt cx="9002530" cy="21952"/>
            </a:xfrm>
          </p:grpSpPr>
          <p:sp>
            <p:nvSpPr>
              <p:cNvPr id="40311" name="Google Shape;40311;p30"/>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2" name="Google Shape;40312;p30"/>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3" name="Google Shape;40313;p30"/>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4" name="Google Shape;40314;p30"/>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5" name="Google Shape;40315;p30"/>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6" name="Google Shape;40316;p30"/>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7" name="Google Shape;40317;p30"/>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8" name="Google Shape;40318;p30"/>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9" name="Google Shape;40319;p30"/>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0" name="Google Shape;40320;p30"/>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1" name="Google Shape;40321;p30"/>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2" name="Google Shape;40322;p30"/>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3" name="Google Shape;40323;p30"/>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4" name="Google Shape;40324;p30"/>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5" name="Google Shape;40325;p30"/>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6" name="Google Shape;40326;p30"/>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7" name="Google Shape;40327;p30"/>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8" name="Google Shape;40328;p30"/>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9" name="Google Shape;40329;p30"/>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0" name="Google Shape;40330;p30"/>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1" name="Google Shape;40331;p30"/>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2" name="Google Shape;40332;p30"/>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3" name="Google Shape;40333;p30"/>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4" name="Google Shape;40334;p30"/>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5" name="Google Shape;40335;p30"/>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6" name="Google Shape;40336;p30"/>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7" name="Google Shape;40337;p30"/>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8" name="Google Shape;40338;p30"/>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9" name="Google Shape;40339;p30"/>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0" name="Google Shape;40340;p30"/>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1" name="Google Shape;40341;p30"/>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2" name="Google Shape;40342;p30"/>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3" name="Google Shape;40343;p30"/>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4" name="Google Shape;40344;p30"/>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5" name="Google Shape;40345;p30"/>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6" name="Google Shape;40346;p30"/>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7" name="Google Shape;40347;p30"/>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8" name="Google Shape;40348;p30"/>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9" name="Google Shape;40349;p30"/>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0" name="Google Shape;40350;p30"/>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1" name="Google Shape;40351;p30"/>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2" name="Google Shape;40352;p30"/>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3" name="Google Shape;40353;p30"/>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4" name="Google Shape;40354;p30"/>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5" name="Google Shape;40355;p30"/>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6" name="Google Shape;40356;p30"/>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7" name="Google Shape;40357;p30"/>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8" name="Google Shape;40358;p30"/>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9" name="Google Shape;40359;p30"/>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0" name="Google Shape;40360;p30"/>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1" name="Google Shape;40361;p30"/>
            <p:cNvGrpSpPr/>
            <p:nvPr/>
          </p:nvGrpSpPr>
          <p:grpSpPr>
            <a:xfrm>
              <a:off x="70735" y="2646505"/>
              <a:ext cx="9002530" cy="21952"/>
              <a:chOff x="79447" y="2650753"/>
              <a:chExt cx="9002530" cy="21952"/>
            </a:xfrm>
          </p:grpSpPr>
          <p:sp>
            <p:nvSpPr>
              <p:cNvPr id="40362" name="Google Shape;40362;p30"/>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3" name="Google Shape;40363;p30"/>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4" name="Google Shape;40364;p30"/>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5" name="Google Shape;40365;p30"/>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6" name="Google Shape;40366;p30"/>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7" name="Google Shape;40367;p30"/>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8" name="Google Shape;40368;p30"/>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9" name="Google Shape;40369;p30"/>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0" name="Google Shape;40370;p30"/>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1" name="Google Shape;40371;p30"/>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2" name="Google Shape;40372;p30"/>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3" name="Google Shape;40373;p30"/>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4" name="Google Shape;40374;p30"/>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5" name="Google Shape;40375;p30"/>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6" name="Google Shape;40376;p30"/>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7" name="Google Shape;40377;p30"/>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8" name="Google Shape;40378;p30"/>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9" name="Google Shape;40379;p30"/>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0" name="Google Shape;40380;p30"/>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1" name="Google Shape;40381;p30"/>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2" name="Google Shape;40382;p30"/>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3" name="Google Shape;40383;p30"/>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4" name="Google Shape;40384;p30"/>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5" name="Google Shape;40385;p30"/>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6" name="Google Shape;40386;p30"/>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7" name="Google Shape;40387;p30"/>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8" name="Google Shape;40388;p30"/>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9" name="Google Shape;40389;p30"/>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0" name="Google Shape;40390;p30"/>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1" name="Google Shape;40391;p30"/>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2" name="Google Shape;40392;p30"/>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3" name="Google Shape;40393;p30"/>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4" name="Google Shape;40394;p30"/>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5" name="Google Shape;40395;p30"/>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6" name="Google Shape;40396;p30"/>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7" name="Google Shape;40397;p30"/>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8" name="Google Shape;40398;p30"/>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9" name="Google Shape;40399;p30"/>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0" name="Google Shape;40400;p30"/>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1" name="Google Shape;40401;p30"/>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2" name="Google Shape;40402;p30"/>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3" name="Google Shape;40403;p30"/>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4" name="Google Shape;40404;p30"/>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5" name="Google Shape;40405;p30"/>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6" name="Google Shape;40406;p30"/>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7" name="Google Shape;40407;p30"/>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8" name="Google Shape;40408;p30"/>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9" name="Google Shape;40409;p30"/>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0" name="Google Shape;40410;p30"/>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1" name="Google Shape;40411;p30"/>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2" name="Google Shape;40412;p30"/>
            <p:cNvGrpSpPr/>
            <p:nvPr/>
          </p:nvGrpSpPr>
          <p:grpSpPr>
            <a:xfrm>
              <a:off x="70735" y="2817872"/>
              <a:ext cx="9002530" cy="21952"/>
              <a:chOff x="79447" y="2821448"/>
              <a:chExt cx="9002530" cy="21952"/>
            </a:xfrm>
          </p:grpSpPr>
          <p:sp>
            <p:nvSpPr>
              <p:cNvPr id="40413" name="Google Shape;40413;p30"/>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4" name="Google Shape;40414;p30"/>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5" name="Google Shape;40415;p30"/>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6" name="Google Shape;40416;p30"/>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7" name="Google Shape;40417;p30"/>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8" name="Google Shape;40418;p30"/>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9" name="Google Shape;40419;p30"/>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0" name="Google Shape;40420;p30"/>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1" name="Google Shape;40421;p30"/>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2" name="Google Shape;40422;p30"/>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3" name="Google Shape;40423;p30"/>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4" name="Google Shape;40424;p30"/>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5" name="Google Shape;40425;p30"/>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6" name="Google Shape;40426;p30"/>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7" name="Google Shape;40427;p30"/>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8" name="Google Shape;40428;p30"/>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9" name="Google Shape;40429;p30"/>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0" name="Google Shape;40430;p30"/>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1" name="Google Shape;40431;p30"/>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2" name="Google Shape;40432;p30"/>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3" name="Google Shape;40433;p30"/>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4" name="Google Shape;40434;p30"/>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5" name="Google Shape;40435;p30"/>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6" name="Google Shape;40436;p30"/>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7" name="Google Shape;40437;p30"/>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8" name="Google Shape;40438;p30"/>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9" name="Google Shape;40439;p30"/>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0" name="Google Shape;40440;p30"/>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1" name="Google Shape;40441;p30"/>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2" name="Google Shape;40442;p30"/>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3" name="Google Shape;40443;p30"/>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4" name="Google Shape;40444;p30"/>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5" name="Google Shape;40445;p30"/>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6" name="Google Shape;40446;p30"/>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7" name="Google Shape;40447;p30"/>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8" name="Google Shape;40448;p30"/>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9" name="Google Shape;40449;p30"/>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0" name="Google Shape;40450;p30"/>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1" name="Google Shape;40451;p30"/>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2" name="Google Shape;40452;p30"/>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3" name="Google Shape;40453;p30"/>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4" name="Google Shape;40454;p30"/>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5" name="Google Shape;40455;p30"/>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6" name="Google Shape;40456;p30"/>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7" name="Google Shape;40457;p30"/>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8" name="Google Shape;40458;p30"/>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9" name="Google Shape;40459;p30"/>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0" name="Google Shape;40460;p30"/>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1" name="Google Shape;40461;p30"/>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2" name="Google Shape;40462;p30"/>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3" name="Google Shape;40463;p30"/>
            <p:cNvGrpSpPr/>
            <p:nvPr/>
          </p:nvGrpSpPr>
          <p:grpSpPr>
            <a:xfrm>
              <a:off x="70735" y="2989239"/>
              <a:ext cx="9002530" cy="22898"/>
              <a:chOff x="79447" y="2991102"/>
              <a:chExt cx="9002530" cy="22898"/>
            </a:xfrm>
          </p:grpSpPr>
          <p:sp>
            <p:nvSpPr>
              <p:cNvPr id="40464" name="Google Shape;40464;p30"/>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5" name="Google Shape;40465;p30"/>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6" name="Google Shape;40466;p30"/>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7" name="Google Shape;40467;p30"/>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8" name="Google Shape;40468;p30"/>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9" name="Google Shape;40469;p30"/>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0" name="Google Shape;40470;p30"/>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1" name="Google Shape;40471;p30"/>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2" name="Google Shape;40472;p30"/>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3" name="Google Shape;40473;p30"/>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4" name="Google Shape;40474;p30"/>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5" name="Google Shape;40475;p30"/>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6" name="Google Shape;40476;p30"/>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7" name="Google Shape;40477;p30"/>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8" name="Google Shape;40478;p30"/>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9" name="Google Shape;40479;p30"/>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0" name="Google Shape;40480;p30"/>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1" name="Google Shape;40481;p30"/>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2" name="Google Shape;40482;p30"/>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3" name="Google Shape;40483;p30"/>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4" name="Google Shape;40484;p30"/>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5" name="Google Shape;40485;p30"/>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6" name="Google Shape;40486;p30"/>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7" name="Google Shape;40487;p30"/>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8" name="Google Shape;40488;p30"/>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9" name="Google Shape;40489;p30"/>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0" name="Google Shape;40490;p30"/>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1" name="Google Shape;40491;p30"/>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2" name="Google Shape;40492;p30"/>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3" name="Google Shape;40493;p30"/>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4" name="Google Shape;40494;p30"/>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5" name="Google Shape;40495;p30"/>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6" name="Google Shape;40496;p30"/>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7" name="Google Shape;40497;p30"/>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8" name="Google Shape;40498;p30"/>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9" name="Google Shape;40499;p30"/>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0" name="Google Shape;40500;p30"/>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1" name="Google Shape;40501;p30"/>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2" name="Google Shape;40502;p30"/>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3" name="Google Shape;40503;p30"/>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4" name="Google Shape;40504;p30"/>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5" name="Google Shape;40505;p30"/>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6" name="Google Shape;40506;p30"/>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7" name="Google Shape;40507;p30"/>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8" name="Google Shape;40508;p30"/>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9" name="Google Shape;40509;p30"/>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0" name="Google Shape;40510;p30"/>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1" name="Google Shape;40511;p30"/>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2" name="Google Shape;40512;p30"/>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3" name="Google Shape;40513;p30"/>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4" name="Google Shape;40514;p30"/>
            <p:cNvGrpSpPr/>
            <p:nvPr/>
          </p:nvGrpSpPr>
          <p:grpSpPr>
            <a:xfrm>
              <a:off x="70735" y="3161552"/>
              <a:ext cx="9002530" cy="21952"/>
              <a:chOff x="79447" y="3161701"/>
              <a:chExt cx="9002530" cy="21952"/>
            </a:xfrm>
          </p:grpSpPr>
          <p:sp>
            <p:nvSpPr>
              <p:cNvPr id="40515" name="Google Shape;40515;p30"/>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6" name="Google Shape;40516;p30"/>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7" name="Google Shape;40517;p30"/>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8" name="Google Shape;40518;p30"/>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9" name="Google Shape;40519;p30"/>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0" name="Google Shape;40520;p30"/>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1" name="Google Shape;40521;p30"/>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2" name="Google Shape;40522;p30"/>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3" name="Google Shape;40523;p30"/>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4" name="Google Shape;40524;p30"/>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5" name="Google Shape;40525;p30"/>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6" name="Google Shape;40526;p30"/>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7" name="Google Shape;40527;p30"/>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8" name="Google Shape;40528;p30"/>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9" name="Google Shape;40529;p30"/>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0" name="Google Shape;40530;p30"/>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1" name="Google Shape;40531;p30"/>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2" name="Google Shape;40532;p30"/>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3" name="Google Shape;40533;p30"/>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4" name="Google Shape;40534;p30"/>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5" name="Google Shape;40535;p30"/>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6" name="Google Shape;40536;p30"/>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7" name="Google Shape;40537;p30"/>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8" name="Google Shape;40538;p30"/>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9" name="Google Shape;40539;p30"/>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0" name="Google Shape;40540;p30"/>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1" name="Google Shape;40541;p30"/>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2" name="Google Shape;40542;p30"/>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3" name="Google Shape;40543;p30"/>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4" name="Google Shape;40544;p30"/>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5" name="Google Shape;40545;p30"/>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6" name="Google Shape;40546;p30"/>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7" name="Google Shape;40547;p30"/>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8" name="Google Shape;40548;p30"/>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9" name="Google Shape;40549;p30"/>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0" name="Google Shape;40550;p30"/>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1" name="Google Shape;40551;p30"/>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2" name="Google Shape;40552;p30"/>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3" name="Google Shape;40553;p30"/>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4" name="Google Shape;40554;p30"/>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5" name="Google Shape;40555;p30"/>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6" name="Google Shape;40556;p30"/>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7" name="Google Shape;40557;p30"/>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8" name="Google Shape;40558;p30"/>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9" name="Google Shape;40559;p30"/>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0" name="Google Shape;40560;p30"/>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1" name="Google Shape;40561;p30"/>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2" name="Google Shape;40562;p30"/>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3" name="Google Shape;40563;p30"/>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4" name="Google Shape;40564;p30"/>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5" name="Google Shape;40565;p30"/>
            <p:cNvGrpSpPr/>
            <p:nvPr/>
          </p:nvGrpSpPr>
          <p:grpSpPr>
            <a:xfrm>
              <a:off x="70735" y="3332919"/>
              <a:ext cx="9002530" cy="21952"/>
              <a:chOff x="79447" y="3332396"/>
              <a:chExt cx="9002530" cy="21952"/>
            </a:xfrm>
          </p:grpSpPr>
          <p:sp>
            <p:nvSpPr>
              <p:cNvPr id="40566" name="Google Shape;40566;p30"/>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7" name="Google Shape;40567;p30"/>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8" name="Google Shape;40568;p30"/>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9" name="Google Shape;40569;p30"/>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0" name="Google Shape;40570;p30"/>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1" name="Google Shape;40571;p30"/>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2" name="Google Shape;40572;p30"/>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3" name="Google Shape;40573;p30"/>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4" name="Google Shape;40574;p30"/>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5" name="Google Shape;40575;p30"/>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6" name="Google Shape;40576;p30"/>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7" name="Google Shape;40577;p30"/>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8" name="Google Shape;40578;p30"/>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9" name="Google Shape;40579;p30"/>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0" name="Google Shape;40580;p30"/>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1" name="Google Shape;40581;p30"/>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2" name="Google Shape;40582;p30"/>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3" name="Google Shape;40583;p30"/>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4" name="Google Shape;40584;p30"/>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5" name="Google Shape;40585;p30"/>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6" name="Google Shape;40586;p30"/>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7" name="Google Shape;40587;p30"/>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8" name="Google Shape;40588;p30"/>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9" name="Google Shape;40589;p30"/>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0" name="Google Shape;40590;p30"/>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1" name="Google Shape;40591;p30"/>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2" name="Google Shape;40592;p30"/>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3" name="Google Shape;40593;p30"/>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4" name="Google Shape;40594;p30"/>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5" name="Google Shape;40595;p30"/>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6" name="Google Shape;40596;p30"/>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7" name="Google Shape;40597;p30"/>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8" name="Google Shape;40598;p30"/>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9" name="Google Shape;40599;p30"/>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0" name="Google Shape;40600;p30"/>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1" name="Google Shape;40601;p30"/>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2" name="Google Shape;40602;p30"/>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3" name="Google Shape;40603;p30"/>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4" name="Google Shape;40604;p30"/>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5" name="Google Shape;40605;p30"/>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6" name="Google Shape;40606;p30"/>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7" name="Google Shape;40607;p30"/>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8" name="Google Shape;40608;p30"/>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9" name="Google Shape;40609;p30"/>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0" name="Google Shape;40610;p30"/>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1" name="Google Shape;40611;p30"/>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2" name="Google Shape;40612;p30"/>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3" name="Google Shape;40613;p30"/>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4" name="Google Shape;40614;p30"/>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5" name="Google Shape;40615;p30"/>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6" name="Google Shape;40616;p30"/>
            <p:cNvGrpSpPr/>
            <p:nvPr/>
          </p:nvGrpSpPr>
          <p:grpSpPr>
            <a:xfrm>
              <a:off x="70735" y="3504286"/>
              <a:ext cx="9002530" cy="22993"/>
              <a:chOff x="79447" y="3501955"/>
              <a:chExt cx="9002530" cy="22993"/>
            </a:xfrm>
          </p:grpSpPr>
          <p:sp>
            <p:nvSpPr>
              <p:cNvPr id="40617" name="Google Shape;40617;p30"/>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8" name="Google Shape;40618;p30"/>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9" name="Google Shape;40619;p30"/>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0" name="Google Shape;40620;p30"/>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1" name="Google Shape;40621;p30"/>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2" name="Google Shape;40622;p30"/>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3" name="Google Shape;40623;p30"/>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4" name="Google Shape;40624;p30"/>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5" name="Google Shape;40625;p30"/>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6" name="Google Shape;40626;p30"/>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7" name="Google Shape;40627;p30"/>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8" name="Google Shape;40628;p30"/>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9" name="Google Shape;40629;p30"/>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0" name="Google Shape;40630;p30"/>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1" name="Google Shape;40631;p30"/>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2" name="Google Shape;40632;p30"/>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3" name="Google Shape;40633;p30"/>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4" name="Google Shape;40634;p30"/>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5" name="Google Shape;40635;p30"/>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6" name="Google Shape;40636;p30"/>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7" name="Google Shape;40637;p30"/>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8" name="Google Shape;40638;p30"/>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9" name="Google Shape;40639;p30"/>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0" name="Google Shape;40640;p30"/>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1" name="Google Shape;40641;p30"/>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2" name="Google Shape;40642;p30"/>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3" name="Google Shape;40643;p30"/>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4" name="Google Shape;40644;p30"/>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5" name="Google Shape;40645;p30"/>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6" name="Google Shape;40646;p30"/>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7" name="Google Shape;40647;p30"/>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8" name="Google Shape;40648;p30"/>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9" name="Google Shape;40649;p30"/>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0" name="Google Shape;40650;p30"/>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1" name="Google Shape;40651;p30"/>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2" name="Google Shape;40652;p30"/>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3" name="Google Shape;40653;p30"/>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4" name="Google Shape;40654;p30"/>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5" name="Google Shape;40655;p30"/>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6" name="Google Shape;40656;p30"/>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7" name="Google Shape;40657;p30"/>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8" name="Google Shape;40658;p30"/>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9" name="Google Shape;40659;p30"/>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0" name="Google Shape;40660;p30"/>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1" name="Google Shape;40661;p30"/>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2" name="Google Shape;40662;p30"/>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3" name="Google Shape;40663;p30"/>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4" name="Google Shape;40664;p30"/>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5" name="Google Shape;40665;p30"/>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6" name="Google Shape;40666;p30"/>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7" name="Google Shape;40667;p30"/>
            <p:cNvGrpSpPr/>
            <p:nvPr/>
          </p:nvGrpSpPr>
          <p:grpSpPr>
            <a:xfrm>
              <a:off x="70735" y="3676694"/>
              <a:ext cx="9002530" cy="21952"/>
              <a:chOff x="79447" y="3672649"/>
              <a:chExt cx="9002530" cy="21952"/>
            </a:xfrm>
          </p:grpSpPr>
          <p:sp>
            <p:nvSpPr>
              <p:cNvPr id="40668" name="Google Shape;40668;p30"/>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9" name="Google Shape;40669;p30"/>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0" name="Google Shape;40670;p30"/>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1" name="Google Shape;40671;p30"/>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2" name="Google Shape;40672;p30"/>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3" name="Google Shape;40673;p30"/>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4" name="Google Shape;40674;p30"/>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5" name="Google Shape;40675;p30"/>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6" name="Google Shape;40676;p30"/>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7" name="Google Shape;40677;p30"/>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8" name="Google Shape;40678;p30"/>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9" name="Google Shape;40679;p30"/>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0" name="Google Shape;40680;p30"/>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1" name="Google Shape;40681;p30"/>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2" name="Google Shape;40682;p30"/>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3" name="Google Shape;40683;p30"/>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4" name="Google Shape;40684;p30"/>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5" name="Google Shape;40685;p30"/>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6" name="Google Shape;40686;p30"/>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7" name="Google Shape;40687;p30"/>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8" name="Google Shape;40688;p30"/>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9" name="Google Shape;40689;p30"/>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0" name="Google Shape;40690;p30"/>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1" name="Google Shape;40691;p30"/>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2" name="Google Shape;40692;p30"/>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3" name="Google Shape;40693;p30"/>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4" name="Google Shape;40694;p30"/>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5" name="Google Shape;40695;p30"/>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6" name="Google Shape;40696;p30"/>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7" name="Google Shape;40697;p30"/>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8" name="Google Shape;40698;p30"/>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9" name="Google Shape;40699;p30"/>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0" name="Google Shape;40700;p30"/>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1" name="Google Shape;40701;p30"/>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2" name="Google Shape;40702;p30"/>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3" name="Google Shape;40703;p30"/>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4" name="Google Shape;40704;p30"/>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5" name="Google Shape;40705;p30"/>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6" name="Google Shape;40706;p30"/>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7" name="Google Shape;40707;p30"/>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8" name="Google Shape;40708;p30"/>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9" name="Google Shape;40709;p30"/>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0" name="Google Shape;40710;p30"/>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1" name="Google Shape;40711;p30"/>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2" name="Google Shape;40712;p30"/>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3" name="Google Shape;40713;p30"/>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4" name="Google Shape;40714;p30"/>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5" name="Google Shape;40715;p30"/>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6" name="Google Shape;40716;p30"/>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7" name="Google Shape;40717;p30"/>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8" name="Google Shape;40718;p30"/>
            <p:cNvGrpSpPr/>
            <p:nvPr/>
          </p:nvGrpSpPr>
          <p:grpSpPr>
            <a:xfrm>
              <a:off x="70735" y="3848061"/>
              <a:ext cx="9002530" cy="21952"/>
              <a:chOff x="79447" y="3843249"/>
              <a:chExt cx="9002530" cy="21952"/>
            </a:xfrm>
          </p:grpSpPr>
          <p:sp>
            <p:nvSpPr>
              <p:cNvPr id="40719" name="Google Shape;40719;p30"/>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0" name="Google Shape;40720;p30"/>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1" name="Google Shape;40721;p30"/>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2" name="Google Shape;40722;p30"/>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3" name="Google Shape;40723;p30"/>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4" name="Google Shape;40724;p30"/>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5" name="Google Shape;40725;p30"/>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6" name="Google Shape;40726;p30"/>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7" name="Google Shape;40727;p30"/>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8" name="Google Shape;40728;p30"/>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9" name="Google Shape;40729;p30"/>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0" name="Google Shape;40730;p30"/>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1" name="Google Shape;40731;p30"/>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2" name="Google Shape;40732;p30"/>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3" name="Google Shape;40733;p30"/>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4" name="Google Shape;40734;p30"/>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5" name="Google Shape;40735;p30"/>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6" name="Google Shape;40736;p30"/>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7" name="Google Shape;40737;p30"/>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8" name="Google Shape;40738;p30"/>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9" name="Google Shape;40739;p30"/>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0" name="Google Shape;40740;p30"/>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1" name="Google Shape;40741;p30"/>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2" name="Google Shape;40742;p30"/>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3" name="Google Shape;40743;p30"/>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4" name="Google Shape;40744;p30"/>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5" name="Google Shape;40745;p30"/>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6" name="Google Shape;40746;p30"/>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7" name="Google Shape;40747;p30"/>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8" name="Google Shape;40748;p30"/>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9" name="Google Shape;40749;p30"/>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0" name="Google Shape;40750;p30"/>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1" name="Google Shape;40751;p30"/>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2" name="Google Shape;40752;p30"/>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3" name="Google Shape;40753;p30"/>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4" name="Google Shape;40754;p30"/>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5" name="Google Shape;40755;p30"/>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6" name="Google Shape;40756;p30"/>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7" name="Google Shape;40757;p30"/>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8" name="Google Shape;40758;p30"/>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9" name="Google Shape;40759;p30"/>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0" name="Google Shape;40760;p30"/>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1" name="Google Shape;40761;p30"/>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2" name="Google Shape;40762;p30"/>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3" name="Google Shape;40763;p30"/>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4" name="Google Shape;40764;p30"/>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5" name="Google Shape;40765;p30"/>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6" name="Google Shape;40766;p30"/>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7" name="Google Shape;40767;p30"/>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8" name="Google Shape;40768;p30"/>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9" name="Google Shape;40769;p30"/>
            <p:cNvGrpSpPr/>
            <p:nvPr/>
          </p:nvGrpSpPr>
          <p:grpSpPr>
            <a:xfrm>
              <a:off x="70735" y="4019428"/>
              <a:ext cx="9002530" cy="22993"/>
              <a:chOff x="79447" y="4012903"/>
              <a:chExt cx="9002530" cy="22993"/>
            </a:xfrm>
          </p:grpSpPr>
          <p:sp>
            <p:nvSpPr>
              <p:cNvPr id="40770" name="Google Shape;40770;p30"/>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1" name="Google Shape;40771;p30"/>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2" name="Google Shape;40772;p30"/>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3" name="Google Shape;40773;p30"/>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4" name="Google Shape;40774;p30"/>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5" name="Google Shape;40775;p30"/>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6" name="Google Shape;40776;p30"/>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7" name="Google Shape;40777;p30"/>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8" name="Google Shape;40778;p30"/>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9" name="Google Shape;40779;p30"/>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0" name="Google Shape;40780;p30"/>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1" name="Google Shape;40781;p30"/>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2" name="Google Shape;40782;p30"/>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3" name="Google Shape;40783;p30"/>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4" name="Google Shape;40784;p30"/>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5" name="Google Shape;40785;p30"/>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6" name="Google Shape;40786;p30"/>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7" name="Google Shape;40787;p30"/>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8" name="Google Shape;40788;p30"/>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9" name="Google Shape;40789;p30"/>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0" name="Google Shape;40790;p30"/>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1" name="Google Shape;40791;p30"/>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2" name="Google Shape;40792;p30"/>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3" name="Google Shape;40793;p30"/>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4" name="Google Shape;40794;p30"/>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5" name="Google Shape;40795;p30"/>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6" name="Google Shape;40796;p30"/>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7" name="Google Shape;40797;p30"/>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8" name="Google Shape;40798;p30"/>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9" name="Google Shape;40799;p30"/>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0" name="Google Shape;40800;p30"/>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1" name="Google Shape;40801;p30"/>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2" name="Google Shape;40802;p30"/>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3" name="Google Shape;40803;p30"/>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4" name="Google Shape;40804;p30"/>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5" name="Google Shape;40805;p30"/>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6" name="Google Shape;40806;p30"/>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7" name="Google Shape;40807;p30"/>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8" name="Google Shape;40808;p30"/>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9" name="Google Shape;40809;p30"/>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0" name="Google Shape;40810;p30"/>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1" name="Google Shape;40811;p30"/>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2" name="Google Shape;40812;p30"/>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3" name="Google Shape;40813;p30"/>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4" name="Google Shape;40814;p30"/>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5" name="Google Shape;40815;p30"/>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6" name="Google Shape;40816;p30"/>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7" name="Google Shape;40817;p30"/>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8" name="Google Shape;40818;p30"/>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9" name="Google Shape;40819;p30"/>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0" name="Google Shape;40820;p30"/>
            <p:cNvGrpSpPr/>
            <p:nvPr/>
          </p:nvGrpSpPr>
          <p:grpSpPr>
            <a:xfrm>
              <a:off x="70735" y="4191836"/>
              <a:ext cx="9002530" cy="21952"/>
              <a:chOff x="79447" y="4182462"/>
              <a:chExt cx="9002530" cy="21952"/>
            </a:xfrm>
          </p:grpSpPr>
          <p:sp>
            <p:nvSpPr>
              <p:cNvPr id="40821" name="Google Shape;40821;p30"/>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2" name="Google Shape;40822;p30"/>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3" name="Google Shape;40823;p30"/>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4" name="Google Shape;40824;p30"/>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5" name="Google Shape;40825;p30"/>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6" name="Google Shape;40826;p30"/>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7" name="Google Shape;40827;p30"/>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8" name="Google Shape;40828;p30"/>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9" name="Google Shape;40829;p30"/>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0" name="Google Shape;40830;p30"/>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1" name="Google Shape;40831;p30"/>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2" name="Google Shape;40832;p30"/>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3" name="Google Shape;40833;p30"/>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4" name="Google Shape;40834;p30"/>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5" name="Google Shape;40835;p30"/>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6" name="Google Shape;40836;p30"/>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7" name="Google Shape;40837;p30"/>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8" name="Google Shape;40838;p30"/>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9" name="Google Shape;40839;p30"/>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0" name="Google Shape;40840;p30"/>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1" name="Google Shape;40841;p30"/>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2" name="Google Shape;40842;p30"/>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3" name="Google Shape;40843;p30"/>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4" name="Google Shape;40844;p30"/>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5" name="Google Shape;40845;p30"/>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6" name="Google Shape;40846;p30"/>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7" name="Google Shape;40847;p30"/>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8" name="Google Shape;40848;p30"/>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9" name="Google Shape;40849;p30"/>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0" name="Google Shape;40850;p30"/>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1" name="Google Shape;40851;p30"/>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2" name="Google Shape;40852;p30"/>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3" name="Google Shape;40853;p30"/>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4" name="Google Shape;40854;p30"/>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5" name="Google Shape;40855;p30"/>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6" name="Google Shape;40856;p30"/>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7" name="Google Shape;40857;p30"/>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8" name="Google Shape;40858;p30"/>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9" name="Google Shape;40859;p30"/>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0" name="Google Shape;40860;p30"/>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1" name="Google Shape;40861;p30"/>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2" name="Google Shape;40862;p30"/>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3" name="Google Shape;40863;p30"/>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4" name="Google Shape;40864;p30"/>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5" name="Google Shape;40865;p30"/>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6" name="Google Shape;40866;p30"/>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7" name="Google Shape;40867;p30"/>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8" name="Google Shape;40868;p30"/>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9" name="Google Shape;40869;p30"/>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0" name="Google Shape;40870;p30"/>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1" name="Google Shape;40871;p30"/>
            <p:cNvGrpSpPr/>
            <p:nvPr/>
          </p:nvGrpSpPr>
          <p:grpSpPr>
            <a:xfrm>
              <a:off x="70735" y="4363203"/>
              <a:ext cx="9002530" cy="21952"/>
              <a:chOff x="79447" y="4353157"/>
              <a:chExt cx="9002530" cy="21952"/>
            </a:xfrm>
          </p:grpSpPr>
          <p:sp>
            <p:nvSpPr>
              <p:cNvPr id="40872" name="Google Shape;40872;p30"/>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3" name="Google Shape;40873;p30"/>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4" name="Google Shape;40874;p30"/>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5" name="Google Shape;40875;p30"/>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6" name="Google Shape;40876;p30"/>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7" name="Google Shape;40877;p30"/>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8" name="Google Shape;40878;p30"/>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9" name="Google Shape;40879;p30"/>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0" name="Google Shape;40880;p30"/>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1" name="Google Shape;40881;p30"/>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2" name="Google Shape;40882;p30"/>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3" name="Google Shape;40883;p30"/>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4" name="Google Shape;40884;p30"/>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5" name="Google Shape;40885;p30"/>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6" name="Google Shape;40886;p30"/>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7" name="Google Shape;40887;p30"/>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8" name="Google Shape;40888;p30"/>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9" name="Google Shape;40889;p30"/>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0" name="Google Shape;40890;p30"/>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1" name="Google Shape;40891;p30"/>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2" name="Google Shape;40892;p30"/>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3" name="Google Shape;40893;p30"/>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4" name="Google Shape;40894;p30"/>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5" name="Google Shape;40895;p30"/>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6" name="Google Shape;40896;p30"/>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7" name="Google Shape;40897;p30"/>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8" name="Google Shape;40898;p30"/>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9" name="Google Shape;40899;p30"/>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0" name="Google Shape;40900;p30"/>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1" name="Google Shape;40901;p30"/>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2" name="Google Shape;40902;p30"/>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3" name="Google Shape;40903;p30"/>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4" name="Google Shape;40904;p30"/>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5" name="Google Shape;40905;p30"/>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6" name="Google Shape;40906;p30"/>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7" name="Google Shape;40907;p30"/>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8" name="Google Shape;40908;p30"/>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9" name="Google Shape;40909;p30"/>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0" name="Google Shape;40910;p30"/>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1" name="Google Shape;40911;p30"/>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2" name="Google Shape;40912;p30"/>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3" name="Google Shape;40913;p30"/>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4" name="Google Shape;40914;p30"/>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5" name="Google Shape;40915;p30"/>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6" name="Google Shape;40916;p30"/>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7" name="Google Shape;40917;p30"/>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8" name="Google Shape;40918;p30"/>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9" name="Google Shape;40919;p30"/>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0" name="Google Shape;40920;p30"/>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1" name="Google Shape;40921;p30"/>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2" name="Google Shape;40922;p30"/>
            <p:cNvGrpSpPr/>
            <p:nvPr/>
          </p:nvGrpSpPr>
          <p:grpSpPr>
            <a:xfrm>
              <a:off x="70735" y="4534570"/>
              <a:ext cx="9002530" cy="22993"/>
              <a:chOff x="79447" y="4522716"/>
              <a:chExt cx="9002530" cy="22993"/>
            </a:xfrm>
          </p:grpSpPr>
          <p:sp>
            <p:nvSpPr>
              <p:cNvPr id="40923" name="Google Shape;40923;p30"/>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4" name="Google Shape;40924;p30"/>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5" name="Google Shape;40925;p30"/>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6" name="Google Shape;40926;p30"/>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7" name="Google Shape;40927;p30"/>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8" name="Google Shape;40928;p30"/>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9" name="Google Shape;40929;p30"/>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0" name="Google Shape;40930;p30"/>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1" name="Google Shape;40931;p30"/>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2" name="Google Shape;40932;p30"/>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3" name="Google Shape;40933;p30"/>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4" name="Google Shape;40934;p30"/>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5" name="Google Shape;40935;p30"/>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6" name="Google Shape;40936;p30"/>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7" name="Google Shape;40937;p30"/>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8" name="Google Shape;40938;p30"/>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9" name="Google Shape;40939;p30"/>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0" name="Google Shape;40940;p30"/>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1" name="Google Shape;40941;p30"/>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2" name="Google Shape;40942;p30"/>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3" name="Google Shape;40943;p30"/>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4" name="Google Shape;40944;p30"/>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5" name="Google Shape;40945;p30"/>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6" name="Google Shape;40946;p30"/>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7" name="Google Shape;40947;p30"/>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8" name="Google Shape;40948;p30"/>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9" name="Google Shape;40949;p30"/>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0" name="Google Shape;40950;p30"/>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1" name="Google Shape;40951;p30"/>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2" name="Google Shape;40952;p30"/>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3" name="Google Shape;40953;p30"/>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4" name="Google Shape;40954;p30"/>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5" name="Google Shape;40955;p30"/>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6" name="Google Shape;40956;p30"/>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7" name="Google Shape;40957;p30"/>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8" name="Google Shape;40958;p30"/>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9" name="Google Shape;40959;p30"/>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0" name="Google Shape;40960;p30"/>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1" name="Google Shape;40961;p30"/>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2" name="Google Shape;40962;p30"/>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3" name="Google Shape;40963;p30"/>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4" name="Google Shape;40964;p30"/>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5" name="Google Shape;40965;p30"/>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6" name="Google Shape;40966;p30"/>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7" name="Google Shape;40967;p30"/>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8" name="Google Shape;40968;p30"/>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9" name="Google Shape;40969;p30"/>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0" name="Google Shape;40970;p30"/>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1" name="Google Shape;40971;p30"/>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2" name="Google Shape;40972;p30"/>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73" name="Google Shape;40973;p30"/>
            <p:cNvGrpSpPr/>
            <p:nvPr/>
          </p:nvGrpSpPr>
          <p:grpSpPr>
            <a:xfrm>
              <a:off x="70735" y="4706978"/>
              <a:ext cx="9002530" cy="21952"/>
              <a:chOff x="79447" y="4693410"/>
              <a:chExt cx="9002530" cy="21952"/>
            </a:xfrm>
          </p:grpSpPr>
          <p:sp>
            <p:nvSpPr>
              <p:cNvPr id="40974" name="Google Shape;40974;p30"/>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5" name="Google Shape;40975;p30"/>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6" name="Google Shape;40976;p30"/>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7" name="Google Shape;40977;p30"/>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8" name="Google Shape;40978;p30"/>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9" name="Google Shape;40979;p30"/>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0" name="Google Shape;40980;p30"/>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1" name="Google Shape;40981;p30"/>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2" name="Google Shape;40982;p30"/>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3" name="Google Shape;40983;p30"/>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4" name="Google Shape;40984;p30"/>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5" name="Google Shape;40985;p30"/>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6" name="Google Shape;40986;p30"/>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7" name="Google Shape;40987;p30"/>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8" name="Google Shape;40988;p30"/>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9" name="Google Shape;40989;p30"/>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0" name="Google Shape;40990;p30"/>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1" name="Google Shape;40991;p30"/>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2" name="Google Shape;40992;p30"/>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3" name="Google Shape;40993;p30"/>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4" name="Google Shape;40994;p30"/>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5" name="Google Shape;40995;p30"/>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6" name="Google Shape;40996;p30"/>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7" name="Google Shape;40997;p30"/>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8" name="Google Shape;40998;p30"/>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9" name="Google Shape;40999;p30"/>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0" name="Google Shape;41000;p30"/>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1" name="Google Shape;41001;p30"/>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2" name="Google Shape;41002;p30"/>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3" name="Google Shape;41003;p30"/>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4" name="Google Shape;41004;p30"/>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5" name="Google Shape;41005;p30"/>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6" name="Google Shape;41006;p30"/>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7" name="Google Shape;41007;p30"/>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8" name="Google Shape;41008;p30"/>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9" name="Google Shape;41009;p30"/>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0" name="Google Shape;41010;p30"/>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1" name="Google Shape;41011;p30"/>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2" name="Google Shape;41012;p30"/>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3" name="Google Shape;41013;p30"/>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4" name="Google Shape;41014;p30"/>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5" name="Google Shape;41015;p30"/>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6" name="Google Shape;41016;p30"/>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7" name="Google Shape;41017;p30"/>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8" name="Google Shape;41018;p30"/>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9" name="Google Shape;41019;p30"/>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0" name="Google Shape;41020;p30"/>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1" name="Google Shape;41021;p30"/>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2" name="Google Shape;41022;p30"/>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3" name="Google Shape;41023;p30"/>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4" name="Google Shape;41024;p30"/>
            <p:cNvGrpSpPr/>
            <p:nvPr/>
          </p:nvGrpSpPr>
          <p:grpSpPr>
            <a:xfrm>
              <a:off x="70735" y="4878345"/>
              <a:ext cx="9002530" cy="21952"/>
              <a:chOff x="79447" y="4864010"/>
              <a:chExt cx="9002530" cy="21952"/>
            </a:xfrm>
          </p:grpSpPr>
          <p:sp>
            <p:nvSpPr>
              <p:cNvPr id="41025" name="Google Shape;41025;p30"/>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6" name="Google Shape;41026;p30"/>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7" name="Google Shape;41027;p30"/>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8" name="Google Shape;41028;p30"/>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9" name="Google Shape;41029;p30"/>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0" name="Google Shape;41030;p30"/>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1" name="Google Shape;41031;p30"/>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2" name="Google Shape;41032;p30"/>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3" name="Google Shape;41033;p30"/>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4" name="Google Shape;41034;p30"/>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5" name="Google Shape;41035;p30"/>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6" name="Google Shape;41036;p30"/>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7" name="Google Shape;41037;p30"/>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8" name="Google Shape;41038;p30"/>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9" name="Google Shape;41039;p30"/>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0" name="Google Shape;41040;p30"/>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1" name="Google Shape;41041;p30"/>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2" name="Google Shape;41042;p30"/>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3" name="Google Shape;41043;p30"/>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4" name="Google Shape;41044;p30"/>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5" name="Google Shape;41045;p30"/>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6" name="Google Shape;41046;p30"/>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7" name="Google Shape;41047;p30"/>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8" name="Google Shape;41048;p30"/>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9" name="Google Shape;41049;p30"/>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0" name="Google Shape;41050;p30"/>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1" name="Google Shape;41051;p30"/>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2" name="Google Shape;41052;p30"/>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3" name="Google Shape;41053;p30"/>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4" name="Google Shape;41054;p30"/>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5" name="Google Shape;41055;p30"/>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6" name="Google Shape;41056;p30"/>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7" name="Google Shape;41057;p30"/>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8" name="Google Shape;41058;p30"/>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9" name="Google Shape;41059;p30"/>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0" name="Google Shape;41060;p30"/>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1" name="Google Shape;41061;p30"/>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2" name="Google Shape;41062;p30"/>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3" name="Google Shape;41063;p30"/>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4" name="Google Shape;41064;p30"/>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5" name="Google Shape;41065;p30"/>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6" name="Google Shape;41066;p30"/>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7" name="Google Shape;41067;p30"/>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8" name="Google Shape;41068;p30"/>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9" name="Google Shape;41069;p30"/>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0" name="Google Shape;41070;p30"/>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1" name="Google Shape;41071;p30"/>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2" name="Google Shape;41072;p30"/>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3" name="Google Shape;41073;p30"/>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4" name="Google Shape;41074;p30"/>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5" name="Google Shape;41075;p30"/>
            <p:cNvGrpSpPr/>
            <p:nvPr/>
          </p:nvGrpSpPr>
          <p:grpSpPr>
            <a:xfrm>
              <a:off x="70735" y="5049712"/>
              <a:ext cx="9002530" cy="22993"/>
              <a:chOff x="79447" y="5033664"/>
              <a:chExt cx="9002530" cy="22993"/>
            </a:xfrm>
          </p:grpSpPr>
          <p:sp>
            <p:nvSpPr>
              <p:cNvPr id="41076" name="Google Shape;41076;p30"/>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7" name="Google Shape;41077;p30"/>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8" name="Google Shape;41078;p30"/>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9" name="Google Shape;41079;p30"/>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0" name="Google Shape;41080;p30"/>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1" name="Google Shape;41081;p30"/>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2" name="Google Shape;41082;p30"/>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3" name="Google Shape;41083;p30"/>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4" name="Google Shape;41084;p30"/>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5" name="Google Shape;41085;p30"/>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6" name="Google Shape;41086;p30"/>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7" name="Google Shape;41087;p30"/>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8" name="Google Shape;41088;p30"/>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9" name="Google Shape;41089;p30"/>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0" name="Google Shape;41090;p30"/>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1" name="Google Shape;41091;p30"/>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2" name="Google Shape;41092;p30"/>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3" name="Google Shape;41093;p30"/>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4" name="Google Shape;41094;p30"/>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5" name="Google Shape;41095;p30"/>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6" name="Google Shape;41096;p30"/>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7" name="Google Shape;41097;p30"/>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8" name="Google Shape;41098;p30"/>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9" name="Google Shape;41099;p30"/>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0" name="Google Shape;41100;p30"/>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1" name="Google Shape;41101;p30"/>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2" name="Google Shape;41102;p30"/>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3" name="Google Shape;41103;p30"/>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4" name="Google Shape;41104;p30"/>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5" name="Google Shape;41105;p30"/>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6" name="Google Shape;41106;p30"/>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7" name="Google Shape;41107;p30"/>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8" name="Google Shape;41108;p30"/>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9" name="Google Shape;41109;p30"/>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0" name="Google Shape;41110;p30"/>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1" name="Google Shape;41111;p30"/>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2" name="Google Shape;41112;p30"/>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3" name="Google Shape;41113;p30"/>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4" name="Google Shape;41114;p30"/>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5" name="Google Shape;41115;p30"/>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6" name="Google Shape;41116;p30"/>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7" name="Google Shape;41117;p30"/>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8" name="Google Shape;41118;p30"/>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9" name="Google Shape;41119;p30"/>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0" name="Google Shape;41120;p30"/>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1" name="Google Shape;41121;p30"/>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2" name="Google Shape;41122;p30"/>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3" name="Google Shape;41123;p30"/>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4" name="Google Shape;41124;p30"/>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5" name="Google Shape;41125;p30"/>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126" name="Google Shape;41126;p30"/>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41127" name="Google Shape;41127;p30"/>
          <p:cNvSpPr txBox="1">
            <a:spLocks noGrp="1"/>
          </p:cNvSpPr>
          <p:nvPr>
            <p:ph type="subTitle" idx="1"/>
          </p:nvPr>
        </p:nvSpPr>
        <p:spPr>
          <a:xfrm>
            <a:off x="2044600" y="1941052"/>
            <a:ext cx="22296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1128" name="Google Shape;41128;p30"/>
          <p:cNvSpPr txBox="1">
            <a:spLocks noGrp="1"/>
          </p:cNvSpPr>
          <p:nvPr>
            <p:ph type="subTitle" idx="2"/>
          </p:nvPr>
        </p:nvSpPr>
        <p:spPr>
          <a:xfrm>
            <a:off x="2044600" y="1466250"/>
            <a:ext cx="22296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1129" name="Google Shape;41129;p30"/>
          <p:cNvSpPr txBox="1">
            <a:spLocks noGrp="1"/>
          </p:cNvSpPr>
          <p:nvPr>
            <p:ph type="subTitle" idx="3"/>
          </p:nvPr>
        </p:nvSpPr>
        <p:spPr>
          <a:xfrm>
            <a:off x="2044600" y="3550825"/>
            <a:ext cx="22296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1130" name="Google Shape;41130;p30"/>
          <p:cNvSpPr txBox="1">
            <a:spLocks noGrp="1"/>
          </p:cNvSpPr>
          <p:nvPr>
            <p:ph type="subTitle" idx="4"/>
          </p:nvPr>
        </p:nvSpPr>
        <p:spPr>
          <a:xfrm>
            <a:off x="2044600" y="3076024"/>
            <a:ext cx="22296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1131" name="Google Shape;41131;p30"/>
          <p:cNvSpPr txBox="1">
            <a:spLocks noGrp="1"/>
          </p:cNvSpPr>
          <p:nvPr>
            <p:ph type="subTitle" idx="5"/>
          </p:nvPr>
        </p:nvSpPr>
        <p:spPr>
          <a:xfrm>
            <a:off x="6112507" y="1941051"/>
            <a:ext cx="22296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1132" name="Google Shape;41132;p30"/>
          <p:cNvSpPr txBox="1">
            <a:spLocks noGrp="1"/>
          </p:cNvSpPr>
          <p:nvPr>
            <p:ph type="subTitle" idx="6"/>
          </p:nvPr>
        </p:nvSpPr>
        <p:spPr>
          <a:xfrm>
            <a:off x="6112507" y="1466250"/>
            <a:ext cx="22296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1133" name="Google Shape;41133;p30"/>
          <p:cNvSpPr txBox="1">
            <a:spLocks noGrp="1"/>
          </p:cNvSpPr>
          <p:nvPr>
            <p:ph type="subTitle" idx="7"/>
          </p:nvPr>
        </p:nvSpPr>
        <p:spPr>
          <a:xfrm>
            <a:off x="6112500" y="3550825"/>
            <a:ext cx="22296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1134" name="Google Shape;41134;p30"/>
          <p:cNvSpPr txBox="1">
            <a:spLocks noGrp="1"/>
          </p:cNvSpPr>
          <p:nvPr>
            <p:ph type="subTitle" idx="8"/>
          </p:nvPr>
        </p:nvSpPr>
        <p:spPr>
          <a:xfrm>
            <a:off x="6112500" y="3076024"/>
            <a:ext cx="22296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grpSp>
        <p:nvGrpSpPr>
          <p:cNvPr id="41135" name="Google Shape;41135;p30"/>
          <p:cNvGrpSpPr/>
          <p:nvPr/>
        </p:nvGrpSpPr>
        <p:grpSpPr>
          <a:xfrm rot="5400000">
            <a:off x="-1850773" y="5606402"/>
            <a:ext cx="4449590" cy="497051"/>
            <a:chOff x="2765878" y="4436723"/>
            <a:chExt cx="7690269" cy="1225772"/>
          </a:xfrm>
        </p:grpSpPr>
        <p:grpSp>
          <p:nvGrpSpPr>
            <p:cNvPr id="41136" name="Google Shape;41136;p30"/>
            <p:cNvGrpSpPr/>
            <p:nvPr/>
          </p:nvGrpSpPr>
          <p:grpSpPr>
            <a:xfrm flipH="1">
              <a:off x="2765878" y="4436723"/>
              <a:ext cx="7690269" cy="1225772"/>
              <a:chOff x="2763020" y="4436723"/>
              <a:chExt cx="7690269" cy="1225772"/>
            </a:xfrm>
          </p:grpSpPr>
          <p:sp>
            <p:nvSpPr>
              <p:cNvPr id="41137" name="Google Shape;41137;p30"/>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8" name="Google Shape;41138;p30"/>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9" name="Google Shape;41139;p30"/>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0" name="Google Shape;41140;p30"/>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41" name="Google Shape;41141;p30"/>
            <p:cNvGrpSpPr/>
            <p:nvPr/>
          </p:nvGrpSpPr>
          <p:grpSpPr>
            <a:xfrm flipH="1">
              <a:off x="2765878" y="4436723"/>
              <a:ext cx="7690269" cy="1225772"/>
              <a:chOff x="2763020" y="4436723"/>
              <a:chExt cx="7690269" cy="1225772"/>
            </a:xfrm>
          </p:grpSpPr>
          <p:sp>
            <p:nvSpPr>
              <p:cNvPr id="41142" name="Google Shape;41142;p30"/>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3" name="Google Shape;41143;p30"/>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4" name="Google Shape;41144;p30"/>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5" name="Google Shape;41145;p30"/>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46" name="Google Shape;41146;p30"/>
          <p:cNvGrpSpPr/>
          <p:nvPr/>
        </p:nvGrpSpPr>
        <p:grpSpPr>
          <a:xfrm flipH="1">
            <a:off x="-706847" y="-3088155"/>
            <a:ext cx="1329399" cy="5681843"/>
            <a:chOff x="1398790" y="-5746080"/>
            <a:chExt cx="1329399" cy="5681843"/>
          </a:xfrm>
        </p:grpSpPr>
        <p:sp>
          <p:nvSpPr>
            <p:cNvPr id="41147" name="Google Shape;41147;p30"/>
            <p:cNvSpPr/>
            <p:nvPr/>
          </p:nvSpPr>
          <p:spPr>
            <a:xfrm rot="-5400000">
              <a:off x="664515" y="-3229186"/>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8" name="Google Shape;41148;p30"/>
            <p:cNvSpPr/>
            <p:nvPr/>
          </p:nvSpPr>
          <p:spPr>
            <a:xfrm rot="-5400000">
              <a:off x="650869" y="-3571371"/>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9" name="Google Shape;41149;p30"/>
            <p:cNvSpPr/>
            <p:nvPr/>
          </p:nvSpPr>
          <p:spPr>
            <a:xfrm rot="-5400000">
              <a:off x="1223268" y="-5044158"/>
              <a:ext cx="2206237" cy="802393"/>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0" name="Google Shape;41150;p30"/>
            <p:cNvSpPr/>
            <p:nvPr/>
          </p:nvSpPr>
          <p:spPr>
            <a:xfrm rot="-5400000">
              <a:off x="1661082" y="-4956122"/>
              <a:ext cx="1857064" cy="277148"/>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1" name="Google Shape;41151;p30"/>
            <p:cNvSpPr/>
            <p:nvPr/>
          </p:nvSpPr>
          <p:spPr>
            <a:xfrm rot="-5400000">
              <a:off x="-155073" y="-2072586"/>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2" name="Google Shape;41152;p30"/>
            <p:cNvSpPr/>
            <p:nvPr/>
          </p:nvSpPr>
          <p:spPr>
            <a:xfrm rot="-5400000">
              <a:off x="2080712" y="-4970345"/>
              <a:ext cx="426644" cy="51253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3" name="Google Shape;41153;p30"/>
            <p:cNvSpPr/>
            <p:nvPr/>
          </p:nvSpPr>
          <p:spPr>
            <a:xfrm rot="-5400000">
              <a:off x="1402092" y="-3036772"/>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4" name="Google Shape;41154;p30"/>
            <p:cNvSpPr/>
            <p:nvPr/>
          </p:nvSpPr>
          <p:spPr>
            <a:xfrm rot="-5400000">
              <a:off x="664515" y="-3229186"/>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5" name="Google Shape;41155;p30"/>
            <p:cNvSpPr/>
            <p:nvPr/>
          </p:nvSpPr>
          <p:spPr>
            <a:xfrm rot="-5400000">
              <a:off x="650869" y="-3571371"/>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6" name="Google Shape;41156;p30"/>
            <p:cNvSpPr/>
            <p:nvPr/>
          </p:nvSpPr>
          <p:spPr>
            <a:xfrm rot="-5400000">
              <a:off x="1223268" y="-5044158"/>
              <a:ext cx="2206237" cy="802393"/>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7" name="Google Shape;41157;p30"/>
            <p:cNvSpPr/>
            <p:nvPr/>
          </p:nvSpPr>
          <p:spPr>
            <a:xfrm rot="-5400000">
              <a:off x="1661082" y="-4956122"/>
              <a:ext cx="1857064" cy="277148"/>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8" name="Google Shape;41158;p30"/>
            <p:cNvSpPr/>
            <p:nvPr/>
          </p:nvSpPr>
          <p:spPr>
            <a:xfrm rot="-5400000">
              <a:off x="-155073" y="-2072586"/>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9" name="Google Shape;41159;p30"/>
            <p:cNvSpPr/>
            <p:nvPr/>
          </p:nvSpPr>
          <p:spPr>
            <a:xfrm rot="-5400000">
              <a:off x="2080712" y="-4970345"/>
              <a:ext cx="426644" cy="51253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0" name="Google Shape;41160;p30"/>
            <p:cNvSpPr/>
            <p:nvPr/>
          </p:nvSpPr>
          <p:spPr>
            <a:xfrm rot="-5400000">
              <a:off x="1402092" y="-3036772"/>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161" name="Google Shape;41161;p30"/>
          <p:cNvPicPr preferRelativeResize="0"/>
          <p:nvPr/>
        </p:nvPicPr>
        <p:blipFill rotWithShape="1">
          <a:blip r:embed="rId2">
            <a:alphaModFix/>
          </a:blip>
          <a:srcRect t="59048" r="82436" b="25132"/>
          <a:stretch/>
        </p:blipFill>
        <p:spPr>
          <a:xfrm rot="-1654061" flipH="1">
            <a:off x="8197320" y="447377"/>
            <a:ext cx="754361" cy="73591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ive columns">
  <p:cSld name="CUSTOM_6_1">
    <p:spTree>
      <p:nvGrpSpPr>
        <p:cNvPr id="1" name="Shape 41162"/>
        <p:cNvGrpSpPr/>
        <p:nvPr/>
      </p:nvGrpSpPr>
      <p:grpSpPr>
        <a:xfrm>
          <a:off x="0" y="0"/>
          <a:ext cx="0" cy="0"/>
          <a:chOff x="0" y="0"/>
          <a:chExt cx="0" cy="0"/>
        </a:xfrm>
      </p:grpSpPr>
      <p:grpSp>
        <p:nvGrpSpPr>
          <p:cNvPr id="41163" name="Google Shape;41163;p31"/>
          <p:cNvGrpSpPr/>
          <p:nvPr/>
        </p:nvGrpSpPr>
        <p:grpSpPr>
          <a:xfrm>
            <a:off x="70735" y="70796"/>
            <a:ext cx="9002530" cy="5001909"/>
            <a:chOff x="70735" y="70796"/>
            <a:chExt cx="9002530" cy="5001909"/>
          </a:xfrm>
        </p:grpSpPr>
        <p:grpSp>
          <p:nvGrpSpPr>
            <p:cNvPr id="41164" name="Google Shape;41164;p31"/>
            <p:cNvGrpSpPr/>
            <p:nvPr/>
          </p:nvGrpSpPr>
          <p:grpSpPr>
            <a:xfrm>
              <a:off x="70735" y="70796"/>
              <a:ext cx="9002530" cy="22993"/>
              <a:chOff x="79447" y="96297"/>
              <a:chExt cx="9002530" cy="22993"/>
            </a:xfrm>
          </p:grpSpPr>
          <p:sp>
            <p:nvSpPr>
              <p:cNvPr id="41165" name="Google Shape;41165;p31"/>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6" name="Google Shape;41166;p31"/>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7" name="Google Shape;41167;p31"/>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8" name="Google Shape;41168;p31"/>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9" name="Google Shape;41169;p31"/>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0" name="Google Shape;41170;p31"/>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1" name="Google Shape;41171;p31"/>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2" name="Google Shape;41172;p31"/>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3" name="Google Shape;41173;p31"/>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4" name="Google Shape;41174;p31"/>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5" name="Google Shape;41175;p31"/>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6" name="Google Shape;41176;p31"/>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7" name="Google Shape;41177;p31"/>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8" name="Google Shape;41178;p31"/>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9" name="Google Shape;41179;p31"/>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0" name="Google Shape;41180;p31"/>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1" name="Google Shape;41181;p31"/>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2" name="Google Shape;41182;p31"/>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3" name="Google Shape;41183;p31"/>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4" name="Google Shape;41184;p31"/>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5" name="Google Shape;41185;p31"/>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6" name="Google Shape;41186;p31"/>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7" name="Google Shape;41187;p31"/>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8" name="Google Shape;41188;p31"/>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9" name="Google Shape;41189;p31"/>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0" name="Google Shape;41190;p31"/>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1" name="Google Shape;41191;p31"/>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2" name="Google Shape;41192;p31"/>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3" name="Google Shape;41193;p31"/>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4" name="Google Shape;41194;p31"/>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5" name="Google Shape;41195;p31"/>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6" name="Google Shape;41196;p31"/>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7" name="Google Shape;41197;p31"/>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8" name="Google Shape;41198;p31"/>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9" name="Google Shape;41199;p31"/>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0" name="Google Shape;41200;p31"/>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1" name="Google Shape;41201;p31"/>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2" name="Google Shape;41202;p31"/>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3" name="Google Shape;41203;p31"/>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4" name="Google Shape;41204;p31"/>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5" name="Google Shape;41205;p31"/>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6" name="Google Shape;41206;p31"/>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7" name="Google Shape;41207;p31"/>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8" name="Google Shape;41208;p31"/>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9" name="Google Shape;41209;p31"/>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0" name="Google Shape;41210;p31"/>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1" name="Google Shape;41211;p31"/>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2" name="Google Shape;41212;p31"/>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3" name="Google Shape;41213;p31"/>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4" name="Google Shape;41214;p31"/>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15" name="Google Shape;41215;p31"/>
            <p:cNvGrpSpPr/>
            <p:nvPr/>
          </p:nvGrpSpPr>
          <p:grpSpPr>
            <a:xfrm>
              <a:off x="70735" y="243203"/>
              <a:ext cx="9002530" cy="21952"/>
              <a:chOff x="79447" y="266897"/>
              <a:chExt cx="9002530" cy="21952"/>
            </a:xfrm>
          </p:grpSpPr>
          <p:sp>
            <p:nvSpPr>
              <p:cNvPr id="41216" name="Google Shape;41216;p31"/>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7" name="Google Shape;41217;p31"/>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8" name="Google Shape;41218;p31"/>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9" name="Google Shape;41219;p31"/>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0" name="Google Shape;41220;p31"/>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1" name="Google Shape;41221;p31"/>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2" name="Google Shape;41222;p31"/>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3" name="Google Shape;41223;p31"/>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4" name="Google Shape;41224;p31"/>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5" name="Google Shape;41225;p31"/>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6" name="Google Shape;41226;p31"/>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7" name="Google Shape;41227;p31"/>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8" name="Google Shape;41228;p31"/>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9" name="Google Shape;41229;p31"/>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0" name="Google Shape;41230;p31"/>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1" name="Google Shape;41231;p31"/>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2" name="Google Shape;41232;p31"/>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3" name="Google Shape;41233;p31"/>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4" name="Google Shape;41234;p31"/>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5" name="Google Shape;41235;p31"/>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6" name="Google Shape;41236;p31"/>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7" name="Google Shape;41237;p31"/>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8" name="Google Shape;41238;p31"/>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9" name="Google Shape;41239;p31"/>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0" name="Google Shape;41240;p31"/>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1" name="Google Shape;41241;p31"/>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2" name="Google Shape;41242;p31"/>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3" name="Google Shape;41243;p31"/>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4" name="Google Shape;41244;p31"/>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5" name="Google Shape;41245;p31"/>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6" name="Google Shape;41246;p31"/>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7" name="Google Shape;41247;p31"/>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8" name="Google Shape;41248;p31"/>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9" name="Google Shape;41249;p31"/>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0" name="Google Shape;41250;p31"/>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1" name="Google Shape;41251;p31"/>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2" name="Google Shape;41252;p31"/>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3" name="Google Shape;41253;p31"/>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4" name="Google Shape;41254;p31"/>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5" name="Google Shape;41255;p31"/>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6" name="Google Shape;41256;p31"/>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7" name="Google Shape;41257;p31"/>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8" name="Google Shape;41258;p31"/>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9" name="Google Shape;41259;p31"/>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0" name="Google Shape;41260;p31"/>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1" name="Google Shape;41261;p31"/>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2" name="Google Shape;41262;p31"/>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3" name="Google Shape;41263;p31"/>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4" name="Google Shape;41264;p31"/>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5" name="Google Shape;41265;p31"/>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6" name="Google Shape;41266;p31"/>
            <p:cNvGrpSpPr/>
            <p:nvPr/>
          </p:nvGrpSpPr>
          <p:grpSpPr>
            <a:xfrm>
              <a:off x="70735" y="414570"/>
              <a:ext cx="9002530" cy="21952"/>
              <a:chOff x="79447" y="437592"/>
              <a:chExt cx="9002530" cy="21952"/>
            </a:xfrm>
          </p:grpSpPr>
          <p:sp>
            <p:nvSpPr>
              <p:cNvPr id="41267" name="Google Shape;41267;p31"/>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8" name="Google Shape;41268;p31"/>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9" name="Google Shape;41269;p31"/>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0" name="Google Shape;41270;p31"/>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1" name="Google Shape;41271;p31"/>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2" name="Google Shape;41272;p31"/>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3" name="Google Shape;41273;p31"/>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4" name="Google Shape;41274;p31"/>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5" name="Google Shape;41275;p31"/>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6" name="Google Shape;41276;p31"/>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7" name="Google Shape;41277;p31"/>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8" name="Google Shape;41278;p31"/>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9" name="Google Shape;41279;p31"/>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0" name="Google Shape;41280;p31"/>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1" name="Google Shape;41281;p31"/>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2" name="Google Shape;41282;p31"/>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3" name="Google Shape;41283;p31"/>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4" name="Google Shape;41284;p31"/>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5" name="Google Shape;41285;p31"/>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6" name="Google Shape;41286;p31"/>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7" name="Google Shape;41287;p31"/>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8" name="Google Shape;41288;p31"/>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9" name="Google Shape;41289;p31"/>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0" name="Google Shape;41290;p31"/>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1" name="Google Shape;41291;p31"/>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2" name="Google Shape;41292;p31"/>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3" name="Google Shape;41293;p31"/>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4" name="Google Shape;41294;p31"/>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5" name="Google Shape;41295;p31"/>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6" name="Google Shape;41296;p31"/>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7" name="Google Shape;41297;p31"/>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8" name="Google Shape;41298;p31"/>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9" name="Google Shape;41299;p31"/>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0" name="Google Shape;41300;p31"/>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1" name="Google Shape;41301;p31"/>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2" name="Google Shape;41302;p31"/>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3" name="Google Shape;41303;p31"/>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4" name="Google Shape;41304;p31"/>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5" name="Google Shape;41305;p31"/>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6" name="Google Shape;41306;p31"/>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7" name="Google Shape;41307;p31"/>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8" name="Google Shape;41308;p31"/>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9" name="Google Shape;41309;p31"/>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0" name="Google Shape;41310;p31"/>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1" name="Google Shape;41311;p31"/>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2" name="Google Shape;41312;p31"/>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3" name="Google Shape;41313;p31"/>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4" name="Google Shape;41314;p31"/>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5" name="Google Shape;41315;p31"/>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6" name="Google Shape;41316;p31"/>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17" name="Google Shape;41317;p31"/>
            <p:cNvGrpSpPr/>
            <p:nvPr/>
          </p:nvGrpSpPr>
          <p:grpSpPr>
            <a:xfrm>
              <a:off x="70735" y="585937"/>
              <a:ext cx="9002530" cy="22993"/>
              <a:chOff x="79447" y="607151"/>
              <a:chExt cx="9002530" cy="22993"/>
            </a:xfrm>
          </p:grpSpPr>
          <p:sp>
            <p:nvSpPr>
              <p:cNvPr id="41318" name="Google Shape;41318;p31"/>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9" name="Google Shape;41319;p31"/>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0" name="Google Shape;41320;p31"/>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1" name="Google Shape;41321;p31"/>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2" name="Google Shape;41322;p31"/>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3" name="Google Shape;41323;p31"/>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4" name="Google Shape;41324;p31"/>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5" name="Google Shape;41325;p31"/>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6" name="Google Shape;41326;p31"/>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7" name="Google Shape;41327;p31"/>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8" name="Google Shape;41328;p31"/>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9" name="Google Shape;41329;p31"/>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0" name="Google Shape;41330;p31"/>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1" name="Google Shape;41331;p31"/>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2" name="Google Shape;41332;p31"/>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3" name="Google Shape;41333;p31"/>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4" name="Google Shape;41334;p31"/>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5" name="Google Shape;41335;p31"/>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6" name="Google Shape;41336;p31"/>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7" name="Google Shape;41337;p31"/>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8" name="Google Shape;41338;p31"/>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9" name="Google Shape;41339;p31"/>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0" name="Google Shape;41340;p31"/>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1" name="Google Shape;41341;p31"/>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2" name="Google Shape;41342;p31"/>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3" name="Google Shape;41343;p31"/>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4" name="Google Shape;41344;p31"/>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5" name="Google Shape;41345;p31"/>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6" name="Google Shape;41346;p31"/>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7" name="Google Shape;41347;p31"/>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8" name="Google Shape;41348;p31"/>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9" name="Google Shape;41349;p31"/>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0" name="Google Shape;41350;p31"/>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1" name="Google Shape;41351;p31"/>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2" name="Google Shape;41352;p31"/>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3" name="Google Shape;41353;p31"/>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4" name="Google Shape;41354;p31"/>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5" name="Google Shape;41355;p31"/>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6" name="Google Shape;41356;p31"/>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7" name="Google Shape;41357;p31"/>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8" name="Google Shape;41358;p31"/>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9" name="Google Shape;41359;p31"/>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0" name="Google Shape;41360;p31"/>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1" name="Google Shape;41361;p31"/>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2" name="Google Shape;41362;p31"/>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3" name="Google Shape;41363;p31"/>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4" name="Google Shape;41364;p31"/>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5" name="Google Shape;41365;p31"/>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6" name="Google Shape;41366;p31"/>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7" name="Google Shape;41367;p31"/>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8" name="Google Shape;41368;p31"/>
            <p:cNvGrpSpPr/>
            <p:nvPr/>
          </p:nvGrpSpPr>
          <p:grpSpPr>
            <a:xfrm>
              <a:off x="70735" y="758345"/>
              <a:ext cx="9002530" cy="21952"/>
              <a:chOff x="79447" y="777845"/>
              <a:chExt cx="9002530" cy="21952"/>
            </a:xfrm>
          </p:grpSpPr>
          <p:sp>
            <p:nvSpPr>
              <p:cNvPr id="41369" name="Google Shape;41369;p31"/>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0" name="Google Shape;41370;p31"/>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1" name="Google Shape;41371;p31"/>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2" name="Google Shape;41372;p31"/>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3" name="Google Shape;41373;p31"/>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4" name="Google Shape;41374;p31"/>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5" name="Google Shape;41375;p31"/>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6" name="Google Shape;41376;p31"/>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7" name="Google Shape;41377;p31"/>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8" name="Google Shape;41378;p31"/>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9" name="Google Shape;41379;p31"/>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0" name="Google Shape;41380;p31"/>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1" name="Google Shape;41381;p31"/>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2" name="Google Shape;41382;p31"/>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3" name="Google Shape;41383;p31"/>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4" name="Google Shape;41384;p31"/>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5" name="Google Shape;41385;p31"/>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6" name="Google Shape;41386;p31"/>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7" name="Google Shape;41387;p31"/>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8" name="Google Shape;41388;p31"/>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9" name="Google Shape;41389;p31"/>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0" name="Google Shape;41390;p31"/>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1" name="Google Shape;41391;p31"/>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2" name="Google Shape;41392;p31"/>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3" name="Google Shape;41393;p31"/>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4" name="Google Shape;41394;p31"/>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5" name="Google Shape;41395;p31"/>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6" name="Google Shape;41396;p31"/>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7" name="Google Shape;41397;p31"/>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8" name="Google Shape;41398;p31"/>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9" name="Google Shape;41399;p31"/>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0" name="Google Shape;41400;p31"/>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1" name="Google Shape;41401;p31"/>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2" name="Google Shape;41402;p31"/>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3" name="Google Shape;41403;p31"/>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4" name="Google Shape;41404;p31"/>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5" name="Google Shape;41405;p31"/>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6" name="Google Shape;41406;p31"/>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7" name="Google Shape;41407;p31"/>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8" name="Google Shape;41408;p31"/>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9" name="Google Shape;41409;p31"/>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0" name="Google Shape;41410;p31"/>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1" name="Google Shape;41411;p31"/>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2" name="Google Shape;41412;p31"/>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3" name="Google Shape;41413;p31"/>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4" name="Google Shape;41414;p31"/>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5" name="Google Shape;41415;p31"/>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6" name="Google Shape;41416;p31"/>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7" name="Google Shape;41417;p31"/>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8" name="Google Shape;41418;p31"/>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9" name="Google Shape;41419;p31"/>
            <p:cNvGrpSpPr/>
            <p:nvPr/>
          </p:nvGrpSpPr>
          <p:grpSpPr>
            <a:xfrm>
              <a:off x="70735" y="929712"/>
              <a:ext cx="9002530" cy="21952"/>
              <a:chOff x="79447" y="948445"/>
              <a:chExt cx="9002530" cy="21952"/>
            </a:xfrm>
          </p:grpSpPr>
          <p:sp>
            <p:nvSpPr>
              <p:cNvPr id="41420" name="Google Shape;41420;p31"/>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1" name="Google Shape;41421;p31"/>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2" name="Google Shape;41422;p31"/>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3" name="Google Shape;41423;p31"/>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4" name="Google Shape;41424;p31"/>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5" name="Google Shape;41425;p31"/>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6" name="Google Shape;41426;p31"/>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7" name="Google Shape;41427;p31"/>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8" name="Google Shape;41428;p31"/>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9" name="Google Shape;41429;p31"/>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0" name="Google Shape;41430;p31"/>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1" name="Google Shape;41431;p31"/>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2" name="Google Shape;41432;p31"/>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3" name="Google Shape;41433;p31"/>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4" name="Google Shape;41434;p31"/>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5" name="Google Shape;41435;p31"/>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6" name="Google Shape;41436;p31"/>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7" name="Google Shape;41437;p31"/>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8" name="Google Shape;41438;p31"/>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9" name="Google Shape;41439;p31"/>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0" name="Google Shape;41440;p31"/>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1" name="Google Shape;41441;p31"/>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2" name="Google Shape;41442;p31"/>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3" name="Google Shape;41443;p31"/>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4" name="Google Shape;41444;p31"/>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5" name="Google Shape;41445;p31"/>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6" name="Google Shape;41446;p31"/>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7" name="Google Shape;41447;p31"/>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8" name="Google Shape;41448;p31"/>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9" name="Google Shape;41449;p31"/>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0" name="Google Shape;41450;p31"/>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1" name="Google Shape;41451;p31"/>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2" name="Google Shape;41452;p31"/>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3" name="Google Shape;41453;p31"/>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4" name="Google Shape;41454;p31"/>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5" name="Google Shape;41455;p31"/>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6" name="Google Shape;41456;p31"/>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7" name="Google Shape;41457;p31"/>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8" name="Google Shape;41458;p31"/>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9" name="Google Shape;41459;p31"/>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0" name="Google Shape;41460;p31"/>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1" name="Google Shape;41461;p31"/>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2" name="Google Shape;41462;p31"/>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3" name="Google Shape;41463;p31"/>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4" name="Google Shape;41464;p31"/>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5" name="Google Shape;41465;p31"/>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6" name="Google Shape;41466;p31"/>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7" name="Google Shape;41467;p31"/>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8" name="Google Shape;41468;p31"/>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9" name="Google Shape;41469;p31"/>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0" name="Google Shape;41470;p31"/>
            <p:cNvGrpSpPr/>
            <p:nvPr/>
          </p:nvGrpSpPr>
          <p:grpSpPr>
            <a:xfrm>
              <a:off x="70735" y="1101079"/>
              <a:ext cx="9002530" cy="22993"/>
              <a:chOff x="79447" y="1118099"/>
              <a:chExt cx="9002530" cy="22993"/>
            </a:xfrm>
          </p:grpSpPr>
          <p:sp>
            <p:nvSpPr>
              <p:cNvPr id="41471" name="Google Shape;41471;p31"/>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2" name="Google Shape;41472;p31"/>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3" name="Google Shape;41473;p31"/>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4" name="Google Shape;41474;p31"/>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5" name="Google Shape;41475;p31"/>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6" name="Google Shape;41476;p31"/>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7" name="Google Shape;41477;p31"/>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8" name="Google Shape;41478;p31"/>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9" name="Google Shape;41479;p31"/>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0" name="Google Shape;41480;p31"/>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1" name="Google Shape;41481;p31"/>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2" name="Google Shape;41482;p31"/>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3" name="Google Shape;41483;p31"/>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4" name="Google Shape;41484;p31"/>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5" name="Google Shape;41485;p31"/>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6" name="Google Shape;41486;p31"/>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7" name="Google Shape;41487;p31"/>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8" name="Google Shape;41488;p31"/>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9" name="Google Shape;41489;p31"/>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0" name="Google Shape;41490;p31"/>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1" name="Google Shape;41491;p31"/>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2" name="Google Shape;41492;p31"/>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3" name="Google Shape;41493;p31"/>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4" name="Google Shape;41494;p31"/>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5" name="Google Shape;41495;p31"/>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6" name="Google Shape;41496;p31"/>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7" name="Google Shape;41497;p31"/>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8" name="Google Shape;41498;p31"/>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9" name="Google Shape;41499;p31"/>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0" name="Google Shape;41500;p31"/>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1" name="Google Shape;41501;p31"/>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2" name="Google Shape;41502;p31"/>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3" name="Google Shape;41503;p31"/>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4" name="Google Shape;41504;p31"/>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5" name="Google Shape;41505;p31"/>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6" name="Google Shape;41506;p31"/>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7" name="Google Shape;41507;p31"/>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8" name="Google Shape;41508;p31"/>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9" name="Google Shape;41509;p31"/>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0" name="Google Shape;41510;p31"/>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1" name="Google Shape;41511;p31"/>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2" name="Google Shape;41512;p31"/>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3" name="Google Shape;41513;p31"/>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4" name="Google Shape;41514;p31"/>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5" name="Google Shape;41515;p31"/>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6" name="Google Shape;41516;p31"/>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7" name="Google Shape;41517;p31"/>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8" name="Google Shape;41518;p31"/>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9" name="Google Shape;41519;p31"/>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0" name="Google Shape;41520;p31"/>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1" name="Google Shape;41521;p31"/>
            <p:cNvGrpSpPr/>
            <p:nvPr/>
          </p:nvGrpSpPr>
          <p:grpSpPr>
            <a:xfrm>
              <a:off x="70735" y="1273487"/>
              <a:ext cx="9002530" cy="21952"/>
              <a:chOff x="79447" y="1287658"/>
              <a:chExt cx="9002530" cy="21952"/>
            </a:xfrm>
          </p:grpSpPr>
          <p:sp>
            <p:nvSpPr>
              <p:cNvPr id="41522" name="Google Shape;41522;p31"/>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3" name="Google Shape;41523;p31"/>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4" name="Google Shape;41524;p31"/>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5" name="Google Shape;41525;p31"/>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6" name="Google Shape;41526;p31"/>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7" name="Google Shape;41527;p31"/>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8" name="Google Shape;41528;p31"/>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9" name="Google Shape;41529;p31"/>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0" name="Google Shape;41530;p31"/>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1" name="Google Shape;41531;p31"/>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2" name="Google Shape;41532;p31"/>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3" name="Google Shape;41533;p31"/>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4" name="Google Shape;41534;p31"/>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5" name="Google Shape;41535;p31"/>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6" name="Google Shape;41536;p31"/>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7" name="Google Shape;41537;p31"/>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8" name="Google Shape;41538;p31"/>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9" name="Google Shape;41539;p31"/>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0" name="Google Shape;41540;p31"/>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1" name="Google Shape;41541;p31"/>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2" name="Google Shape;41542;p31"/>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3" name="Google Shape;41543;p31"/>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4" name="Google Shape;41544;p31"/>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5" name="Google Shape;41545;p31"/>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6" name="Google Shape;41546;p31"/>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7" name="Google Shape;41547;p31"/>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8" name="Google Shape;41548;p31"/>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9" name="Google Shape;41549;p31"/>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0" name="Google Shape;41550;p31"/>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1" name="Google Shape;41551;p31"/>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2" name="Google Shape;41552;p31"/>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3" name="Google Shape;41553;p31"/>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4" name="Google Shape;41554;p31"/>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5" name="Google Shape;41555;p31"/>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6" name="Google Shape;41556;p31"/>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7" name="Google Shape;41557;p31"/>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8" name="Google Shape;41558;p31"/>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9" name="Google Shape;41559;p31"/>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0" name="Google Shape;41560;p31"/>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1" name="Google Shape;41561;p31"/>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2" name="Google Shape;41562;p31"/>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3" name="Google Shape;41563;p31"/>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4" name="Google Shape;41564;p31"/>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5" name="Google Shape;41565;p31"/>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6" name="Google Shape;41566;p31"/>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7" name="Google Shape;41567;p31"/>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8" name="Google Shape;41568;p31"/>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9" name="Google Shape;41569;p31"/>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0" name="Google Shape;41570;p31"/>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1" name="Google Shape;41571;p31"/>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2" name="Google Shape;41572;p31"/>
            <p:cNvGrpSpPr/>
            <p:nvPr/>
          </p:nvGrpSpPr>
          <p:grpSpPr>
            <a:xfrm>
              <a:off x="70735" y="1444854"/>
              <a:ext cx="9002530" cy="21952"/>
              <a:chOff x="79447" y="1458352"/>
              <a:chExt cx="9002530" cy="21952"/>
            </a:xfrm>
          </p:grpSpPr>
          <p:sp>
            <p:nvSpPr>
              <p:cNvPr id="41573" name="Google Shape;41573;p31"/>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4" name="Google Shape;41574;p31"/>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5" name="Google Shape;41575;p31"/>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6" name="Google Shape;41576;p31"/>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7" name="Google Shape;41577;p31"/>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8" name="Google Shape;41578;p31"/>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9" name="Google Shape;41579;p31"/>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0" name="Google Shape;41580;p31"/>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1" name="Google Shape;41581;p31"/>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2" name="Google Shape;41582;p31"/>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3" name="Google Shape;41583;p31"/>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4" name="Google Shape;41584;p31"/>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5" name="Google Shape;41585;p31"/>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6" name="Google Shape;41586;p31"/>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7" name="Google Shape;41587;p31"/>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8" name="Google Shape;41588;p31"/>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9" name="Google Shape;41589;p31"/>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0" name="Google Shape;41590;p31"/>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1" name="Google Shape;41591;p31"/>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2" name="Google Shape;41592;p31"/>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3" name="Google Shape;41593;p31"/>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4" name="Google Shape;41594;p31"/>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5" name="Google Shape;41595;p31"/>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6" name="Google Shape;41596;p31"/>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7" name="Google Shape;41597;p31"/>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8" name="Google Shape;41598;p31"/>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9" name="Google Shape;41599;p31"/>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0" name="Google Shape;41600;p31"/>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1" name="Google Shape;41601;p31"/>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2" name="Google Shape;41602;p31"/>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3" name="Google Shape;41603;p31"/>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4" name="Google Shape;41604;p31"/>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5" name="Google Shape;41605;p31"/>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6" name="Google Shape;41606;p31"/>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7" name="Google Shape;41607;p31"/>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8" name="Google Shape;41608;p31"/>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9" name="Google Shape;41609;p31"/>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0" name="Google Shape;41610;p31"/>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1" name="Google Shape;41611;p31"/>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2" name="Google Shape;41612;p31"/>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3" name="Google Shape;41613;p31"/>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4" name="Google Shape;41614;p31"/>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5" name="Google Shape;41615;p31"/>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6" name="Google Shape;41616;p31"/>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7" name="Google Shape;41617;p31"/>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8" name="Google Shape;41618;p31"/>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9" name="Google Shape;41619;p31"/>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0" name="Google Shape;41620;p31"/>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1" name="Google Shape;41621;p31"/>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2" name="Google Shape;41622;p31"/>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3" name="Google Shape;41623;p31"/>
            <p:cNvGrpSpPr/>
            <p:nvPr/>
          </p:nvGrpSpPr>
          <p:grpSpPr>
            <a:xfrm>
              <a:off x="70735" y="1616221"/>
              <a:ext cx="9002530" cy="22993"/>
              <a:chOff x="79447" y="1627911"/>
              <a:chExt cx="9002530" cy="22993"/>
            </a:xfrm>
          </p:grpSpPr>
          <p:sp>
            <p:nvSpPr>
              <p:cNvPr id="41624" name="Google Shape;41624;p31"/>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5" name="Google Shape;41625;p31"/>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6" name="Google Shape;41626;p31"/>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7" name="Google Shape;41627;p31"/>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8" name="Google Shape;41628;p31"/>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9" name="Google Shape;41629;p31"/>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0" name="Google Shape;41630;p31"/>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1" name="Google Shape;41631;p31"/>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2" name="Google Shape;41632;p31"/>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3" name="Google Shape;41633;p31"/>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4" name="Google Shape;41634;p31"/>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5" name="Google Shape;41635;p31"/>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6" name="Google Shape;41636;p31"/>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7" name="Google Shape;41637;p31"/>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8" name="Google Shape;41638;p31"/>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9" name="Google Shape;41639;p31"/>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0" name="Google Shape;41640;p31"/>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1" name="Google Shape;41641;p31"/>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2" name="Google Shape;41642;p31"/>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3" name="Google Shape;41643;p31"/>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4" name="Google Shape;41644;p31"/>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5" name="Google Shape;41645;p31"/>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6" name="Google Shape;41646;p31"/>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7" name="Google Shape;41647;p31"/>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8" name="Google Shape;41648;p31"/>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9" name="Google Shape;41649;p31"/>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0" name="Google Shape;41650;p31"/>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1" name="Google Shape;41651;p31"/>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2" name="Google Shape;41652;p31"/>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3" name="Google Shape;41653;p31"/>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4" name="Google Shape;41654;p31"/>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5" name="Google Shape;41655;p31"/>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6" name="Google Shape;41656;p31"/>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7" name="Google Shape;41657;p31"/>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8" name="Google Shape;41658;p31"/>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9" name="Google Shape;41659;p31"/>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0" name="Google Shape;41660;p31"/>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1" name="Google Shape;41661;p31"/>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2" name="Google Shape;41662;p31"/>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3" name="Google Shape;41663;p31"/>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4" name="Google Shape;41664;p31"/>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5" name="Google Shape;41665;p31"/>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6" name="Google Shape;41666;p31"/>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7" name="Google Shape;41667;p31"/>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8" name="Google Shape;41668;p31"/>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9" name="Google Shape;41669;p31"/>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0" name="Google Shape;41670;p31"/>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1" name="Google Shape;41671;p31"/>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2" name="Google Shape;41672;p31"/>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3" name="Google Shape;41673;p31"/>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4" name="Google Shape;41674;p31"/>
            <p:cNvGrpSpPr/>
            <p:nvPr/>
          </p:nvGrpSpPr>
          <p:grpSpPr>
            <a:xfrm>
              <a:off x="70735" y="1788629"/>
              <a:ext cx="9002530" cy="21952"/>
              <a:chOff x="79447" y="1798606"/>
              <a:chExt cx="9002530" cy="21952"/>
            </a:xfrm>
          </p:grpSpPr>
          <p:sp>
            <p:nvSpPr>
              <p:cNvPr id="41675" name="Google Shape;41675;p31"/>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6" name="Google Shape;41676;p31"/>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7" name="Google Shape;41677;p31"/>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8" name="Google Shape;41678;p31"/>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9" name="Google Shape;41679;p31"/>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0" name="Google Shape;41680;p31"/>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1" name="Google Shape;41681;p31"/>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2" name="Google Shape;41682;p31"/>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3" name="Google Shape;41683;p31"/>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4" name="Google Shape;41684;p31"/>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5" name="Google Shape;41685;p31"/>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6" name="Google Shape;41686;p31"/>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7" name="Google Shape;41687;p31"/>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8" name="Google Shape;41688;p31"/>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9" name="Google Shape;41689;p31"/>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0" name="Google Shape;41690;p31"/>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1" name="Google Shape;41691;p31"/>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2" name="Google Shape;41692;p31"/>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3" name="Google Shape;41693;p31"/>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4" name="Google Shape;41694;p31"/>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5" name="Google Shape;41695;p31"/>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6" name="Google Shape;41696;p31"/>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7" name="Google Shape;41697;p31"/>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8" name="Google Shape;41698;p31"/>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9" name="Google Shape;41699;p31"/>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0" name="Google Shape;41700;p31"/>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1" name="Google Shape;41701;p31"/>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2" name="Google Shape;41702;p31"/>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3" name="Google Shape;41703;p31"/>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4" name="Google Shape;41704;p31"/>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5" name="Google Shape;41705;p31"/>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6" name="Google Shape;41706;p31"/>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7" name="Google Shape;41707;p31"/>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8" name="Google Shape;41708;p31"/>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9" name="Google Shape;41709;p31"/>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0" name="Google Shape;41710;p31"/>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1" name="Google Shape;41711;p31"/>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2" name="Google Shape;41712;p31"/>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3" name="Google Shape;41713;p31"/>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4" name="Google Shape;41714;p31"/>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5" name="Google Shape;41715;p31"/>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6" name="Google Shape;41716;p31"/>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7" name="Google Shape;41717;p31"/>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8" name="Google Shape;41718;p31"/>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9" name="Google Shape;41719;p31"/>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0" name="Google Shape;41720;p31"/>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1" name="Google Shape;41721;p31"/>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2" name="Google Shape;41722;p31"/>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3" name="Google Shape;41723;p31"/>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4" name="Google Shape;41724;p31"/>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25" name="Google Shape;41725;p31"/>
            <p:cNvGrpSpPr/>
            <p:nvPr/>
          </p:nvGrpSpPr>
          <p:grpSpPr>
            <a:xfrm>
              <a:off x="70735" y="1959996"/>
              <a:ext cx="9002530" cy="21952"/>
              <a:chOff x="79447" y="1969206"/>
              <a:chExt cx="9002530" cy="21952"/>
            </a:xfrm>
          </p:grpSpPr>
          <p:sp>
            <p:nvSpPr>
              <p:cNvPr id="41726" name="Google Shape;41726;p31"/>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7" name="Google Shape;41727;p31"/>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8" name="Google Shape;41728;p31"/>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9" name="Google Shape;41729;p31"/>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0" name="Google Shape;41730;p31"/>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1" name="Google Shape;41731;p31"/>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2" name="Google Shape;41732;p31"/>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3" name="Google Shape;41733;p31"/>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4" name="Google Shape;41734;p31"/>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5" name="Google Shape;41735;p31"/>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6" name="Google Shape;41736;p31"/>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7" name="Google Shape;41737;p31"/>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8" name="Google Shape;41738;p31"/>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9" name="Google Shape;41739;p31"/>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0" name="Google Shape;41740;p31"/>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1" name="Google Shape;41741;p31"/>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2" name="Google Shape;41742;p31"/>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3" name="Google Shape;41743;p31"/>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4" name="Google Shape;41744;p31"/>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5" name="Google Shape;41745;p31"/>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6" name="Google Shape;41746;p31"/>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7" name="Google Shape;41747;p31"/>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8" name="Google Shape;41748;p31"/>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9" name="Google Shape;41749;p31"/>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0" name="Google Shape;41750;p31"/>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1" name="Google Shape;41751;p31"/>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2" name="Google Shape;41752;p31"/>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3" name="Google Shape;41753;p31"/>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4" name="Google Shape;41754;p31"/>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5" name="Google Shape;41755;p31"/>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6" name="Google Shape;41756;p31"/>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7" name="Google Shape;41757;p31"/>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8" name="Google Shape;41758;p31"/>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9" name="Google Shape;41759;p31"/>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0" name="Google Shape;41760;p31"/>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1" name="Google Shape;41761;p31"/>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2" name="Google Shape;41762;p31"/>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3" name="Google Shape;41763;p31"/>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4" name="Google Shape;41764;p31"/>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5" name="Google Shape;41765;p31"/>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6" name="Google Shape;41766;p31"/>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7" name="Google Shape;41767;p31"/>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8" name="Google Shape;41768;p31"/>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9" name="Google Shape;41769;p31"/>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0" name="Google Shape;41770;p31"/>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1" name="Google Shape;41771;p31"/>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2" name="Google Shape;41772;p31"/>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3" name="Google Shape;41773;p31"/>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4" name="Google Shape;41774;p31"/>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5" name="Google Shape;41775;p31"/>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6" name="Google Shape;41776;p31"/>
            <p:cNvGrpSpPr/>
            <p:nvPr/>
          </p:nvGrpSpPr>
          <p:grpSpPr>
            <a:xfrm>
              <a:off x="70735" y="2131363"/>
              <a:ext cx="9002530" cy="22993"/>
              <a:chOff x="79447" y="2138859"/>
              <a:chExt cx="9002530" cy="22993"/>
            </a:xfrm>
          </p:grpSpPr>
          <p:sp>
            <p:nvSpPr>
              <p:cNvPr id="41777" name="Google Shape;41777;p31"/>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8" name="Google Shape;41778;p31"/>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9" name="Google Shape;41779;p31"/>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0" name="Google Shape;41780;p31"/>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1" name="Google Shape;41781;p31"/>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2" name="Google Shape;41782;p31"/>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3" name="Google Shape;41783;p31"/>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4" name="Google Shape;41784;p31"/>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5" name="Google Shape;41785;p31"/>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6" name="Google Shape;41786;p31"/>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7" name="Google Shape;41787;p31"/>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8" name="Google Shape;41788;p31"/>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9" name="Google Shape;41789;p31"/>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0" name="Google Shape;41790;p31"/>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1" name="Google Shape;41791;p31"/>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2" name="Google Shape;41792;p31"/>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3" name="Google Shape;41793;p31"/>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4" name="Google Shape;41794;p31"/>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5" name="Google Shape;41795;p31"/>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6" name="Google Shape;41796;p31"/>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7" name="Google Shape;41797;p31"/>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8" name="Google Shape;41798;p31"/>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9" name="Google Shape;41799;p31"/>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0" name="Google Shape;41800;p31"/>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1" name="Google Shape;41801;p31"/>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2" name="Google Shape;41802;p31"/>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3" name="Google Shape;41803;p31"/>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4" name="Google Shape;41804;p31"/>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5" name="Google Shape;41805;p31"/>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6" name="Google Shape;41806;p31"/>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7" name="Google Shape;41807;p31"/>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8" name="Google Shape;41808;p31"/>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9" name="Google Shape;41809;p31"/>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0" name="Google Shape;41810;p31"/>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1" name="Google Shape;41811;p31"/>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2" name="Google Shape;41812;p31"/>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3" name="Google Shape;41813;p31"/>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4" name="Google Shape;41814;p31"/>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5" name="Google Shape;41815;p31"/>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6" name="Google Shape;41816;p31"/>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7" name="Google Shape;41817;p31"/>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8" name="Google Shape;41818;p31"/>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9" name="Google Shape;41819;p31"/>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0" name="Google Shape;41820;p31"/>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1" name="Google Shape;41821;p31"/>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2" name="Google Shape;41822;p31"/>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3" name="Google Shape;41823;p31"/>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4" name="Google Shape;41824;p31"/>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5" name="Google Shape;41825;p31"/>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6" name="Google Shape;41826;p31"/>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7" name="Google Shape;41827;p31"/>
            <p:cNvGrpSpPr/>
            <p:nvPr/>
          </p:nvGrpSpPr>
          <p:grpSpPr>
            <a:xfrm>
              <a:off x="70735" y="2303771"/>
              <a:ext cx="9002530" cy="21952"/>
              <a:chOff x="79447" y="2309459"/>
              <a:chExt cx="9002530" cy="21952"/>
            </a:xfrm>
          </p:grpSpPr>
          <p:sp>
            <p:nvSpPr>
              <p:cNvPr id="41828" name="Google Shape;41828;p31"/>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9" name="Google Shape;41829;p31"/>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0" name="Google Shape;41830;p31"/>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1" name="Google Shape;41831;p31"/>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2" name="Google Shape;41832;p31"/>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3" name="Google Shape;41833;p31"/>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4" name="Google Shape;41834;p31"/>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5" name="Google Shape;41835;p31"/>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6" name="Google Shape;41836;p31"/>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7" name="Google Shape;41837;p31"/>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8" name="Google Shape;41838;p31"/>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9" name="Google Shape;41839;p31"/>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0" name="Google Shape;41840;p31"/>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1" name="Google Shape;41841;p31"/>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2" name="Google Shape;41842;p31"/>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3" name="Google Shape;41843;p31"/>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4" name="Google Shape;41844;p31"/>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5" name="Google Shape;41845;p31"/>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6" name="Google Shape;41846;p31"/>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7" name="Google Shape;41847;p31"/>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8" name="Google Shape;41848;p31"/>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9" name="Google Shape;41849;p31"/>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0" name="Google Shape;41850;p31"/>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1" name="Google Shape;41851;p31"/>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2" name="Google Shape;41852;p31"/>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3" name="Google Shape;41853;p31"/>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4" name="Google Shape;41854;p31"/>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5" name="Google Shape;41855;p31"/>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6" name="Google Shape;41856;p31"/>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7" name="Google Shape;41857;p31"/>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8" name="Google Shape;41858;p31"/>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9" name="Google Shape;41859;p31"/>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0" name="Google Shape;41860;p31"/>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1" name="Google Shape;41861;p31"/>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2" name="Google Shape;41862;p31"/>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3" name="Google Shape;41863;p31"/>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4" name="Google Shape;41864;p31"/>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5" name="Google Shape;41865;p31"/>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6" name="Google Shape;41866;p31"/>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7" name="Google Shape;41867;p31"/>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8" name="Google Shape;41868;p31"/>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9" name="Google Shape;41869;p31"/>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0" name="Google Shape;41870;p31"/>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1" name="Google Shape;41871;p31"/>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2" name="Google Shape;41872;p31"/>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3" name="Google Shape;41873;p31"/>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4" name="Google Shape;41874;p31"/>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5" name="Google Shape;41875;p31"/>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6" name="Google Shape;41876;p31"/>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7" name="Google Shape;41877;p31"/>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78" name="Google Shape;41878;p31"/>
            <p:cNvGrpSpPr/>
            <p:nvPr/>
          </p:nvGrpSpPr>
          <p:grpSpPr>
            <a:xfrm>
              <a:off x="70735" y="2475138"/>
              <a:ext cx="9002530" cy="21952"/>
              <a:chOff x="79447" y="2480154"/>
              <a:chExt cx="9002530" cy="21952"/>
            </a:xfrm>
          </p:grpSpPr>
          <p:sp>
            <p:nvSpPr>
              <p:cNvPr id="41879" name="Google Shape;41879;p31"/>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0" name="Google Shape;41880;p31"/>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1" name="Google Shape;41881;p31"/>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2" name="Google Shape;41882;p31"/>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3" name="Google Shape;41883;p31"/>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4" name="Google Shape;41884;p31"/>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5" name="Google Shape;41885;p31"/>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6" name="Google Shape;41886;p31"/>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7" name="Google Shape;41887;p31"/>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8" name="Google Shape;41888;p31"/>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9" name="Google Shape;41889;p31"/>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0" name="Google Shape;41890;p31"/>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1" name="Google Shape;41891;p31"/>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2" name="Google Shape;41892;p31"/>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3" name="Google Shape;41893;p31"/>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4" name="Google Shape;41894;p31"/>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5" name="Google Shape;41895;p31"/>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6" name="Google Shape;41896;p31"/>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7" name="Google Shape;41897;p31"/>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8" name="Google Shape;41898;p31"/>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9" name="Google Shape;41899;p31"/>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0" name="Google Shape;41900;p31"/>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1" name="Google Shape;41901;p31"/>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2" name="Google Shape;41902;p31"/>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3" name="Google Shape;41903;p31"/>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4" name="Google Shape;41904;p31"/>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5" name="Google Shape;41905;p31"/>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6" name="Google Shape;41906;p31"/>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7" name="Google Shape;41907;p31"/>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8" name="Google Shape;41908;p31"/>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9" name="Google Shape;41909;p31"/>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0" name="Google Shape;41910;p31"/>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1" name="Google Shape;41911;p31"/>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2" name="Google Shape;41912;p31"/>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3" name="Google Shape;41913;p31"/>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4" name="Google Shape;41914;p31"/>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5" name="Google Shape;41915;p31"/>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6" name="Google Shape;41916;p31"/>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7" name="Google Shape;41917;p31"/>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8" name="Google Shape;41918;p31"/>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9" name="Google Shape;41919;p31"/>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0" name="Google Shape;41920;p31"/>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1" name="Google Shape;41921;p31"/>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2" name="Google Shape;41922;p31"/>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3" name="Google Shape;41923;p31"/>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4" name="Google Shape;41924;p31"/>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5" name="Google Shape;41925;p31"/>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6" name="Google Shape;41926;p31"/>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7" name="Google Shape;41927;p31"/>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8" name="Google Shape;41928;p31"/>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9" name="Google Shape;41929;p31"/>
            <p:cNvGrpSpPr/>
            <p:nvPr/>
          </p:nvGrpSpPr>
          <p:grpSpPr>
            <a:xfrm>
              <a:off x="70735" y="2646505"/>
              <a:ext cx="9002530" cy="21952"/>
              <a:chOff x="79447" y="2650753"/>
              <a:chExt cx="9002530" cy="21952"/>
            </a:xfrm>
          </p:grpSpPr>
          <p:sp>
            <p:nvSpPr>
              <p:cNvPr id="41930" name="Google Shape;41930;p31"/>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1" name="Google Shape;41931;p31"/>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2" name="Google Shape;41932;p31"/>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3" name="Google Shape;41933;p31"/>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4" name="Google Shape;41934;p31"/>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5" name="Google Shape;41935;p31"/>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6" name="Google Shape;41936;p31"/>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7" name="Google Shape;41937;p31"/>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8" name="Google Shape;41938;p31"/>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9" name="Google Shape;41939;p31"/>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0" name="Google Shape;41940;p31"/>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1" name="Google Shape;41941;p31"/>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2" name="Google Shape;41942;p31"/>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3" name="Google Shape;41943;p31"/>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4" name="Google Shape;41944;p31"/>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5" name="Google Shape;41945;p31"/>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6" name="Google Shape;41946;p31"/>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7" name="Google Shape;41947;p31"/>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8" name="Google Shape;41948;p31"/>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9" name="Google Shape;41949;p31"/>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0" name="Google Shape;41950;p31"/>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1" name="Google Shape;41951;p31"/>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2" name="Google Shape;41952;p31"/>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3" name="Google Shape;41953;p31"/>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4" name="Google Shape;41954;p31"/>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5" name="Google Shape;41955;p31"/>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6" name="Google Shape;41956;p31"/>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7" name="Google Shape;41957;p31"/>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8" name="Google Shape;41958;p31"/>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9" name="Google Shape;41959;p31"/>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0" name="Google Shape;41960;p31"/>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1" name="Google Shape;41961;p31"/>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2" name="Google Shape;41962;p31"/>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3" name="Google Shape;41963;p31"/>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4" name="Google Shape;41964;p31"/>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5" name="Google Shape;41965;p31"/>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6" name="Google Shape;41966;p31"/>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7" name="Google Shape;41967;p31"/>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8" name="Google Shape;41968;p31"/>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9" name="Google Shape;41969;p31"/>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0" name="Google Shape;41970;p31"/>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1" name="Google Shape;41971;p31"/>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2" name="Google Shape;41972;p31"/>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3" name="Google Shape;41973;p31"/>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4" name="Google Shape;41974;p31"/>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5" name="Google Shape;41975;p31"/>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6" name="Google Shape;41976;p31"/>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7" name="Google Shape;41977;p31"/>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8" name="Google Shape;41978;p31"/>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9" name="Google Shape;41979;p31"/>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0" name="Google Shape;41980;p31"/>
            <p:cNvGrpSpPr/>
            <p:nvPr/>
          </p:nvGrpSpPr>
          <p:grpSpPr>
            <a:xfrm>
              <a:off x="70735" y="2817872"/>
              <a:ext cx="9002530" cy="21952"/>
              <a:chOff x="79447" y="2821448"/>
              <a:chExt cx="9002530" cy="21952"/>
            </a:xfrm>
          </p:grpSpPr>
          <p:sp>
            <p:nvSpPr>
              <p:cNvPr id="41981" name="Google Shape;41981;p31"/>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2" name="Google Shape;41982;p31"/>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3" name="Google Shape;41983;p31"/>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4" name="Google Shape;41984;p31"/>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5" name="Google Shape;41985;p31"/>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6" name="Google Shape;41986;p31"/>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7" name="Google Shape;41987;p31"/>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8" name="Google Shape;41988;p31"/>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9" name="Google Shape;41989;p31"/>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0" name="Google Shape;41990;p31"/>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1" name="Google Shape;41991;p31"/>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2" name="Google Shape;41992;p31"/>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3" name="Google Shape;41993;p31"/>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4" name="Google Shape;41994;p31"/>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5" name="Google Shape;41995;p31"/>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6" name="Google Shape;41996;p31"/>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7" name="Google Shape;41997;p31"/>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8" name="Google Shape;41998;p31"/>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9" name="Google Shape;41999;p31"/>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0" name="Google Shape;42000;p31"/>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1" name="Google Shape;42001;p31"/>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2" name="Google Shape;42002;p31"/>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3" name="Google Shape;42003;p31"/>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4" name="Google Shape;42004;p31"/>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5" name="Google Shape;42005;p31"/>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6" name="Google Shape;42006;p31"/>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7" name="Google Shape;42007;p31"/>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8" name="Google Shape;42008;p31"/>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9" name="Google Shape;42009;p31"/>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0" name="Google Shape;42010;p31"/>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1" name="Google Shape;42011;p31"/>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2" name="Google Shape;42012;p31"/>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3" name="Google Shape;42013;p31"/>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4" name="Google Shape;42014;p31"/>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5" name="Google Shape;42015;p31"/>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6" name="Google Shape;42016;p31"/>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7" name="Google Shape;42017;p31"/>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8" name="Google Shape;42018;p31"/>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9" name="Google Shape;42019;p31"/>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0" name="Google Shape;42020;p31"/>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1" name="Google Shape;42021;p31"/>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2" name="Google Shape;42022;p31"/>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3" name="Google Shape;42023;p31"/>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4" name="Google Shape;42024;p31"/>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5" name="Google Shape;42025;p31"/>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6" name="Google Shape;42026;p31"/>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7" name="Google Shape;42027;p31"/>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8" name="Google Shape;42028;p31"/>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9" name="Google Shape;42029;p31"/>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0" name="Google Shape;42030;p31"/>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1" name="Google Shape;42031;p31"/>
            <p:cNvGrpSpPr/>
            <p:nvPr/>
          </p:nvGrpSpPr>
          <p:grpSpPr>
            <a:xfrm>
              <a:off x="70735" y="2989239"/>
              <a:ext cx="9002530" cy="22898"/>
              <a:chOff x="79447" y="2991102"/>
              <a:chExt cx="9002530" cy="22898"/>
            </a:xfrm>
          </p:grpSpPr>
          <p:sp>
            <p:nvSpPr>
              <p:cNvPr id="42032" name="Google Shape;42032;p31"/>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3" name="Google Shape;42033;p31"/>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4" name="Google Shape;42034;p31"/>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5" name="Google Shape;42035;p31"/>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6" name="Google Shape;42036;p31"/>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7" name="Google Shape;42037;p31"/>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8" name="Google Shape;42038;p31"/>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9" name="Google Shape;42039;p31"/>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0" name="Google Shape;42040;p31"/>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1" name="Google Shape;42041;p31"/>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2" name="Google Shape;42042;p31"/>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3" name="Google Shape;42043;p31"/>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4" name="Google Shape;42044;p31"/>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5" name="Google Shape;42045;p31"/>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6" name="Google Shape;42046;p31"/>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7" name="Google Shape;42047;p31"/>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8" name="Google Shape;42048;p31"/>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9" name="Google Shape;42049;p31"/>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0" name="Google Shape;42050;p31"/>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1" name="Google Shape;42051;p31"/>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2" name="Google Shape;42052;p31"/>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3" name="Google Shape;42053;p31"/>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4" name="Google Shape;42054;p31"/>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5" name="Google Shape;42055;p31"/>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6" name="Google Shape;42056;p31"/>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7" name="Google Shape;42057;p31"/>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8" name="Google Shape;42058;p31"/>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9" name="Google Shape;42059;p31"/>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0" name="Google Shape;42060;p31"/>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1" name="Google Shape;42061;p31"/>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2" name="Google Shape;42062;p31"/>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3" name="Google Shape;42063;p31"/>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4" name="Google Shape;42064;p31"/>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5" name="Google Shape;42065;p31"/>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6" name="Google Shape;42066;p31"/>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7" name="Google Shape;42067;p31"/>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8" name="Google Shape;42068;p31"/>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9" name="Google Shape;42069;p31"/>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0" name="Google Shape;42070;p31"/>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1" name="Google Shape;42071;p31"/>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2" name="Google Shape;42072;p31"/>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3" name="Google Shape;42073;p31"/>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4" name="Google Shape;42074;p31"/>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5" name="Google Shape;42075;p31"/>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6" name="Google Shape;42076;p31"/>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7" name="Google Shape;42077;p31"/>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8" name="Google Shape;42078;p31"/>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9" name="Google Shape;42079;p31"/>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0" name="Google Shape;42080;p31"/>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1" name="Google Shape;42081;p31"/>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2" name="Google Shape;42082;p31"/>
            <p:cNvGrpSpPr/>
            <p:nvPr/>
          </p:nvGrpSpPr>
          <p:grpSpPr>
            <a:xfrm>
              <a:off x="70735" y="3161552"/>
              <a:ext cx="9002530" cy="21952"/>
              <a:chOff x="79447" y="3161701"/>
              <a:chExt cx="9002530" cy="21952"/>
            </a:xfrm>
          </p:grpSpPr>
          <p:sp>
            <p:nvSpPr>
              <p:cNvPr id="42083" name="Google Shape;42083;p31"/>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4" name="Google Shape;42084;p31"/>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5" name="Google Shape;42085;p31"/>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6" name="Google Shape;42086;p31"/>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7" name="Google Shape;42087;p31"/>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8" name="Google Shape;42088;p31"/>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9" name="Google Shape;42089;p31"/>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0" name="Google Shape;42090;p31"/>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1" name="Google Shape;42091;p31"/>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2" name="Google Shape;42092;p31"/>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3" name="Google Shape;42093;p31"/>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4" name="Google Shape;42094;p31"/>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5" name="Google Shape;42095;p31"/>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6" name="Google Shape;42096;p31"/>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7" name="Google Shape;42097;p31"/>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8" name="Google Shape;42098;p31"/>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9" name="Google Shape;42099;p31"/>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0" name="Google Shape;42100;p31"/>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1" name="Google Shape;42101;p31"/>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2" name="Google Shape;42102;p31"/>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3" name="Google Shape;42103;p31"/>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4" name="Google Shape;42104;p31"/>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5" name="Google Shape;42105;p31"/>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6" name="Google Shape;42106;p31"/>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7" name="Google Shape;42107;p31"/>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8" name="Google Shape;42108;p31"/>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9" name="Google Shape;42109;p31"/>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0" name="Google Shape;42110;p31"/>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1" name="Google Shape;42111;p31"/>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2" name="Google Shape;42112;p31"/>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3" name="Google Shape;42113;p31"/>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4" name="Google Shape;42114;p31"/>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5" name="Google Shape;42115;p31"/>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6" name="Google Shape;42116;p31"/>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7" name="Google Shape;42117;p31"/>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8" name="Google Shape;42118;p31"/>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9" name="Google Shape;42119;p31"/>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0" name="Google Shape;42120;p31"/>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1" name="Google Shape;42121;p31"/>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2" name="Google Shape;42122;p31"/>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3" name="Google Shape;42123;p31"/>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4" name="Google Shape;42124;p31"/>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5" name="Google Shape;42125;p31"/>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6" name="Google Shape;42126;p31"/>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7" name="Google Shape;42127;p31"/>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8" name="Google Shape;42128;p31"/>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9" name="Google Shape;42129;p31"/>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0" name="Google Shape;42130;p31"/>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1" name="Google Shape;42131;p31"/>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2" name="Google Shape;42132;p31"/>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33" name="Google Shape;42133;p31"/>
            <p:cNvGrpSpPr/>
            <p:nvPr/>
          </p:nvGrpSpPr>
          <p:grpSpPr>
            <a:xfrm>
              <a:off x="70735" y="3332919"/>
              <a:ext cx="9002530" cy="21952"/>
              <a:chOff x="79447" y="3332396"/>
              <a:chExt cx="9002530" cy="21952"/>
            </a:xfrm>
          </p:grpSpPr>
          <p:sp>
            <p:nvSpPr>
              <p:cNvPr id="42134" name="Google Shape;42134;p31"/>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5" name="Google Shape;42135;p31"/>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6" name="Google Shape;42136;p31"/>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7" name="Google Shape;42137;p31"/>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8" name="Google Shape;42138;p31"/>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9" name="Google Shape;42139;p31"/>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0" name="Google Shape;42140;p31"/>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1" name="Google Shape;42141;p31"/>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2" name="Google Shape;42142;p31"/>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3" name="Google Shape;42143;p31"/>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4" name="Google Shape;42144;p31"/>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5" name="Google Shape;42145;p31"/>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6" name="Google Shape;42146;p31"/>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7" name="Google Shape;42147;p31"/>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8" name="Google Shape;42148;p31"/>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9" name="Google Shape;42149;p31"/>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0" name="Google Shape;42150;p31"/>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1" name="Google Shape;42151;p31"/>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2" name="Google Shape;42152;p31"/>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3" name="Google Shape;42153;p31"/>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4" name="Google Shape;42154;p31"/>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5" name="Google Shape;42155;p31"/>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6" name="Google Shape;42156;p31"/>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7" name="Google Shape;42157;p31"/>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8" name="Google Shape;42158;p31"/>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9" name="Google Shape;42159;p31"/>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0" name="Google Shape;42160;p31"/>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1" name="Google Shape;42161;p31"/>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2" name="Google Shape;42162;p31"/>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3" name="Google Shape;42163;p31"/>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4" name="Google Shape;42164;p31"/>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5" name="Google Shape;42165;p31"/>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6" name="Google Shape;42166;p31"/>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7" name="Google Shape;42167;p31"/>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8" name="Google Shape;42168;p31"/>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9" name="Google Shape;42169;p31"/>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0" name="Google Shape;42170;p31"/>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1" name="Google Shape;42171;p31"/>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2" name="Google Shape;42172;p31"/>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3" name="Google Shape;42173;p31"/>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4" name="Google Shape;42174;p31"/>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5" name="Google Shape;42175;p31"/>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6" name="Google Shape;42176;p31"/>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7" name="Google Shape;42177;p31"/>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8" name="Google Shape;42178;p31"/>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9" name="Google Shape;42179;p31"/>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0" name="Google Shape;42180;p31"/>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1" name="Google Shape;42181;p31"/>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2" name="Google Shape;42182;p31"/>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3" name="Google Shape;42183;p31"/>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4" name="Google Shape;42184;p31"/>
            <p:cNvGrpSpPr/>
            <p:nvPr/>
          </p:nvGrpSpPr>
          <p:grpSpPr>
            <a:xfrm>
              <a:off x="70735" y="3504286"/>
              <a:ext cx="9002530" cy="22993"/>
              <a:chOff x="79447" y="3501955"/>
              <a:chExt cx="9002530" cy="22993"/>
            </a:xfrm>
          </p:grpSpPr>
          <p:sp>
            <p:nvSpPr>
              <p:cNvPr id="42185" name="Google Shape;42185;p31"/>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6" name="Google Shape;42186;p31"/>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7" name="Google Shape;42187;p31"/>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8" name="Google Shape;42188;p31"/>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9" name="Google Shape;42189;p31"/>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0" name="Google Shape;42190;p31"/>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1" name="Google Shape;42191;p31"/>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2" name="Google Shape;42192;p31"/>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3" name="Google Shape;42193;p31"/>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4" name="Google Shape;42194;p31"/>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5" name="Google Shape;42195;p31"/>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6" name="Google Shape;42196;p31"/>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7" name="Google Shape;42197;p31"/>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8" name="Google Shape;42198;p31"/>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9" name="Google Shape;42199;p31"/>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0" name="Google Shape;42200;p31"/>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1" name="Google Shape;42201;p31"/>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2" name="Google Shape;42202;p31"/>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3" name="Google Shape;42203;p31"/>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4" name="Google Shape;42204;p31"/>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5" name="Google Shape;42205;p31"/>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6" name="Google Shape;42206;p31"/>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7" name="Google Shape;42207;p31"/>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8" name="Google Shape;42208;p31"/>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9" name="Google Shape;42209;p31"/>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0" name="Google Shape;42210;p31"/>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1" name="Google Shape;42211;p31"/>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2" name="Google Shape;42212;p31"/>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3" name="Google Shape;42213;p31"/>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4" name="Google Shape;42214;p31"/>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5" name="Google Shape;42215;p31"/>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6" name="Google Shape;42216;p31"/>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7" name="Google Shape;42217;p31"/>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8" name="Google Shape;42218;p31"/>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9" name="Google Shape;42219;p31"/>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0" name="Google Shape;42220;p31"/>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1" name="Google Shape;42221;p31"/>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2" name="Google Shape;42222;p31"/>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3" name="Google Shape;42223;p31"/>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4" name="Google Shape;42224;p31"/>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5" name="Google Shape;42225;p31"/>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6" name="Google Shape;42226;p31"/>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7" name="Google Shape;42227;p31"/>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8" name="Google Shape;42228;p31"/>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9" name="Google Shape;42229;p31"/>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0" name="Google Shape;42230;p31"/>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1" name="Google Shape;42231;p31"/>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2" name="Google Shape;42232;p31"/>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3" name="Google Shape;42233;p31"/>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4" name="Google Shape;42234;p31"/>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5" name="Google Shape;42235;p31"/>
            <p:cNvGrpSpPr/>
            <p:nvPr/>
          </p:nvGrpSpPr>
          <p:grpSpPr>
            <a:xfrm>
              <a:off x="70735" y="3676694"/>
              <a:ext cx="9002530" cy="21952"/>
              <a:chOff x="79447" y="3672649"/>
              <a:chExt cx="9002530" cy="21952"/>
            </a:xfrm>
          </p:grpSpPr>
          <p:sp>
            <p:nvSpPr>
              <p:cNvPr id="42236" name="Google Shape;42236;p31"/>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7" name="Google Shape;42237;p31"/>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8" name="Google Shape;42238;p31"/>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9" name="Google Shape;42239;p31"/>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0" name="Google Shape;42240;p31"/>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1" name="Google Shape;42241;p31"/>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2" name="Google Shape;42242;p31"/>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3" name="Google Shape;42243;p31"/>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4" name="Google Shape;42244;p31"/>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5" name="Google Shape;42245;p31"/>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6" name="Google Shape;42246;p31"/>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7" name="Google Shape;42247;p31"/>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8" name="Google Shape;42248;p31"/>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9" name="Google Shape;42249;p31"/>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0" name="Google Shape;42250;p31"/>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1" name="Google Shape;42251;p31"/>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2" name="Google Shape;42252;p31"/>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3" name="Google Shape;42253;p31"/>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4" name="Google Shape;42254;p31"/>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5" name="Google Shape;42255;p31"/>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6" name="Google Shape;42256;p31"/>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7" name="Google Shape;42257;p31"/>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8" name="Google Shape;42258;p31"/>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9" name="Google Shape;42259;p31"/>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0" name="Google Shape;42260;p31"/>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1" name="Google Shape;42261;p31"/>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2" name="Google Shape;42262;p31"/>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3" name="Google Shape;42263;p31"/>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4" name="Google Shape;42264;p31"/>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5" name="Google Shape;42265;p31"/>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6" name="Google Shape;42266;p31"/>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7" name="Google Shape;42267;p31"/>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8" name="Google Shape;42268;p31"/>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9" name="Google Shape;42269;p31"/>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0" name="Google Shape;42270;p31"/>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1" name="Google Shape;42271;p31"/>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2" name="Google Shape;42272;p31"/>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3" name="Google Shape;42273;p31"/>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4" name="Google Shape;42274;p31"/>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5" name="Google Shape;42275;p31"/>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6" name="Google Shape;42276;p31"/>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7" name="Google Shape;42277;p31"/>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8" name="Google Shape;42278;p31"/>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9" name="Google Shape;42279;p31"/>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0" name="Google Shape;42280;p31"/>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1" name="Google Shape;42281;p31"/>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2" name="Google Shape;42282;p31"/>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3" name="Google Shape;42283;p31"/>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4" name="Google Shape;42284;p31"/>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5" name="Google Shape;42285;p31"/>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6" name="Google Shape;42286;p31"/>
            <p:cNvGrpSpPr/>
            <p:nvPr/>
          </p:nvGrpSpPr>
          <p:grpSpPr>
            <a:xfrm>
              <a:off x="70735" y="3848061"/>
              <a:ext cx="9002530" cy="21952"/>
              <a:chOff x="79447" y="3843249"/>
              <a:chExt cx="9002530" cy="21952"/>
            </a:xfrm>
          </p:grpSpPr>
          <p:sp>
            <p:nvSpPr>
              <p:cNvPr id="42287" name="Google Shape;42287;p31"/>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8" name="Google Shape;42288;p31"/>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9" name="Google Shape;42289;p31"/>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0" name="Google Shape;42290;p31"/>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1" name="Google Shape;42291;p31"/>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2" name="Google Shape;42292;p31"/>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3" name="Google Shape;42293;p31"/>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4" name="Google Shape;42294;p31"/>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5" name="Google Shape;42295;p31"/>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6" name="Google Shape;42296;p31"/>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7" name="Google Shape;42297;p31"/>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8" name="Google Shape;42298;p31"/>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9" name="Google Shape;42299;p31"/>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0" name="Google Shape;42300;p31"/>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1" name="Google Shape;42301;p31"/>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2" name="Google Shape;42302;p31"/>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3" name="Google Shape;42303;p31"/>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4" name="Google Shape;42304;p31"/>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5" name="Google Shape;42305;p31"/>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6" name="Google Shape;42306;p31"/>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7" name="Google Shape;42307;p31"/>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8" name="Google Shape;42308;p31"/>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9" name="Google Shape;42309;p31"/>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0" name="Google Shape;42310;p31"/>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1" name="Google Shape;42311;p31"/>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2" name="Google Shape;42312;p31"/>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3" name="Google Shape;42313;p31"/>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4" name="Google Shape;42314;p31"/>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5" name="Google Shape;42315;p31"/>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6" name="Google Shape;42316;p31"/>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7" name="Google Shape;42317;p31"/>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8" name="Google Shape;42318;p31"/>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9" name="Google Shape;42319;p31"/>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0" name="Google Shape;42320;p31"/>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1" name="Google Shape;42321;p31"/>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2" name="Google Shape;42322;p31"/>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3" name="Google Shape;42323;p31"/>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4" name="Google Shape;42324;p31"/>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5" name="Google Shape;42325;p31"/>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6" name="Google Shape;42326;p31"/>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7" name="Google Shape;42327;p31"/>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8" name="Google Shape;42328;p31"/>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9" name="Google Shape;42329;p31"/>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0" name="Google Shape;42330;p31"/>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1" name="Google Shape;42331;p31"/>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2" name="Google Shape;42332;p31"/>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3" name="Google Shape;42333;p31"/>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4" name="Google Shape;42334;p31"/>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5" name="Google Shape;42335;p31"/>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6" name="Google Shape;42336;p31"/>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7" name="Google Shape;42337;p31"/>
            <p:cNvGrpSpPr/>
            <p:nvPr/>
          </p:nvGrpSpPr>
          <p:grpSpPr>
            <a:xfrm>
              <a:off x="70735" y="4019428"/>
              <a:ext cx="9002530" cy="22993"/>
              <a:chOff x="79447" y="4012903"/>
              <a:chExt cx="9002530" cy="22993"/>
            </a:xfrm>
          </p:grpSpPr>
          <p:sp>
            <p:nvSpPr>
              <p:cNvPr id="42338" name="Google Shape;42338;p31"/>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9" name="Google Shape;42339;p31"/>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0" name="Google Shape;42340;p31"/>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1" name="Google Shape;42341;p31"/>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2" name="Google Shape;42342;p31"/>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3" name="Google Shape;42343;p31"/>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4" name="Google Shape;42344;p31"/>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5" name="Google Shape;42345;p31"/>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6" name="Google Shape;42346;p31"/>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7" name="Google Shape;42347;p31"/>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8" name="Google Shape;42348;p31"/>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9" name="Google Shape;42349;p31"/>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0" name="Google Shape;42350;p31"/>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1" name="Google Shape;42351;p31"/>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2" name="Google Shape;42352;p31"/>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3" name="Google Shape;42353;p31"/>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4" name="Google Shape;42354;p31"/>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5" name="Google Shape;42355;p31"/>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6" name="Google Shape;42356;p31"/>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7" name="Google Shape;42357;p31"/>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8" name="Google Shape;42358;p31"/>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9" name="Google Shape;42359;p31"/>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0" name="Google Shape;42360;p31"/>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1" name="Google Shape;42361;p31"/>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2" name="Google Shape;42362;p31"/>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3" name="Google Shape;42363;p31"/>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4" name="Google Shape;42364;p31"/>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5" name="Google Shape;42365;p31"/>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6" name="Google Shape;42366;p31"/>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7" name="Google Shape;42367;p31"/>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8" name="Google Shape;42368;p31"/>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9" name="Google Shape;42369;p31"/>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0" name="Google Shape;42370;p31"/>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1" name="Google Shape;42371;p31"/>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2" name="Google Shape;42372;p31"/>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3" name="Google Shape;42373;p31"/>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4" name="Google Shape;42374;p31"/>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5" name="Google Shape;42375;p31"/>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6" name="Google Shape;42376;p31"/>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7" name="Google Shape;42377;p31"/>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8" name="Google Shape;42378;p31"/>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9" name="Google Shape;42379;p31"/>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0" name="Google Shape;42380;p31"/>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1" name="Google Shape;42381;p31"/>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2" name="Google Shape;42382;p31"/>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3" name="Google Shape;42383;p31"/>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4" name="Google Shape;42384;p31"/>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5" name="Google Shape;42385;p31"/>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6" name="Google Shape;42386;p31"/>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7" name="Google Shape;42387;p31"/>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88" name="Google Shape;42388;p31"/>
            <p:cNvGrpSpPr/>
            <p:nvPr/>
          </p:nvGrpSpPr>
          <p:grpSpPr>
            <a:xfrm>
              <a:off x="70735" y="4191836"/>
              <a:ext cx="9002530" cy="21952"/>
              <a:chOff x="79447" y="4182462"/>
              <a:chExt cx="9002530" cy="21952"/>
            </a:xfrm>
          </p:grpSpPr>
          <p:sp>
            <p:nvSpPr>
              <p:cNvPr id="42389" name="Google Shape;42389;p31"/>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0" name="Google Shape;42390;p31"/>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1" name="Google Shape;42391;p31"/>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2" name="Google Shape;42392;p31"/>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3" name="Google Shape;42393;p31"/>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4" name="Google Shape;42394;p31"/>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5" name="Google Shape;42395;p31"/>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6" name="Google Shape;42396;p31"/>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7" name="Google Shape;42397;p31"/>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8" name="Google Shape;42398;p31"/>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9" name="Google Shape;42399;p31"/>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0" name="Google Shape;42400;p31"/>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1" name="Google Shape;42401;p31"/>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2" name="Google Shape;42402;p31"/>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3" name="Google Shape;42403;p31"/>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4" name="Google Shape;42404;p31"/>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5" name="Google Shape;42405;p31"/>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6" name="Google Shape;42406;p31"/>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7" name="Google Shape;42407;p31"/>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8" name="Google Shape;42408;p31"/>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9" name="Google Shape;42409;p31"/>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0" name="Google Shape;42410;p31"/>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1" name="Google Shape;42411;p31"/>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2" name="Google Shape;42412;p31"/>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3" name="Google Shape;42413;p31"/>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4" name="Google Shape;42414;p31"/>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5" name="Google Shape;42415;p31"/>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6" name="Google Shape;42416;p31"/>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7" name="Google Shape;42417;p31"/>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8" name="Google Shape;42418;p31"/>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9" name="Google Shape;42419;p31"/>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0" name="Google Shape;42420;p31"/>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1" name="Google Shape;42421;p31"/>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2" name="Google Shape;42422;p31"/>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3" name="Google Shape;42423;p31"/>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4" name="Google Shape;42424;p31"/>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5" name="Google Shape;42425;p31"/>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6" name="Google Shape;42426;p31"/>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7" name="Google Shape;42427;p31"/>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8" name="Google Shape;42428;p31"/>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9" name="Google Shape;42429;p31"/>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0" name="Google Shape;42430;p31"/>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1" name="Google Shape;42431;p31"/>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2" name="Google Shape;42432;p31"/>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3" name="Google Shape;42433;p31"/>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4" name="Google Shape;42434;p31"/>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5" name="Google Shape;42435;p31"/>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6" name="Google Shape;42436;p31"/>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7" name="Google Shape;42437;p31"/>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8" name="Google Shape;42438;p31"/>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9" name="Google Shape;42439;p31"/>
            <p:cNvGrpSpPr/>
            <p:nvPr/>
          </p:nvGrpSpPr>
          <p:grpSpPr>
            <a:xfrm>
              <a:off x="70735" y="4363203"/>
              <a:ext cx="9002530" cy="21952"/>
              <a:chOff x="79447" y="4353157"/>
              <a:chExt cx="9002530" cy="21952"/>
            </a:xfrm>
          </p:grpSpPr>
          <p:sp>
            <p:nvSpPr>
              <p:cNvPr id="42440" name="Google Shape;42440;p31"/>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1" name="Google Shape;42441;p31"/>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2" name="Google Shape;42442;p31"/>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3" name="Google Shape;42443;p31"/>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4" name="Google Shape;42444;p31"/>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5" name="Google Shape;42445;p31"/>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6" name="Google Shape;42446;p31"/>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7" name="Google Shape;42447;p31"/>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8" name="Google Shape;42448;p31"/>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9" name="Google Shape;42449;p31"/>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0" name="Google Shape;42450;p31"/>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1" name="Google Shape;42451;p31"/>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2" name="Google Shape;42452;p31"/>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3" name="Google Shape;42453;p31"/>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4" name="Google Shape;42454;p31"/>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5" name="Google Shape;42455;p31"/>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6" name="Google Shape;42456;p31"/>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7" name="Google Shape;42457;p31"/>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8" name="Google Shape;42458;p31"/>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9" name="Google Shape;42459;p31"/>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0" name="Google Shape;42460;p31"/>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1" name="Google Shape;42461;p31"/>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2" name="Google Shape;42462;p31"/>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3" name="Google Shape;42463;p31"/>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4" name="Google Shape;42464;p31"/>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5" name="Google Shape;42465;p31"/>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6" name="Google Shape;42466;p31"/>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7" name="Google Shape;42467;p31"/>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8" name="Google Shape;42468;p31"/>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9" name="Google Shape;42469;p31"/>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0" name="Google Shape;42470;p31"/>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1" name="Google Shape;42471;p31"/>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2" name="Google Shape;42472;p31"/>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3" name="Google Shape;42473;p31"/>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4" name="Google Shape;42474;p31"/>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5" name="Google Shape;42475;p31"/>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6" name="Google Shape;42476;p31"/>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7" name="Google Shape;42477;p31"/>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8" name="Google Shape;42478;p31"/>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9" name="Google Shape;42479;p31"/>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0" name="Google Shape;42480;p31"/>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1" name="Google Shape;42481;p31"/>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2" name="Google Shape;42482;p31"/>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3" name="Google Shape;42483;p31"/>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4" name="Google Shape;42484;p31"/>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5" name="Google Shape;42485;p31"/>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6" name="Google Shape;42486;p31"/>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7" name="Google Shape;42487;p31"/>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8" name="Google Shape;42488;p31"/>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9" name="Google Shape;42489;p31"/>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0" name="Google Shape;42490;p31"/>
            <p:cNvGrpSpPr/>
            <p:nvPr/>
          </p:nvGrpSpPr>
          <p:grpSpPr>
            <a:xfrm>
              <a:off x="70735" y="4534570"/>
              <a:ext cx="9002530" cy="22993"/>
              <a:chOff x="79447" y="4522716"/>
              <a:chExt cx="9002530" cy="22993"/>
            </a:xfrm>
          </p:grpSpPr>
          <p:sp>
            <p:nvSpPr>
              <p:cNvPr id="42491" name="Google Shape;42491;p31"/>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2" name="Google Shape;42492;p31"/>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3" name="Google Shape;42493;p31"/>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4" name="Google Shape;42494;p31"/>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5" name="Google Shape;42495;p31"/>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6" name="Google Shape;42496;p31"/>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7" name="Google Shape;42497;p31"/>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8" name="Google Shape;42498;p31"/>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9" name="Google Shape;42499;p31"/>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0" name="Google Shape;42500;p31"/>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1" name="Google Shape;42501;p31"/>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2" name="Google Shape;42502;p31"/>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3" name="Google Shape;42503;p31"/>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4" name="Google Shape;42504;p31"/>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5" name="Google Shape;42505;p31"/>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6" name="Google Shape;42506;p31"/>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7" name="Google Shape;42507;p31"/>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8" name="Google Shape;42508;p31"/>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9" name="Google Shape;42509;p31"/>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0" name="Google Shape;42510;p31"/>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1" name="Google Shape;42511;p31"/>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2" name="Google Shape;42512;p31"/>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3" name="Google Shape;42513;p31"/>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4" name="Google Shape;42514;p31"/>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5" name="Google Shape;42515;p31"/>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6" name="Google Shape;42516;p31"/>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7" name="Google Shape;42517;p31"/>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8" name="Google Shape;42518;p31"/>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9" name="Google Shape;42519;p31"/>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0" name="Google Shape;42520;p31"/>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1" name="Google Shape;42521;p31"/>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2" name="Google Shape;42522;p31"/>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3" name="Google Shape;42523;p31"/>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4" name="Google Shape;42524;p31"/>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5" name="Google Shape;42525;p31"/>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6" name="Google Shape;42526;p31"/>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7" name="Google Shape;42527;p31"/>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8" name="Google Shape;42528;p31"/>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9" name="Google Shape;42529;p31"/>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0" name="Google Shape;42530;p31"/>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1" name="Google Shape;42531;p31"/>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2" name="Google Shape;42532;p31"/>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3" name="Google Shape;42533;p31"/>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4" name="Google Shape;42534;p31"/>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5" name="Google Shape;42535;p31"/>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6" name="Google Shape;42536;p31"/>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7" name="Google Shape;42537;p31"/>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8" name="Google Shape;42538;p31"/>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9" name="Google Shape;42539;p31"/>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0" name="Google Shape;42540;p31"/>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1" name="Google Shape;42541;p31"/>
            <p:cNvGrpSpPr/>
            <p:nvPr/>
          </p:nvGrpSpPr>
          <p:grpSpPr>
            <a:xfrm>
              <a:off x="70735" y="4706978"/>
              <a:ext cx="9002530" cy="21952"/>
              <a:chOff x="79447" y="4693410"/>
              <a:chExt cx="9002530" cy="21952"/>
            </a:xfrm>
          </p:grpSpPr>
          <p:sp>
            <p:nvSpPr>
              <p:cNvPr id="42542" name="Google Shape;42542;p31"/>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3" name="Google Shape;42543;p31"/>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4" name="Google Shape;42544;p31"/>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5" name="Google Shape;42545;p31"/>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6" name="Google Shape;42546;p31"/>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7" name="Google Shape;42547;p31"/>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8" name="Google Shape;42548;p31"/>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9" name="Google Shape;42549;p31"/>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0" name="Google Shape;42550;p31"/>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1" name="Google Shape;42551;p31"/>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2" name="Google Shape;42552;p31"/>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3" name="Google Shape;42553;p31"/>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4" name="Google Shape;42554;p31"/>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5" name="Google Shape;42555;p31"/>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6" name="Google Shape;42556;p31"/>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7" name="Google Shape;42557;p31"/>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8" name="Google Shape;42558;p31"/>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9" name="Google Shape;42559;p31"/>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0" name="Google Shape;42560;p31"/>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1" name="Google Shape;42561;p31"/>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2" name="Google Shape;42562;p31"/>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3" name="Google Shape;42563;p31"/>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4" name="Google Shape;42564;p31"/>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5" name="Google Shape;42565;p31"/>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6" name="Google Shape;42566;p31"/>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7" name="Google Shape;42567;p31"/>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8" name="Google Shape;42568;p31"/>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9" name="Google Shape;42569;p31"/>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0" name="Google Shape;42570;p31"/>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1" name="Google Shape;42571;p31"/>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2" name="Google Shape;42572;p31"/>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3" name="Google Shape;42573;p31"/>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4" name="Google Shape;42574;p31"/>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5" name="Google Shape;42575;p31"/>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6" name="Google Shape;42576;p31"/>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7" name="Google Shape;42577;p31"/>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8" name="Google Shape;42578;p31"/>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9" name="Google Shape;42579;p31"/>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0" name="Google Shape;42580;p31"/>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1" name="Google Shape;42581;p31"/>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2" name="Google Shape;42582;p31"/>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3" name="Google Shape;42583;p31"/>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4" name="Google Shape;42584;p31"/>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5" name="Google Shape;42585;p31"/>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6" name="Google Shape;42586;p31"/>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7" name="Google Shape;42587;p31"/>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8" name="Google Shape;42588;p31"/>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9" name="Google Shape;42589;p31"/>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0" name="Google Shape;42590;p31"/>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1" name="Google Shape;42591;p31"/>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2" name="Google Shape;42592;p31"/>
            <p:cNvGrpSpPr/>
            <p:nvPr/>
          </p:nvGrpSpPr>
          <p:grpSpPr>
            <a:xfrm>
              <a:off x="70735" y="4878345"/>
              <a:ext cx="9002530" cy="21952"/>
              <a:chOff x="79447" y="4864010"/>
              <a:chExt cx="9002530" cy="21952"/>
            </a:xfrm>
          </p:grpSpPr>
          <p:sp>
            <p:nvSpPr>
              <p:cNvPr id="42593" name="Google Shape;42593;p31"/>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4" name="Google Shape;42594;p31"/>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5" name="Google Shape;42595;p31"/>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6" name="Google Shape;42596;p31"/>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7" name="Google Shape;42597;p31"/>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8" name="Google Shape;42598;p31"/>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9" name="Google Shape;42599;p31"/>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0" name="Google Shape;42600;p31"/>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1" name="Google Shape;42601;p31"/>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2" name="Google Shape;42602;p31"/>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3" name="Google Shape;42603;p31"/>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4" name="Google Shape;42604;p31"/>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5" name="Google Shape;42605;p31"/>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6" name="Google Shape;42606;p31"/>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7" name="Google Shape;42607;p31"/>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8" name="Google Shape;42608;p31"/>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9" name="Google Shape;42609;p31"/>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0" name="Google Shape;42610;p31"/>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1" name="Google Shape;42611;p31"/>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2" name="Google Shape;42612;p31"/>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3" name="Google Shape;42613;p31"/>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4" name="Google Shape;42614;p31"/>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5" name="Google Shape;42615;p31"/>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6" name="Google Shape;42616;p31"/>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7" name="Google Shape;42617;p31"/>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8" name="Google Shape;42618;p31"/>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9" name="Google Shape;42619;p31"/>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0" name="Google Shape;42620;p31"/>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1" name="Google Shape;42621;p31"/>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2" name="Google Shape;42622;p31"/>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3" name="Google Shape;42623;p31"/>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4" name="Google Shape;42624;p31"/>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5" name="Google Shape;42625;p31"/>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6" name="Google Shape;42626;p31"/>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7" name="Google Shape;42627;p31"/>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8" name="Google Shape;42628;p31"/>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9" name="Google Shape;42629;p31"/>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0" name="Google Shape;42630;p31"/>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1" name="Google Shape;42631;p31"/>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2" name="Google Shape;42632;p31"/>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3" name="Google Shape;42633;p31"/>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4" name="Google Shape;42634;p31"/>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5" name="Google Shape;42635;p31"/>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6" name="Google Shape;42636;p31"/>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7" name="Google Shape;42637;p31"/>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8" name="Google Shape;42638;p31"/>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9" name="Google Shape;42639;p31"/>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0" name="Google Shape;42640;p31"/>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1" name="Google Shape;42641;p31"/>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2" name="Google Shape;42642;p31"/>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3" name="Google Shape;42643;p31"/>
            <p:cNvGrpSpPr/>
            <p:nvPr/>
          </p:nvGrpSpPr>
          <p:grpSpPr>
            <a:xfrm>
              <a:off x="70735" y="5049712"/>
              <a:ext cx="9002530" cy="22993"/>
              <a:chOff x="79447" y="5033664"/>
              <a:chExt cx="9002530" cy="22993"/>
            </a:xfrm>
          </p:grpSpPr>
          <p:sp>
            <p:nvSpPr>
              <p:cNvPr id="42644" name="Google Shape;42644;p31"/>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5" name="Google Shape;42645;p31"/>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6" name="Google Shape;42646;p31"/>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7" name="Google Shape;42647;p31"/>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8" name="Google Shape;42648;p31"/>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9" name="Google Shape;42649;p31"/>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0" name="Google Shape;42650;p31"/>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1" name="Google Shape;42651;p31"/>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2" name="Google Shape;42652;p31"/>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3" name="Google Shape;42653;p31"/>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4" name="Google Shape;42654;p31"/>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5" name="Google Shape;42655;p31"/>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6" name="Google Shape;42656;p31"/>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7" name="Google Shape;42657;p31"/>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8" name="Google Shape;42658;p31"/>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9" name="Google Shape;42659;p31"/>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0" name="Google Shape;42660;p31"/>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1" name="Google Shape;42661;p31"/>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2" name="Google Shape;42662;p31"/>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3" name="Google Shape;42663;p31"/>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4" name="Google Shape;42664;p31"/>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5" name="Google Shape;42665;p31"/>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6" name="Google Shape;42666;p31"/>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7" name="Google Shape;42667;p31"/>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8" name="Google Shape;42668;p31"/>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9" name="Google Shape;42669;p31"/>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0" name="Google Shape;42670;p31"/>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1" name="Google Shape;42671;p31"/>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2" name="Google Shape;42672;p31"/>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3" name="Google Shape;42673;p31"/>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4" name="Google Shape;42674;p31"/>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5" name="Google Shape;42675;p31"/>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6" name="Google Shape;42676;p31"/>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7" name="Google Shape;42677;p31"/>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8" name="Google Shape;42678;p31"/>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9" name="Google Shape;42679;p31"/>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0" name="Google Shape;42680;p31"/>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1" name="Google Shape;42681;p31"/>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2" name="Google Shape;42682;p31"/>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3" name="Google Shape;42683;p31"/>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4" name="Google Shape;42684;p31"/>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5" name="Google Shape;42685;p31"/>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6" name="Google Shape;42686;p31"/>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7" name="Google Shape;42687;p31"/>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8" name="Google Shape;42688;p31"/>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9" name="Google Shape;42689;p31"/>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0" name="Google Shape;42690;p31"/>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1" name="Google Shape;42691;p31"/>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2" name="Google Shape;42692;p31"/>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3" name="Google Shape;42693;p31"/>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694" name="Google Shape;42694;p31"/>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42695" name="Google Shape;42695;p31"/>
          <p:cNvSpPr txBox="1">
            <a:spLocks noGrp="1"/>
          </p:cNvSpPr>
          <p:nvPr>
            <p:ph type="subTitle" idx="1"/>
          </p:nvPr>
        </p:nvSpPr>
        <p:spPr>
          <a:xfrm>
            <a:off x="951305" y="3550825"/>
            <a:ext cx="2252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696" name="Google Shape;42696;p31"/>
          <p:cNvSpPr txBox="1">
            <a:spLocks noGrp="1"/>
          </p:cNvSpPr>
          <p:nvPr>
            <p:ph type="subTitle" idx="2"/>
          </p:nvPr>
        </p:nvSpPr>
        <p:spPr>
          <a:xfrm>
            <a:off x="951305" y="3076023"/>
            <a:ext cx="22524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2697" name="Google Shape;42697;p31"/>
          <p:cNvSpPr txBox="1">
            <a:spLocks noGrp="1"/>
          </p:cNvSpPr>
          <p:nvPr>
            <p:ph type="subTitle" idx="3"/>
          </p:nvPr>
        </p:nvSpPr>
        <p:spPr>
          <a:xfrm>
            <a:off x="5940295" y="3550825"/>
            <a:ext cx="2252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698" name="Google Shape;42698;p31"/>
          <p:cNvSpPr txBox="1">
            <a:spLocks noGrp="1"/>
          </p:cNvSpPr>
          <p:nvPr>
            <p:ph type="subTitle" idx="4"/>
          </p:nvPr>
        </p:nvSpPr>
        <p:spPr>
          <a:xfrm>
            <a:off x="5940295" y="3076023"/>
            <a:ext cx="22524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2699" name="Google Shape;42699;p31"/>
          <p:cNvSpPr txBox="1">
            <a:spLocks noGrp="1"/>
          </p:cNvSpPr>
          <p:nvPr>
            <p:ph type="subTitle" idx="5"/>
          </p:nvPr>
        </p:nvSpPr>
        <p:spPr>
          <a:xfrm>
            <a:off x="3445800" y="3550825"/>
            <a:ext cx="2252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700" name="Google Shape;42700;p31"/>
          <p:cNvSpPr txBox="1">
            <a:spLocks noGrp="1"/>
          </p:cNvSpPr>
          <p:nvPr>
            <p:ph type="subTitle" idx="6"/>
          </p:nvPr>
        </p:nvSpPr>
        <p:spPr>
          <a:xfrm>
            <a:off x="3445800" y="3076023"/>
            <a:ext cx="22524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2701" name="Google Shape;42701;p31"/>
          <p:cNvSpPr txBox="1">
            <a:spLocks noGrp="1"/>
          </p:cNvSpPr>
          <p:nvPr>
            <p:ph type="subTitle" idx="7"/>
          </p:nvPr>
        </p:nvSpPr>
        <p:spPr>
          <a:xfrm>
            <a:off x="2198564" y="1941052"/>
            <a:ext cx="2252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702" name="Google Shape;42702;p31"/>
          <p:cNvSpPr txBox="1">
            <a:spLocks noGrp="1"/>
          </p:cNvSpPr>
          <p:nvPr>
            <p:ph type="subTitle" idx="8"/>
          </p:nvPr>
        </p:nvSpPr>
        <p:spPr>
          <a:xfrm>
            <a:off x="2198564" y="1466250"/>
            <a:ext cx="22524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2703" name="Google Shape;42703;p31"/>
          <p:cNvSpPr txBox="1">
            <a:spLocks noGrp="1"/>
          </p:cNvSpPr>
          <p:nvPr>
            <p:ph type="subTitle" idx="9"/>
          </p:nvPr>
        </p:nvSpPr>
        <p:spPr>
          <a:xfrm>
            <a:off x="4693083" y="1941052"/>
            <a:ext cx="2252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704" name="Google Shape;42704;p31"/>
          <p:cNvSpPr txBox="1">
            <a:spLocks noGrp="1"/>
          </p:cNvSpPr>
          <p:nvPr>
            <p:ph type="subTitle" idx="13"/>
          </p:nvPr>
        </p:nvSpPr>
        <p:spPr>
          <a:xfrm>
            <a:off x="4693083" y="1466250"/>
            <a:ext cx="22524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grpSp>
        <p:nvGrpSpPr>
          <p:cNvPr id="42705" name="Google Shape;42705;p31"/>
          <p:cNvGrpSpPr/>
          <p:nvPr/>
        </p:nvGrpSpPr>
        <p:grpSpPr>
          <a:xfrm rot="10800000" flipH="1">
            <a:off x="8430850" y="595647"/>
            <a:ext cx="3512146" cy="497051"/>
            <a:chOff x="2765878" y="4436723"/>
            <a:chExt cx="7690269" cy="1225772"/>
          </a:xfrm>
        </p:grpSpPr>
        <p:grpSp>
          <p:nvGrpSpPr>
            <p:cNvPr id="42706" name="Google Shape;42706;p31"/>
            <p:cNvGrpSpPr/>
            <p:nvPr/>
          </p:nvGrpSpPr>
          <p:grpSpPr>
            <a:xfrm flipH="1">
              <a:off x="2765878" y="4436723"/>
              <a:ext cx="7690269" cy="1225772"/>
              <a:chOff x="2763020" y="4436723"/>
              <a:chExt cx="7690269" cy="1225772"/>
            </a:xfrm>
          </p:grpSpPr>
          <p:sp>
            <p:nvSpPr>
              <p:cNvPr id="42707" name="Google Shape;42707;p31"/>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8" name="Google Shape;42708;p31"/>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9" name="Google Shape;42709;p31"/>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0" name="Google Shape;42710;p31"/>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11" name="Google Shape;42711;p31"/>
            <p:cNvGrpSpPr/>
            <p:nvPr/>
          </p:nvGrpSpPr>
          <p:grpSpPr>
            <a:xfrm flipH="1">
              <a:off x="2765878" y="4436723"/>
              <a:ext cx="7690269" cy="1225772"/>
              <a:chOff x="2763020" y="4436723"/>
              <a:chExt cx="7690269" cy="1225772"/>
            </a:xfrm>
          </p:grpSpPr>
          <p:sp>
            <p:nvSpPr>
              <p:cNvPr id="42712" name="Google Shape;42712;p31"/>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3" name="Google Shape;42713;p31"/>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4" name="Google Shape;42714;p31"/>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5" name="Google Shape;42715;p31"/>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6" name="Google Shape;42716;p31"/>
          <p:cNvGrpSpPr/>
          <p:nvPr/>
        </p:nvGrpSpPr>
        <p:grpSpPr>
          <a:xfrm rot="10800000">
            <a:off x="-750947" y="2546407"/>
            <a:ext cx="1329399" cy="5681843"/>
            <a:chOff x="1398790" y="-5746080"/>
            <a:chExt cx="1329399" cy="5681843"/>
          </a:xfrm>
        </p:grpSpPr>
        <p:sp>
          <p:nvSpPr>
            <p:cNvPr id="42717" name="Google Shape;42717;p31"/>
            <p:cNvSpPr/>
            <p:nvPr/>
          </p:nvSpPr>
          <p:spPr>
            <a:xfrm rot="-5400000">
              <a:off x="664515" y="-3229186"/>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8" name="Google Shape;42718;p31"/>
            <p:cNvSpPr/>
            <p:nvPr/>
          </p:nvSpPr>
          <p:spPr>
            <a:xfrm rot="-5400000">
              <a:off x="650869" y="-3571371"/>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9" name="Google Shape;42719;p31"/>
            <p:cNvSpPr/>
            <p:nvPr/>
          </p:nvSpPr>
          <p:spPr>
            <a:xfrm rot="-5400000">
              <a:off x="1223268" y="-5044158"/>
              <a:ext cx="2206237" cy="802393"/>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0" name="Google Shape;42720;p31"/>
            <p:cNvSpPr/>
            <p:nvPr/>
          </p:nvSpPr>
          <p:spPr>
            <a:xfrm rot="-5400000">
              <a:off x="1661082" y="-4956122"/>
              <a:ext cx="1857064" cy="277148"/>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1" name="Google Shape;42721;p31"/>
            <p:cNvSpPr/>
            <p:nvPr/>
          </p:nvSpPr>
          <p:spPr>
            <a:xfrm rot="-5400000">
              <a:off x="-155073" y="-2072586"/>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2" name="Google Shape;42722;p31"/>
            <p:cNvSpPr/>
            <p:nvPr/>
          </p:nvSpPr>
          <p:spPr>
            <a:xfrm rot="-5400000">
              <a:off x="2080712" y="-4970345"/>
              <a:ext cx="426644" cy="51253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3" name="Google Shape;42723;p31"/>
            <p:cNvSpPr/>
            <p:nvPr/>
          </p:nvSpPr>
          <p:spPr>
            <a:xfrm rot="-5400000">
              <a:off x="1402092" y="-3036772"/>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4" name="Google Shape;42724;p31"/>
            <p:cNvSpPr/>
            <p:nvPr/>
          </p:nvSpPr>
          <p:spPr>
            <a:xfrm rot="-5400000">
              <a:off x="664515" y="-3229186"/>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5" name="Google Shape;42725;p31"/>
            <p:cNvSpPr/>
            <p:nvPr/>
          </p:nvSpPr>
          <p:spPr>
            <a:xfrm rot="-5400000">
              <a:off x="650869" y="-3571371"/>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6" name="Google Shape;42726;p31"/>
            <p:cNvSpPr/>
            <p:nvPr/>
          </p:nvSpPr>
          <p:spPr>
            <a:xfrm rot="-5400000">
              <a:off x="1223268" y="-5044158"/>
              <a:ext cx="2206237" cy="802393"/>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7" name="Google Shape;42727;p31"/>
            <p:cNvSpPr/>
            <p:nvPr/>
          </p:nvSpPr>
          <p:spPr>
            <a:xfrm rot="-5400000">
              <a:off x="1661082" y="-4956122"/>
              <a:ext cx="1857064" cy="277148"/>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8" name="Google Shape;42728;p31"/>
            <p:cNvSpPr/>
            <p:nvPr/>
          </p:nvSpPr>
          <p:spPr>
            <a:xfrm rot="-5400000">
              <a:off x="-155073" y="-2072586"/>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9" name="Google Shape;42729;p31"/>
            <p:cNvSpPr/>
            <p:nvPr/>
          </p:nvSpPr>
          <p:spPr>
            <a:xfrm rot="-5400000">
              <a:off x="2080712" y="-4970345"/>
              <a:ext cx="426644" cy="51253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0" name="Google Shape;42730;p31"/>
            <p:cNvSpPr/>
            <p:nvPr/>
          </p:nvSpPr>
          <p:spPr>
            <a:xfrm rot="-5400000">
              <a:off x="1402092" y="-3036772"/>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731" name="Google Shape;42731;p31"/>
          <p:cNvPicPr preferRelativeResize="0"/>
          <p:nvPr/>
        </p:nvPicPr>
        <p:blipFill rotWithShape="1">
          <a:blip r:embed="rId2">
            <a:alphaModFix/>
          </a:blip>
          <a:srcRect l="64767" t="9117" r="15570" b="53456"/>
          <a:stretch/>
        </p:blipFill>
        <p:spPr>
          <a:xfrm rot="287095" flipH="1">
            <a:off x="12233" y="135028"/>
            <a:ext cx="764835" cy="1576771"/>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2732"/>
        <p:cNvGrpSpPr/>
        <p:nvPr/>
      </p:nvGrpSpPr>
      <p:grpSpPr>
        <a:xfrm>
          <a:off x="0" y="0"/>
          <a:ext cx="0" cy="0"/>
          <a:chOff x="0" y="0"/>
          <a:chExt cx="0" cy="0"/>
        </a:xfrm>
      </p:grpSpPr>
      <p:grpSp>
        <p:nvGrpSpPr>
          <p:cNvPr id="42733" name="Google Shape;42733;p32"/>
          <p:cNvGrpSpPr/>
          <p:nvPr/>
        </p:nvGrpSpPr>
        <p:grpSpPr>
          <a:xfrm>
            <a:off x="70735" y="70796"/>
            <a:ext cx="9002530" cy="5001909"/>
            <a:chOff x="70735" y="70796"/>
            <a:chExt cx="9002530" cy="5001909"/>
          </a:xfrm>
        </p:grpSpPr>
        <p:grpSp>
          <p:nvGrpSpPr>
            <p:cNvPr id="42734" name="Google Shape;42734;p32"/>
            <p:cNvGrpSpPr/>
            <p:nvPr/>
          </p:nvGrpSpPr>
          <p:grpSpPr>
            <a:xfrm>
              <a:off x="70735" y="70796"/>
              <a:ext cx="9002530" cy="22993"/>
              <a:chOff x="79447" y="96297"/>
              <a:chExt cx="9002530" cy="22993"/>
            </a:xfrm>
          </p:grpSpPr>
          <p:sp>
            <p:nvSpPr>
              <p:cNvPr id="42735" name="Google Shape;42735;p32"/>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6" name="Google Shape;42736;p32"/>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7" name="Google Shape;42737;p32"/>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8" name="Google Shape;42738;p32"/>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9" name="Google Shape;42739;p32"/>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0" name="Google Shape;42740;p32"/>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1" name="Google Shape;42741;p32"/>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2" name="Google Shape;42742;p32"/>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3" name="Google Shape;42743;p32"/>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4" name="Google Shape;42744;p32"/>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5" name="Google Shape;42745;p32"/>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6" name="Google Shape;42746;p32"/>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7" name="Google Shape;42747;p32"/>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8" name="Google Shape;42748;p32"/>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9" name="Google Shape;42749;p32"/>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0" name="Google Shape;42750;p32"/>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1" name="Google Shape;42751;p32"/>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2" name="Google Shape;42752;p32"/>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3" name="Google Shape;42753;p32"/>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4" name="Google Shape;42754;p32"/>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5" name="Google Shape;42755;p32"/>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6" name="Google Shape;42756;p32"/>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7" name="Google Shape;42757;p32"/>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8" name="Google Shape;42758;p32"/>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9" name="Google Shape;42759;p32"/>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0" name="Google Shape;42760;p32"/>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1" name="Google Shape;42761;p32"/>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2" name="Google Shape;42762;p32"/>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3" name="Google Shape;42763;p32"/>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4" name="Google Shape;42764;p32"/>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5" name="Google Shape;42765;p32"/>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6" name="Google Shape;42766;p32"/>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7" name="Google Shape;42767;p32"/>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8" name="Google Shape;42768;p32"/>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9" name="Google Shape;42769;p32"/>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0" name="Google Shape;42770;p32"/>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1" name="Google Shape;42771;p32"/>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2" name="Google Shape;42772;p32"/>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3" name="Google Shape;42773;p32"/>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4" name="Google Shape;42774;p32"/>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5" name="Google Shape;42775;p32"/>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6" name="Google Shape;42776;p32"/>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7" name="Google Shape;42777;p32"/>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8" name="Google Shape;42778;p32"/>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9" name="Google Shape;42779;p32"/>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0" name="Google Shape;42780;p32"/>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1" name="Google Shape;42781;p32"/>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2" name="Google Shape;42782;p32"/>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3" name="Google Shape;42783;p32"/>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4" name="Google Shape;42784;p32"/>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5" name="Google Shape;42785;p32"/>
            <p:cNvGrpSpPr/>
            <p:nvPr/>
          </p:nvGrpSpPr>
          <p:grpSpPr>
            <a:xfrm>
              <a:off x="70735" y="243203"/>
              <a:ext cx="9002530" cy="21952"/>
              <a:chOff x="79447" y="266897"/>
              <a:chExt cx="9002530" cy="21952"/>
            </a:xfrm>
          </p:grpSpPr>
          <p:sp>
            <p:nvSpPr>
              <p:cNvPr id="42786" name="Google Shape;42786;p32"/>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7" name="Google Shape;42787;p32"/>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8" name="Google Shape;42788;p32"/>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9" name="Google Shape;42789;p32"/>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0" name="Google Shape;42790;p32"/>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1" name="Google Shape;42791;p32"/>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2" name="Google Shape;42792;p32"/>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3" name="Google Shape;42793;p32"/>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4" name="Google Shape;42794;p32"/>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5" name="Google Shape;42795;p32"/>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6" name="Google Shape;42796;p32"/>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7" name="Google Shape;42797;p32"/>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8" name="Google Shape;42798;p32"/>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9" name="Google Shape;42799;p32"/>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0" name="Google Shape;42800;p32"/>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1" name="Google Shape;42801;p32"/>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2" name="Google Shape;42802;p32"/>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3" name="Google Shape;42803;p32"/>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4" name="Google Shape;42804;p32"/>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5" name="Google Shape;42805;p32"/>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6" name="Google Shape;42806;p32"/>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7" name="Google Shape;42807;p32"/>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8" name="Google Shape;42808;p32"/>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9" name="Google Shape;42809;p32"/>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0" name="Google Shape;42810;p32"/>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1" name="Google Shape;42811;p32"/>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2" name="Google Shape;42812;p32"/>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3" name="Google Shape;42813;p32"/>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4" name="Google Shape;42814;p32"/>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5" name="Google Shape;42815;p32"/>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6" name="Google Shape;42816;p32"/>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7" name="Google Shape;42817;p32"/>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8" name="Google Shape;42818;p32"/>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9" name="Google Shape;42819;p32"/>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0" name="Google Shape;42820;p32"/>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1" name="Google Shape;42821;p32"/>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2" name="Google Shape;42822;p32"/>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3" name="Google Shape;42823;p32"/>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4" name="Google Shape;42824;p32"/>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5" name="Google Shape;42825;p32"/>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6" name="Google Shape;42826;p32"/>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7" name="Google Shape;42827;p32"/>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8" name="Google Shape;42828;p32"/>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9" name="Google Shape;42829;p32"/>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0" name="Google Shape;42830;p32"/>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1" name="Google Shape;42831;p32"/>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2" name="Google Shape;42832;p32"/>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3" name="Google Shape;42833;p32"/>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4" name="Google Shape;42834;p32"/>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5" name="Google Shape;42835;p32"/>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6" name="Google Shape;42836;p32"/>
            <p:cNvGrpSpPr/>
            <p:nvPr/>
          </p:nvGrpSpPr>
          <p:grpSpPr>
            <a:xfrm>
              <a:off x="70735" y="414570"/>
              <a:ext cx="9002530" cy="21952"/>
              <a:chOff x="79447" y="437592"/>
              <a:chExt cx="9002530" cy="21952"/>
            </a:xfrm>
          </p:grpSpPr>
          <p:sp>
            <p:nvSpPr>
              <p:cNvPr id="42837" name="Google Shape;42837;p32"/>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8" name="Google Shape;42838;p32"/>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9" name="Google Shape;42839;p32"/>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0" name="Google Shape;42840;p32"/>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1" name="Google Shape;42841;p32"/>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2" name="Google Shape;42842;p32"/>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3" name="Google Shape;42843;p32"/>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4" name="Google Shape;42844;p32"/>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5" name="Google Shape;42845;p32"/>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6" name="Google Shape;42846;p32"/>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7" name="Google Shape;42847;p32"/>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8" name="Google Shape;42848;p32"/>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9" name="Google Shape;42849;p32"/>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0" name="Google Shape;42850;p32"/>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1" name="Google Shape;42851;p32"/>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2" name="Google Shape;42852;p32"/>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3" name="Google Shape;42853;p32"/>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4" name="Google Shape;42854;p32"/>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5" name="Google Shape;42855;p32"/>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6" name="Google Shape;42856;p32"/>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7" name="Google Shape;42857;p32"/>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8" name="Google Shape;42858;p32"/>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9" name="Google Shape;42859;p32"/>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0" name="Google Shape;42860;p32"/>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1" name="Google Shape;42861;p32"/>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2" name="Google Shape;42862;p32"/>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3" name="Google Shape;42863;p32"/>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4" name="Google Shape;42864;p32"/>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5" name="Google Shape;42865;p32"/>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6" name="Google Shape;42866;p32"/>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7" name="Google Shape;42867;p32"/>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8" name="Google Shape;42868;p32"/>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9" name="Google Shape;42869;p32"/>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0" name="Google Shape;42870;p32"/>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1" name="Google Shape;42871;p32"/>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2" name="Google Shape;42872;p32"/>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3" name="Google Shape;42873;p32"/>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4" name="Google Shape;42874;p32"/>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5" name="Google Shape;42875;p32"/>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6" name="Google Shape;42876;p32"/>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7" name="Google Shape;42877;p32"/>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8" name="Google Shape;42878;p32"/>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9" name="Google Shape;42879;p32"/>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0" name="Google Shape;42880;p32"/>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1" name="Google Shape;42881;p32"/>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2" name="Google Shape;42882;p32"/>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3" name="Google Shape;42883;p32"/>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4" name="Google Shape;42884;p32"/>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5" name="Google Shape;42885;p32"/>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6" name="Google Shape;42886;p32"/>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7" name="Google Shape;42887;p32"/>
            <p:cNvGrpSpPr/>
            <p:nvPr/>
          </p:nvGrpSpPr>
          <p:grpSpPr>
            <a:xfrm>
              <a:off x="70735" y="585937"/>
              <a:ext cx="9002530" cy="22993"/>
              <a:chOff x="79447" y="607151"/>
              <a:chExt cx="9002530" cy="22993"/>
            </a:xfrm>
          </p:grpSpPr>
          <p:sp>
            <p:nvSpPr>
              <p:cNvPr id="42888" name="Google Shape;42888;p32"/>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9" name="Google Shape;42889;p32"/>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0" name="Google Shape;42890;p32"/>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1" name="Google Shape;42891;p32"/>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2" name="Google Shape;42892;p32"/>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3" name="Google Shape;42893;p32"/>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4" name="Google Shape;42894;p32"/>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5" name="Google Shape;42895;p32"/>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6" name="Google Shape;42896;p32"/>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7" name="Google Shape;42897;p32"/>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8" name="Google Shape;42898;p32"/>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9" name="Google Shape;42899;p32"/>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0" name="Google Shape;42900;p32"/>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1" name="Google Shape;42901;p32"/>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2" name="Google Shape;42902;p32"/>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3" name="Google Shape;42903;p32"/>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4" name="Google Shape;42904;p32"/>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5" name="Google Shape;42905;p32"/>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6" name="Google Shape;42906;p32"/>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7" name="Google Shape;42907;p32"/>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8" name="Google Shape;42908;p32"/>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9" name="Google Shape;42909;p32"/>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0" name="Google Shape;42910;p32"/>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1" name="Google Shape;42911;p32"/>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2" name="Google Shape;42912;p32"/>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3" name="Google Shape;42913;p32"/>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4" name="Google Shape;42914;p32"/>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5" name="Google Shape;42915;p32"/>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6" name="Google Shape;42916;p32"/>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7" name="Google Shape;42917;p32"/>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8" name="Google Shape;42918;p32"/>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9" name="Google Shape;42919;p32"/>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0" name="Google Shape;42920;p32"/>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1" name="Google Shape;42921;p32"/>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2" name="Google Shape;42922;p32"/>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3" name="Google Shape;42923;p32"/>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4" name="Google Shape;42924;p32"/>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5" name="Google Shape;42925;p32"/>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6" name="Google Shape;42926;p32"/>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7" name="Google Shape;42927;p32"/>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8" name="Google Shape;42928;p32"/>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9" name="Google Shape;42929;p32"/>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0" name="Google Shape;42930;p32"/>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1" name="Google Shape;42931;p32"/>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2" name="Google Shape;42932;p32"/>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3" name="Google Shape;42933;p32"/>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4" name="Google Shape;42934;p32"/>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5" name="Google Shape;42935;p32"/>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6" name="Google Shape;42936;p32"/>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7" name="Google Shape;42937;p32"/>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8" name="Google Shape;42938;p32"/>
            <p:cNvGrpSpPr/>
            <p:nvPr/>
          </p:nvGrpSpPr>
          <p:grpSpPr>
            <a:xfrm>
              <a:off x="70735" y="758345"/>
              <a:ext cx="9002530" cy="21952"/>
              <a:chOff x="79447" y="777845"/>
              <a:chExt cx="9002530" cy="21952"/>
            </a:xfrm>
          </p:grpSpPr>
          <p:sp>
            <p:nvSpPr>
              <p:cNvPr id="42939" name="Google Shape;42939;p32"/>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0" name="Google Shape;42940;p32"/>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1" name="Google Shape;42941;p32"/>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2" name="Google Shape;42942;p32"/>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3" name="Google Shape;42943;p32"/>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4" name="Google Shape;42944;p32"/>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5" name="Google Shape;42945;p32"/>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6" name="Google Shape;42946;p32"/>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7" name="Google Shape;42947;p32"/>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8" name="Google Shape;42948;p32"/>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9" name="Google Shape;42949;p32"/>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0" name="Google Shape;42950;p32"/>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1" name="Google Shape;42951;p32"/>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2" name="Google Shape;42952;p32"/>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3" name="Google Shape;42953;p32"/>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4" name="Google Shape;42954;p32"/>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5" name="Google Shape;42955;p32"/>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6" name="Google Shape;42956;p32"/>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7" name="Google Shape;42957;p32"/>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8" name="Google Shape;42958;p32"/>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9" name="Google Shape;42959;p32"/>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0" name="Google Shape;42960;p32"/>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1" name="Google Shape;42961;p32"/>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2" name="Google Shape;42962;p32"/>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3" name="Google Shape;42963;p32"/>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4" name="Google Shape;42964;p32"/>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5" name="Google Shape;42965;p32"/>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6" name="Google Shape;42966;p32"/>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7" name="Google Shape;42967;p32"/>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8" name="Google Shape;42968;p32"/>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9" name="Google Shape;42969;p32"/>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0" name="Google Shape;42970;p32"/>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1" name="Google Shape;42971;p32"/>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2" name="Google Shape;42972;p32"/>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3" name="Google Shape;42973;p32"/>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4" name="Google Shape;42974;p32"/>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5" name="Google Shape;42975;p32"/>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6" name="Google Shape;42976;p32"/>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7" name="Google Shape;42977;p32"/>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8" name="Google Shape;42978;p32"/>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9" name="Google Shape;42979;p32"/>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0" name="Google Shape;42980;p32"/>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1" name="Google Shape;42981;p32"/>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2" name="Google Shape;42982;p32"/>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3" name="Google Shape;42983;p32"/>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4" name="Google Shape;42984;p32"/>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5" name="Google Shape;42985;p32"/>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6" name="Google Shape;42986;p32"/>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7" name="Google Shape;42987;p32"/>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8" name="Google Shape;42988;p32"/>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89" name="Google Shape;42989;p32"/>
            <p:cNvGrpSpPr/>
            <p:nvPr/>
          </p:nvGrpSpPr>
          <p:grpSpPr>
            <a:xfrm>
              <a:off x="70735" y="929712"/>
              <a:ext cx="9002530" cy="21952"/>
              <a:chOff x="79447" y="948445"/>
              <a:chExt cx="9002530" cy="21952"/>
            </a:xfrm>
          </p:grpSpPr>
          <p:sp>
            <p:nvSpPr>
              <p:cNvPr id="42990" name="Google Shape;42990;p32"/>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1" name="Google Shape;42991;p32"/>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2" name="Google Shape;42992;p32"/>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3" name="Google Shape;42993;p32"/>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4" name="Google Shape;42994;p32"/>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5" name="Google Shape;42995;p32"/>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6" name="Google Shape;42996;p32"/>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7" name="Google Shape;42997;p32"/>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8" name="Google Shape;42998;p32"/>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9" name="Google Shape;42999;p32"/>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0" name="Google Shape;43000;p32"/>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1" name="Google Shape;43001;p32"/>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2" name="Google Shape;43002;p32"/>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3" name="Google Shape;43003;p32"/>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4" name="Google Shape;43004;p32"/>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5" name="Google Shape;43005;p32"/>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6" name="Google Shape;43006;p32"/>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7" name="Google Shape;43007;p32"/>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8" name="Google Shape;43008;p32"/>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9" name="Google Shape;43009;p32"/>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0" name="Google Shape;43010;p32"/>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1" name="Google Shape;43011;p32"/>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2" name="Google Shape;43012;p32"/>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3" name="Google Shape;43013;p32"/>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4" name="Google Shape;43014;p32"/>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5" name="Google Shape;43015;p32"/>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6" name="Google Shape;43016;p32"/>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7" name="Google Shape;43017;p32"/>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8" name="Google Shape;43018;p32"/>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9" name="Google Shape;43019;p32"/>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0" name="Google Shape;43020;p32"/>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1" name="Google Shape;43021;p32"/>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2" name="Google Shape;43022;p32"/>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3" name="Google Shape;43023;p32"/>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4" name="Google Shape;43024;p32"/>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5" name="Google Shape;43025;p32"/>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6" name="Google Shape;43026;p32"/>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7" name="Google Shape;43027;p32"/>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8" name="Google Shape;43028;p32"/>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9" name="Google Shape;43029;p32"/>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0" name="Google Shape;43030;p32"/>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1" name="Google Shape;43031;p32"/>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2" name="Google Shape;43032;p32"/>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3" name="Google Shape;43033;p32"/>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4" name="Google Shape;43034;p32"/>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5" name="Google Shape;43035;p32"/>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6" name="Google Shape;43036;p32"/>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7" name="Google Shape;43037;p32"/>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8" name="Google Shape;43038;p32"/>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9" name="Google Shape;43039;p32"/>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0" name="Google Shape;43040;p32"/>
            <p:cNvGrpSpPr/>
            <p:nvPr/>
          </p:nvGrpSpPr>
          <p:grpSpPr>
            <a:xfrm>
              <a:off x="70735" y="1101079"/>
              <a:ext cx="9002530" cy="22993"/>
              <a:chOff x="79447" y="1118099"/>
              <a:chExt cx="9002530" cy="22993"/>
            </a:xfrm>
          </p:grpSpPr>
          <p:sp>
            <p:nvSpPr>
              <p:cNvPr id="43041" name="Google Shape;43041;p32"/>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2" name="Google Shape;43042;p32"/>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3" name="Google Shape;43043;p32"/>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4" name="Google Shape;43044;p32"/>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5" name="Google Shape;43045;p32"/>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6" name="Google Shape;43046;p32"/>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7" name="Google Shape;43047;p32"/>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8" name="Google Shape;43048;p32"/>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9" name="Google Shape;43049;p32"/>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0" name="Google Shape;43050;p32"/>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1" name="Google Shape;43051;p32"/>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2" name="Google Shape;43052;p32"/>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3" name="Google Shape;43053;p32"/>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4" name="Google Shape;43054;p32"/>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5" name="Google Shape;43055;p32"/>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6" name="Google Shape;43056;p32"/>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7" name="Google Shape;43057;p32"/>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8" name="Google Shape;43058;p32"/>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9" name="Google Shape;43059;p32"/>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0" name="Google Shape;43060;p32"/>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1" name="Google Shape;43061;p32"/>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2" name="Google Shape;43062;p32"/>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3" name="Google Shape;43063;p32"/>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4" name="Google Shape;43064;p32"/>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5" name="Google Shape;43065;p32"/>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6" name="Google Shape;43066;p32"/>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7" name="Google Shape;43067;p32"/>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8" name="Google Shape;43068;p32"/>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9" name="Google Shape;43069;p32"/>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0" name="Google Shape;43070;p32"/>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1" name="Google Shape;43071;p32"/>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2" name="Google Shape;43072;p32"/>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3" name="Google Shape;43073;p32"/>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4" name="Google Shape;43074;p32"/>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5" name="Google Shape;43075;p32"/>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6" name="Google Shape;43076;p32"/>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7" name="Google Shape;43077;p32"/>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8" name="Google Shape;43078;p32"/>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9" name="Google Shape;43079;p32"/>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0" name="Google Shape;43080;p32"/>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1" name="Google Shape;43081;p32"/>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2" name="Google Shape;43082;p32"/>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3" name="Google Shape;43083;p32"/>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4" name="Google Shape;43084;p32"/>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5" name="Google Shape;43085;p32"/>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6" name="Google Shape;43086;p32"/>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7" name="Google Shape;43087;p32"/>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8" name="Google Shape;43088;p32"/>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9" name="Google Shape;43089;p32"/>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0" name="Google Shape;43090;p32"/>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91" name="Google Shape;43091;p32"/>
            <p:cNvGrpSpPr/>
            <p:nvPr/>
          </p:nvGrpSpPr>
          <p:grpSpPr>
            <a:xfrm>
              <a:off x="70735" y="1273487"/>
              <a:ext cx="9002530" cy="21952"/>
              <a:chOff x="79447" y="1287658"/>
              <a:chExt cx="9002530" cy="21952"/>
            </a:xfrm>
          </p:grpSpPr>
          <p:sp>
            <p:nvSpPr>
              <p:cNvPr id="43092" name="Google Shape;43092;p32"/>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3" name="Google Shape;43093;p32"/>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4" name="Google Shape;43094;p32"/>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5" name="Google Shape;43095;p32"/>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6" name="Google Shape;43096;p32"/>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7" name="Google Shape;43097;p32"/>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8" name="Google Shape;43098;p32"/>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9" name="Google Shape;43099;p32"/>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0" name="Google Shape;43100;p32"/>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1" name="Google Shape;43101;p32"/>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2" name="Google Shape;43102;p32"/>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3" name="Google Shape;43103;p32"/>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4" name="Google Shape;43104;p32"/>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5" name="Google Shape;43105;p32"/>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6" name="Google Shape;43106;p32"/>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7" name="Google Shape;43107;p32"/>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8" name="Google Shape;43108;p32"/>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9" name="Google Shape;43109;p32"/>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0" name="Google Shape;43110;p32"/>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1" name="Google Shape;43111;p32"/>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2" name="Google Shape;43112;p32"/>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3" name="Google Shape;43113;p32"/>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4" name="Google Shape;43114;p32"/>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5" name="Google Shape;43115;p32"/>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6" name="Google Shape;43116;p32"/>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7" name="Google Shape;43117;p32"/>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8" name="Google Shape;43118;p32"/>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9" name="Google Shape;43119;p32"/>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0" name="Google Shape;43120;p32"/>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1" name="Google Shape;43121;p32"/>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2" name="Google Shape;43122;p32"/>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3" name="Google Shape;43123;p32"/>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4" name="Google Shape;43124;p32"/>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5" name="Google Shape;43125;p32"/>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6" name="Google Shape;43126;p32"/>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7" name="Google Shape;43127;p32"/>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8" name="Google Shape;43128;p32"/>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9" name="Google Shape;43129;p32"/>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0" name="Google Shape;43130;p32"/>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1" name="Google Shape;43131;p32"/>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2" name="Google Shape;43132;p32"/>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3" name="Google Shape;43133;p32"/>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4" name="Google Shape;43134;p32"/>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5" name="Google Shape;43135;p32"/>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6" name="Google Shape;43136;p32"/>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7" name="Google Shape;43137;p32"/>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8" name="Google Shape;43138;p32"/>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9" name="Google Shape;43139;p32"/>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0" name="Google Shape;43140;p32"/>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1" name="Google Shape;43141;p32"/>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2" name="Google Shape;43142;p32"/>
            <p:cNvGrpSpPr/>
            <p:nvPr/>
          </p:nvGrpSpPr>
          <p:grpSpPr>
            <a:xfrm>
              <a:off x="70735" y="1444854"/>
              <a:ext cx="9002530" cy="21952"/>
              <a:chOff x="79447" y="1458352"/>
              <a:chExt cx="9002530" cy="21952"/>
            </a:xfrm>
          </p:grpSpPr>
          <p:sp>
            <p:nvSpPr>
              <p:cNvPr id="43143" name="Google Shape;43143;p32"/>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4" name="Google Shape;43144;p32"/>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5" name="Google Shape;43145;p32"/>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6" name="Google Shape;43146;p32"/>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7" name="Google Shape;43147;p32"/>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8" name="Google Shape;43148;p32"/>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9" name="Google Shape;43149;p32"/>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0" name="Google Shape;43150;p32"/>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1" name="Google Shape;43151;p32"/>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2" name="Google Shape;43152;p32"/>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3" name="Google Shape;43153;p32"/>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4" name="Google Shape;43154;p32"/>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5" name="Google Shape;43155;p32"/>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6" name="Google Shape;43156;p32"/>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7" name="Google Shape;43157;p32"/>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8" name="Google Shape;43158;p32"/>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9" name="Google Shape;43159;p32"/>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0" name="Google Shape;43160;p32"/>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1" name="Google Shape;43161;p32"/>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2" name="Google Shape;43162;p32"/>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3" name="Google Shape;43163;p32"/>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4" name="Google Shape;43164;p32"/>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5" name="Google Shape;43165;p32"/>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6" name="Google Shape;43166;p32"/>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7" name="Google Shape;43167;p32"/>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8" name="Google Shape;43168;p32"/>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9" name="Google Shape;43169;p32"/>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0" name="Google Shape;43170;p32"/>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1" name="Google Shape;43171;p32"/>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2" name="Google Shape;43172;p32"/>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3" name="Google Shape;43173;p32"/>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4" name="Google Shape;43174;p32"/>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5" name="Google Shape;43175;p32"/>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6" name="Google Shape;43176;p32"/>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7" name="Google Shape;43177;p32"/>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8" name="Google Shape;43178;p32"/>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9" name="Google Shape;43179;p32"/>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0" name="Google Shape;43180;p32"/>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1" name="Google Shape;43181;p32"/>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2" name="Google Shape;43182;p32"/>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3" name="Google Shape;43183;p32"/>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4" name="Google Shape;43184;p32"/>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5" name="Google Shape;43185;p32"/>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6" name="Google Shape;43186;p32"/>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7" name="Google Shape;43187;p32"/>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8" name="Google Shape;43188;p32"/>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9" name="Google Shape;43189;p32"/>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0" name="Google Shape;43190;p32"/>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1" name="Google Shape;43191;p32"/>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2" name="Google Shape;43192;p32"/>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93" name="Google Shape;43193;p32"/>
            <p:cNvGrpSpPr/>
            <p:nvPr/>
          </p:nvGrpSpPr>
          <p:grpSpPr>
            <a:xfrm>
              <a:off x="70735" y="1616221"/>
              <a:ext cx="9002530" cy="22993"/>
              <a:chOff x="79447" y="1627911"/>
              <a:chExt cx="9002530" cy="22993"/>
            </a:xfrm>
          </p:grpSpPr>
          <p:sp>
            <p:nvSpPr>
              <p:cNvPr id="43194" name="Google Shape;43194;p32"/>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5" name="Google Shape;43195;p32"/>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6" name="Google Shape;43196;p32"/>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7" name="Google Shape;43197;p32"/>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8" name="Google Shape;43198;p32"/>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9" name="Google Shape;43199;p32"/>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0" name="Google Shape;43200;p32"/>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1" name="Google Shape;43201;p32"/>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2" name="Google Shape;43202;p32"/>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3" name="Google Shape;43203;p32"/>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4" name="Google Shape;43204;p32"/>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5" name="Google Shape;43205;p32"/>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6" name="Google Shape;43206;p32"/>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7" name="Google Shape;43207;p32"/>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8" name="Google Shape;43208;p32"/>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9" name="Google Shape;43209;p32"/>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0" name="Google Shape;43210;p32"/>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1" name="Google Shape;43211;p32"/>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2" name="Google Shape;43212;p32"/>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3" name="Google Shape;43213;p32"/>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4" name="Google Shape;43214;p32"/>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5" name="Google Shape;43215;p32"/>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6" name="Google Shape;43216;p32"/>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7" name="Google Shape;43217;p32"/>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8" name="Google Shape;43218;p32"/>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9" name="Google Shape;43219;p32"/>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0" name="Google Shape;43220;p32"/>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1" name="Google Shape;43221;p32"/>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2" name="Google Shape;43222;p32"/>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3" name="Google Shape;43223;p32"/>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4" name="Google Shape;43224;p32"/>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5" name="Google Shape;43225;p32"/>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6" name="Google Shape;43226;p32"/>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7" name="Google Shape;43227;p32"/>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8" name="Google Shape;43228;p32"/>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9" name="Google Shape;43229;p32"/>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0" name="Google Shape;43230;p32"/>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1" name="Google Shape;43231;p32"/>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2" name="Google Shape;43232;p32"/>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3" name="Google Shape;43233;p32"/>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4" name="Google Shape;43234;p32"/>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5" name="Google Shape;43235;p32"/>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6" name="Google Shape;43236;p32"/>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7" name="Google Shape;43237;p32"/>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8" name="Google Shape;43238;p32"/>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9" name="Google Shape;43239;p32"/>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0" name="Google Shape;43240;p32"/>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1" name="Google Shape;43241;p32"/>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2" name="Google Shape;43242;p32"/>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3" name="Google Shape;43243;p32"/>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4" name="Google Shape;43244;p32"/>
            <p:cNvGrpSpPr/>
            <p:nvPr/>
          </p:nvGrpSpPr>
          <p:grpSpPr>
            <a:xfrm>
              <a:off x="70735" y="1788629"/>
              <a:ext cx="9002530" cy="21952"/>
              <a:chOff x="79447" y="1798606"/>
              <a:chExt cx="9002530" cy="21952"/>
            </a:xfrm>
          </p:grpSpPr>
          <p:sp>
            <p:nvSpPr>
              <p:cNvPr id="43245" name="Google Shape;43245;p32"/>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6" name="Google Shape;43246;p32"/>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7" name="Google Shape;43247;p32"/>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8" name="Google Shape;43248;p32"/>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9" name="Google Shape;43249;p32"/>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0" name="Google Shape;43250;p32"/>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1" name="Google Shape;43251;p32"/>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2" name="Google Shape;43252;p32"/>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3" name="Google Shape;43253;p32"/>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4" name="Google Shape;43254;p32"/>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5" name="Google Shape;43255;p32"/>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6" name="Google Shape;43256;p32"/>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7" name="Google Shape;43257;p32"/>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8" name="Google Shape;43258;p32"/>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9" name="Google Shape;43259;p32"/>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0" name="Google Shape;43260;p32"/>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1" name="Google Shape;43261;p32"/>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2" name="Google Shape;43262;p32"/>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3" name="Google Shape;43263;p32"/>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4" name="Google Shape;43264;p32"/>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5" name="Google Shape;43265;p32"/>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6" name="Google Shape;43266;p32"/>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7" name="Google Shape;43267;p32"/>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8" name="Google Shape;43268;p32"/>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9" name="Google Shape;43269;p32"/>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0" name="Google Shape;43270;p32"/>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1" name="Google Shape;43271;p32"/>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2" name="Google Shape;43272;p32"/>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3" name="Google Shape;43273;p32"/>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4" name="Google Shape;43274;p32"/>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5" name="Google Shape;43275;p32"/>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6" name="Google Shape;43276;p32"/>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7" name="Google Shape;43277;p32"/>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8" name="Google Shape;43278;p32"/>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9" name="Google Shape;43279;p32"/>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0" name="Google Shape;43280;p32"/>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1" name="Google Shape;43281;p32"/>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2" name="Google Shape;43282;p32"/>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3" name="Google Shape;43283;p32"/>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4" name="Google Shape;43284;p32"/>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5" name="Google Shape;43285;p32"/>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6" name="Google Shape;43286;p32"/>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7" name="Google Shape;43287;p32"/>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8" name="Google Shape;43288;p32"/>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9" name="Google Shape;43289;p32"/>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0" name="Google Shape;43290;p32"/>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1" name="Google Shape;43291;p32"/>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2" name="Google Shape;43292;p32"/>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3" name="Google Shape;43293;p32"/>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4" name="Google Shape;43294;p32"/>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5" name="Google Shape;43295;p32"/>
            <p:cNvGrpSpPr/>
            <p:nvPr/>
          </p:nvGrpSpPr>
          <p:grpSpPr>
            <a:xfrm>
              <a:off x="70735" y="1959996"/>
              <a:ext cx="9002530" cy="21952"/>
              <a:chOff x="79447" y="1969206"/>
              <a:chExt cx="9002530" cy="21952"/>
            </a:xfrm>
          </p:grpSpPr>
          <p:sp>
            <p:nvSpPr>
              <p:cNvPr id="43296" name="Google Shape;43296;p32"/>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7" name="Google Shape;43297;p32"/>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8" name="Google Shape;43298;p32"/>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9" name="Google Shape;43299;p32"/>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0" name="Google Shape;43300;p32"/>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1" name="Google Shape;43301;p32"/>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2" name="Google Shape;43302;p32"/>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3" name="Google Shape;43303;p32"/>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4" name="Google Shape;43304;p32"/>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5" name="Google Shape;43305;p32"/>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6" name="Google Shape;43306;p32"/>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7" name="Google Shape;43307;p32"/>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8" name="Google Shape;43308;p32"/>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9" name="Google Shape;43309;p32"/>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0" name="Google Shape;43310;p32"/>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1" name="Google Shape;43311;p32"/>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2" name="Google Shape;43312;p32"/>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3" name="Google Shape;43313;p32"/>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4" name="Google Shape;43314;p32"/>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5" name="Google Shape;43315;p32"/>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6" name="Google Shape;43316;p32"/>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7" name="Google Shape;43317;p32"/>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8" name="Google Shape;43318;p32"/>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9" name="Google Shape;43319;p32"/>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0" name="Google Shape;43320;p32"/>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1" name="Google Shape;43321;p32"/>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2" name="Google Shape;43322;p32"/>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3" name="Google Shape;43323;p32"/>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4" name="Google Shape;43324;p32"/>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5" name="Google Shape;43325;p32"/>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6" name="Google Shape;43326;p32"/>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7" name="Google Shape;43327;p32"/>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8" name="Google Shape;43328;p32"/>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9" name="Google Shape;43329;p32"/>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0" name="Google Shape;43330;p32"/>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1" name="Google Shape;43331;p32"/>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2" name="Google Shape;43332;p32"/>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3" name="Google Shape;43333;p32"/>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4" name="Google Shape;43334;p32"/>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5" name="Google Shape;43335;p32"/>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6" name="Google Shape;43336;p32"/>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7" name="Google Shape;43337;p32"/>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8" name="Google Shape;43338;p32"/>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9" name="Google Shape;43339;p32"/>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0" name="Google Shape;43340;p32"/>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1" name="Google Shape;43341;p32"/>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2" name="Google Shape;43342;p32"/>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3" name="Google Shape;43343;p32"/>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4" name="Google Shape;43344;p32"/>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5" name="Google Shape;43345;p32"/>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6" name="Google Shape;43346;p32"/>
            <p:cNvGrpSpPr/>
            <p:nvPr/>
          </p:nvGrpSpPr>
          <p:grpSpPr>
            <a:xfrm>
              <a:off x="70735" y="2131363"/>
              <a:ext cx="9002530" cy="22993"/>
              <a:chOff x="79447" y="2138859"/>
              <a:chExt cx="9002530" cy="22993"/>
            </a:xfrm>
          </p:grpSpPr>
          <p:sp>
            <p:nvSpPr>
              <p:cNvPr id="43347" name="Google Shape;43347;p32"/>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8" name="Google Shape;43348;p32"/>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9" name="Google Shape;43349;p32"/>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0" name="Google Shape;43350;p32"/>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1" name="Google Shape;43351;p32"/>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2" name="Google Shape;43352;p32"/>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3" name="Google Shape;43353;p32"/>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4" name="Google Shape;43354;p32"/>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5" name="Google Shape;43355;p32"/>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6" name="Google Shape;43356;p32"/>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7" name="Google Shape;43357;p32"/>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8" name="Google Shape;43358;p32"/>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9" name="Google Shape;43359;p32"/>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0" name="Google Shape;43360;p32"/>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1" name="Google Shape;43361;p32"/>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2" name="Google Shape;43362;p32"/>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3" name="Google Shape;43363;p32"/>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4" name="Google Shape;43364;p32"/>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5" name="Google Shape;43365;p32"/>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6" name="Google Shape;43366;p32"/>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7" name="Google Shape;43367;p32"/>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8" name="Google Shape;43368;p32"/>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9" name="Google Shape;43369;p32"/>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0" name="Google Shape;43370;p32"/>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1" name="Google Shape;43371;p32"/>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2" name="Google Shape;43372;p32"/>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3" name="Google Shape;43373;p32"/>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4" name="Google Shape;43374;p32"/>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5" name="Google Shape;43375;p32"/>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6" name="Google Shape;43376;p32"/>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7" name="Google Shape;43377;p32"/>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8" name="Google Shape;43378;p32"/>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9" name="Google Shape;43379;p32"/>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0" name="Google Shape;43380;p32"/>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1" name="Google Shape;43381;p32"/>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2" name="Google Shape;43382;p32"/>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3" name="Google Shape;43383;p32"/>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4" name="Google Shape;43384;p32"/>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5" name="Google Shape;43385;p32"/>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6" name="Google Shape;43386;p32"/>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7" name="Google Shape;43387;p32"/>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8" name="Google Shape;43388;p32"/>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9" name="Google Shape;43389;p32"/>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0" name="Google Shape;43390;p32"/>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1" name="Google Shape;43391;p32"/>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2" name="Google Shape;43392;p32"/>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3" name="Google Shape;43393;p32"/>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4" name="Google Shape;43394;p32"/>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5" name="Google Shape;43395;p32"/>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6" name="Google Shape;43396;p32"/>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7" name="Google Shape;43397;p32"/>
            <p:cNvGrpSpPr/>
            <p:nvPr/>
          </p:nvGrpSpPr>
          <p:grpSpPr>
            <a:xfrm>
              <a:off x="70735" y="2303771"/>
              <a:ext cx="9002530" cy="21952"/>
              <a:chOff x="79447" y="2309459"/>
              <a:chExt cx="9002530" cy="21952"/>
            </a:xfrm>
          </p:grpSpPr>
          <p:sp>
            <p:nvSpPr>
              <p:cNvPr id="43398" name="Google Shape;43398;p32"/>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9" name="Google Shape;43399;p32"/>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0" name="Google Shape;43400;p32"/>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1" name="Google Shape;43401;p32"/>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2" name="Google Shape;43402;p32"/>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3" name="Google Shape;43403;p32"/>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4" name="Google Shape;43404;p32"/>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5" name="Google Shape;43405;p32"/>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6" name="Google Shape;43406;p32"/>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7" name="Google Shape;43407;p32"/>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8" name="Google Shape;43408;p32"/>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9" name="Google Shape;43409;p32"/>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0" name="Google Shape;43410;p32"/>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1" name="Google Shape;43411;p32"/>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2" name="Google Shape;43412;p32"/>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3" name="Google Shape;43413;p32"/>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4" name="Google Shape;43414;p32"/>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5" name="Google Shape;43415;p32"/>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6" name="Google Shape;43416;p32"/>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7" name="Google Shape;43417;p32"/>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8" name="Google Shape;43418;p32"/>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9" name="Google Shape;43419;p32"/>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0" name="Google Shape;43420;p32"/>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1" name="Google Shape;43421;p32"/>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2" name="Google Shape;43422;p32"/>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3" name="Google Shape;43423;p32"/>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4" name="Google Shape;43424;p32"/>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5" name="Google Shape;43425;p32"/>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6" name="Google Shape;43426;p32"/>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7" name="Google Shape;43427;p32"/>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8" name="Google Shape;43428;p32"/>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9" name="Google Shape;43429;p32"/>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0" name="Google Shape;43430;p32"/>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1" name="Google Shape;43431;p32"/>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2" name="Google Shape;43432;p32"/>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3" name="Google Shape;43433;p32"/>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4" name="Google Shape;43434;p32"/>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5" name="Google Shape;43435;p32"/>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6" name="Google Shape;43436;p32"/>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7" name="Google Shape;43437;p32"/>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8" name="Google Shape;43438;p32"/>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9" name="Google Shape;43439;p32"/>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0" name="Google Shape;43440;p32"/>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1" name="Google Shape;43441;p32"/>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2" name="Google Shape;43442;p32"/>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3" name="Google Shape;43443;p32"/>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4" name="Google Shape;43444;p32"/>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5" name="Google Shape;43445;p32"/>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6" name="Google Shape;43446;p32"/>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7" name="Google Shape;43447;p32"/>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48" name="Google Shape;43448;p32"/>
            <p:cNvGrpSpPr/>
            <p:nvPr/>
          </p:nvGrpSpPr>
          <p:grpSpPr>
            <a:xfrm>
              <a:off x="70735" y="2475138"/>
              <a:ext cx="9002530" cy="21952"/>
              <a:chOff x="79447" y="2480154"/>
              <a:chExt cx="9002530" cy="21952"/>
            </a:xfrm>
          </p:grpSpPr>
          <p:sp>
            <p:nvSpPr>
              <p:cNvPr id="43449" name="Google Shape;43449;p32"/>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0" name="Google Shape;43450;p32"/>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1" name="Google Shape;43451;p32"/>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2" name="Google Shape;43452;p32"/>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3" name="Google Shape;43453;p32"/>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4" name="Google Shape;43454;p32"/>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5" name="Google Shape;43455;p32"/>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6" name="Google Shape;43456;p32"/>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7" name="Google Shape;43457;p32"/>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8" name="Google Shape;43458;p32"/>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9" name="Google Shape;43459;p32"/>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0" name="Google Shape;43460;p32"/>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1" name="Google Shape;43461;p32"/>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2" name="Google Shape;43462;p32"/>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3" name="Google Shape;43463;p32"/>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4" name="Google Shape;43464;p32"/>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5" name="Google Shape;43465;p32"/>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6" name="Google Shape;43466;p32"/>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7" name="Google Shape;43467;p32"/>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8" name="Google Shape;43468;p32"/>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9" name="Google Shape;43469;p32"/>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0" name="Google Shape;43470;p32"/>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1" name="Google Shape;43471;p32"/>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2" name="Google Shape;43472;p32"/>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3" name="Google Shape;43473;p32"/>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4" name="Google Shape;43474;p32"/>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5" name="Google Shape;43475;p32"/>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6" name="Google Shape;43476;p32"/>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7" name="Google Shape;43477;p32"/>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8" name="Google Shape;43478;p32"/>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9" name="Google Shape;43479;p32"/>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0" name="Google Shape;43480;p32"/>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1" name="Google Shape;43481;p32"/>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2" name="Google Shape;43482;p32"/>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3" name="Google Shape;43483;p32"/>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4" name="Google Shape;43484;p32"/>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5" name="Google Shape;43485;p32"/>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6" name="Google Shape;43486;p32"/>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7" name="Google Shape;43487;p32"/>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8" name="Google Shape;43488;p32"/>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9" name="Google Shape;43489;p32"/>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0" name="Google Shape;43490;p32"/>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1" name="Google Shape;43491;p32"/>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2" name="Google Shape;43492;p32"/>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3" name="Google Shape;43493;p32"/>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4" name="Google Shape;43494;p32"/>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5" name="Google Shape;43495;p32"/>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6" name="Google Shape;43496;p32"/>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7" name="Google Shape;43497;p32"/>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8" name="Google Shape;43498;p32"/>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99" name="Google Shape;43499;p32"/>
            <p:cNvGrpSpPr/>
            <p:nvPr/>
          </p:nvGrpSpPr>
          <p:grpSpPr>
            <a:xfrm>
              <a:off x="70735" y="2646505"/>
              <a:ext cx="9002530" cy="21952"/>
              <a:chOff x="79447" y="2650753"/>
              <a:chExt cx="9002530" cy="21952"/>
            </a:xfrm>
          </p:grpSpPr>
          <p:sp>
            <p:nvSpPr>
              <p:cNvPr id="43500" name="Google Shape;43500;p32"/>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1" name="Google Shape;43501;p32"/>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2" name="Google Shape;43502;p32"/>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3" name="Google Shape;43503;p32"/>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4" name="Google Shape;43504;p32"/>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5" name="Google Shape;43505;p32"/>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6" name="Google Shape;43506;p32"/>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7" name="Google Shape;43507;p32"/>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8" name="Google Shape;43508;p32"/>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9" name="Google Shape;43509;p32"/>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0" name="Google Shape;43510;p32"/>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1" name="Google Shape;43511;p32"/>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2" name="Google Shape;43512;p32"/>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3" name="Google Shape;43513;p32"/>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4" name="Google Shape;43514;p32"/>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5" name="Google Shape;43515;p32"/>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6" name="Google Shape;43516;p32"/>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7" name="Google Shape;43517;p32"/>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8" name="Google Shape;43518;p32"/>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9" name="Google Shape;43519;p32"/>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0" name="Google Shape;43520;p32"/>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1" name="Google Shape;43521;p32"/>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2" name="Google Shape;43522;p32"/>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3" name="Google Shape;43523;p32"/>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4" name="Google Shape;43524;p32"/>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5" name="Google Shape;43525;p32"/>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6" name="Google Shape;43526;p32"/>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7" name="Google Shape;43527;p32"/>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8" name="Google Shape;43528;p32"/>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9" name="Google Shape;43529;p32"/>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0" name="Google Shape;43530;p32"/>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1" name="Google Shape;43531;p32"/>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2" name="Google Shape;43532;p32"/>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3" name="Google Shape;43533;p32"/>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4" name="Google Shape;43534;p32"/>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5" name="Google Shape;43535;p32"/>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6" name="Google Shape;43536;p32"/>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7" name="Google Shape;43537;p32"/>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8" name="Google Shape;43538;p32"/>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9" name="Google Shape;43539;p32"/>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0" name="Google Shape;43540;p32"/>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1" name="Google Shape;43541;p32"/>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2" name="Google Shape;43542;p32"/>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3" name="Google Shape;43543;p32"/>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4" name="Google Shape;43544;p32"/>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5" name="Google Shape;43545;p32"/>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6" name="Google Shape;43546;p32"/>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7" name="Google Shape;43547;p32"/>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8" name="Google Shape;43548;p32"/>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9" name="Google Shape;43549;p32"/>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0" name="Google Shape;43550;p32"/>
            <p:cNvGrpSpPr/>
            <p:nvPr/>
          </p:nvGrpSpPr>
          <p:grpSpPr>
            <a:xfrm>
              <a:off x="70735" y="2817872"/>
              <a:ext cx="9002530" cy="21952"/>
              <a:chOff x="79447" y="2821448"/>
              <a:chExt cx="9002530" cy="21952"/>
            </a:xfrm>
          </p:grpSpPr>
          <p:sp>
            <p:nvSpPr>
              <p:cNvPr id="43551" name="Google Shape;43551;p32"/>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2" name="Google Shape;43552;p32"/>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3" name="Google Shape;43553;p32"/>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4" name="Google Shape;43554;p32"/>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5" name="Google Shape;43555;p32"/>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6" name="Google Shape;43556;p32"/>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7" name="Google Shape;43557;p32"/>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8" name="Google Shape;43558;p32"/>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9" name="Google Shape;43559;p32"/>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0" name="Google Shape;43560;p32"/>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1" name="Google Shape;43561;p32"/>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2" name="Google Shape;43562;p32"/>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3" name="Google Shape;43563;p32"/>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4" name="Google Shape;43564;p32"/>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5" name="Google Shape;43565;p32"/>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6" name="Google Shape;43566;p32"/>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7" name="Google Shape;43567;p32"/>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8" name="Google Shape;43568;p32"/>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9" name="Google Shape;43569;p32"/>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0" name="Google Shape;43570;p32"/>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1" name="Google Shape;43571;p32"/>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2" name="Google Shape;43572;p32"/>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3" name="Google Shape;43573;p32"/>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4" name="Google Shape;43574;p32"/>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5" name="Google Shape;43575;p32"/>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6" name="Google Shape;43576;p32"/>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7" name="Google Shape;43577;p32"/>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8" name="Google Shape;43578;p32"/>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9" name="Google Shape;43579;p32"/>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0" name="Google Shape;43580;p32"/>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1" name="Google Shape;43581;p32"/>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2" name="Google Shape;43582;p32"/>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3" name="Google Shape;43583;p32"/>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4" name="Google Shape;43584;p32"/>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5" name="Google Shape;43585;p32"/>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6" name="Google Shape;43586;p32"/>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7" name="Google Shape;43587;p32"/>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8" name="Google Shape;43588;p32"/>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9" name="Google Shape;43589;p32"/>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0" name="Google Shape;43590;p32"/>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1" name="Google Shape;43591;p32"/>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2" name="Google Shape;43592;p32"/>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3" name="Google Shape;43593;p32"/>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4" name="Google Shape;43594;p32"/>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5" name="Google Shape;43595;p32"/>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6" name="Google Shape;43596;p32"/>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7" name="Google Shape;43597;p32"/>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8" name="Google Shape;43598;p32"/>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9" name="Google Shape;43599;p32"/>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0" name="Google Shape;43600;p32"/>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1" name="Google Shape;43601;p32"/>
            <p:cNvGrpSpPr/>
            <p:nvPr/>
          </p:nvGrpSpPr>
          <p:grpSpPr>
            <a:xfrm>
              <a:off x="70735" y="2989239"/>
              <a:ext cx="9002530" cy="22898"/>
              <a:chOff x="79447" y="2991102"/>
              <a:chExt cx="9002530" cy="22898"/>
            </a:xfrm>
          </p:grpSpPr>
          <p:sp>
            <p:nvSpPr>
              <p:cNvPr id="43602" name="Google Shape;43602;p32"/>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3" name="Google Shape;43603;p32"/>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4" name="Google Shape;43604;p32"/>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5" name="Google Shape;43605;p32"/>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6" name="Google Shape;43606;p32"/>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7" name="Google Shape;43607;p32"/>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8" name="Google Shape;43608;p32"/>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9" name="Google Shape;43609;p32"/>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0" name="Google Shape;43610;p32"/>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1" name="Google Shape;43611;p32"/>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2" name="Google Shape;43612;p32"/>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3" name="Google Shape;43613;p32"/>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4" name="Google Shape;43614;p32"/>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5" name="Google Shape;43615;p32"/>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6" name="Google Shape;43616;p32"/>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7" name="Google Shape;43617;p32"/>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8" name="Google Shape;43618;p32"/>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9" name="Google Shape;43619;p32"/>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0" name="Google Shape;43620;p32"/>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1" name="Google Shape;43621;p32"/>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2" name="Google Shape;43622;p32"/>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3" name="Google Shape;43623;p32"/>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4" name="Google Shape;43624;p32"/>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5" name="Google Shape;43625;p32"/>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6" name="Google Shape;43626;p32"/>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7" name="Google Shape;43627;p32"/>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8" name="Google Shape;43628;p32"/>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9" name="Google Shape;43629;p32"/>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0" name="Google Shape;43630;p32"/>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1" name="Google Shape;43631;p32"/>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2" name="Google Shape;43632;p32"/>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3" name="Google Shape;43633;p32"/>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4" name="Google Shape;43634;p32"/>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5" name="Google Shape;43635;p32"/>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6" name="Google Shape;43636;p32"/>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7" name="Google Shape;43637;p32"/>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8" name="Google Shape;43638;p32"/>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9" name="Google Shape;43639;p32"/>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0" name="Google Shape;43640;p32"/>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1" name="Google Shape;43641;p32"/>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2" name="Google Shape;43642;p32"/>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3" name="Google Shape;43643;p32"/>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4" name="Google Shape;43644;p32"/>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5" name="Google Shape;43645;p32"/>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6" name="Google Shape;43646;p32"/>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7" name="Google Shape;43647;p32"/>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8" name="Google Shape;43648;p32"/>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9" name="Google Shape;43649;p32"/>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0" name="Google Shape;43650;p32"/>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1" name="Google Shape;43651;p32"/>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52" name="Google Shape;43652;p32"/>
            <p:cNvGrpSpPr/>
            <p:nvPr/>
          </p:nvGrpSpPr>
          <p:grpSpPr>
            <a:xfrm>
              <a:off x="70735" y="3161552"/>
              <a:ext cx="9002530" cy="21952"/>
              <a:chOff x="79447" y="3161701"/>
              <a:chExt cx="9002530" cy="21952"/>
            </a:xfrm>
          </p:grpSpPr>
          <p:sp>
            <p:nvSpPr>
              <p:cNvPr id="43653" name="Google Shape;43653;p32"/>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4" name="Google Shape;43654;p32"/>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5" name="Google Shape;43655;p32"/>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6" name="Google Shape;43656;p32"/>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7" name="Google Shape;43657;p32"/>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8" name="Google Shape;43658;p32"/>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9" name="Google Shape;43659;p32"/>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0" name="Google Shape;43660;p32"/>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1" name="Google Shape;43661;p32"/>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2" name="Google Shape;43662;p32"/>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3" name="Google Shape;43663;p32"/>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4" name="Google Shape;43664;p32"/>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5" name="Google Shape;43665;p32"/>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6" name="Google Shape;43666;p32"/>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7" name="Google Shape;43667;p32"/>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8" name="Google Shape;43668;p32"/>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9" name="Google Shape;43669;p32"/>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0" name="Google Shape;43670;p32"/>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1" name="Google Shape;43671;p32"/>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2" name="Google Shape;43672;p32"/>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3" name="Google Shape;43673;p32"/>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4" name="Google Shape;43674;p32"/>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5" name="Google Shape;43675;p32"/>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6" name="Google Shape;43676;p32"/>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7" name="Google Shape;43677;p32"/>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8" name="Google Shape;43678;p32"/>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9" name="Google Shape;43679;p32"/>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0" name="Google Shape;43680;p32"/>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1" name="Google Shape;43681;p32"/>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2" name="Google Shape;43682;p32"/>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3" name="Google Shape;43683;p32"/>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4" name="Google Shape;43684;p32"/>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5" name="Google Shape;43685;p32"/>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6" name="Google Shape;43686;p32"/>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7" name="Google Shape;43687;p32"/>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8" name="Google Shape;43688;p32"/>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9" name="Google Shape;43689;p32"/>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0" name="Google Shape;43690;p32"/>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1" name="Google Shape;43691;p32"/>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2" name="Google Shape;43692;p32"/>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3" name="Google Shape;43693;p32"/>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4" name="Google Shape;43694;p32"/>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5" name="Google Shape;43695;p32"/>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6" name="Google Shape;43696;p32"/>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7" name="Google Shape;43697;p32"/>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8" name="Google Shape;43698;p32"/>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9" name="Google Shape;43699;p32"/>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0" name="Google Shape;43700;p32"/>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1" name="Google Shape;43701;p32"/>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2" name="Google Shape;43702;p32"/>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3" name="Google Shape;43703;p32"/>
            <p:cNvGrpSpPr/>
            <p:nvPr/>
          </p:nvGrpSpPr>
          <p:grpSpPr>
            <a:xfrm>
              <a:off x="70735" y="3332919"/>
              <a:ext cx="9002530" cy="21952"/>
              <a:chOff x="79447" y="3332396"/>
              <a:chExt cx="9002530" cy="21952"/>
            </a:xfrm>
          </p:grpSpPr>
          <p:sp>
            <p:nvSpPr>
              <p:cNvPr id="43704" name="Google Shape;43704;p32"/>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5" name="Google Shape;43705;p32"/>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6" name="Google Shape;43706;p32"/>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7" name="Google Shape;43707;p32"/>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8" name="Google Shape;43708;p32"/>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9" name="Google Shape;43709;p32"/>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0" name="Google Shape;43710;p32"/>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1" name="Google Shape;43711;p32"/>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2" name="Google Shape;43712;p32"/>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3" name="Google Shape;43713;p32"/>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4" name="Google Shape;43714;p32"/>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5" name="Google Shape;43715;p32"/>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6" name="Google Shape;43716;p32"/>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7" name="Google Shape;43717;p32"/>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8" name="Google Shape;43718;p32"/>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9" name="Google Shape;43719;p32"/>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0" name="Google Shape;43720;p32"/>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1" name="Google Shape;43721;p32"/>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2" name="Google Shape;43722;p32"/>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3" name="Google Shape;43723;p32"/>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4" name="Google Shape;43724;p32"/>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5" name="Google Shape;43725;p32"/>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6" name="Google Shape;43726;p32"/>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7" name="Google Shape;43727;p32"/>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8" name="Google Shape;43728;p32"/>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9" name="Google Shape;43729;p32"/>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0" name="Google Shape;43730;p32"/>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1" name="Google Shape;43731;p32"/>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2" name="Google Shape;43732;p32"/>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3" name="Google Shape;43733;p32"/>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4" name="Google Shape;43734;p32"/>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5" name="Google Shape;43735;p32"/>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6" name="Google Shape;43736;p32"/>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7" name="Google Shape;43737;p32"/>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8" name="Google Shape;43738;p32"/>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9" name="Google Shape;43739;p32"/>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0" name="Google Shape;43740;p32"/>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1" name="Google Shape;43741;p32"/>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2" name="Google Shape;43742;p32"/>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3" name="Google Shape;43743;p32"/>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4" name="Google Shape;43744;p32"/>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5" name="Google Shape;43745;p32"/>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6" name="Google Shape;43746;p32"/>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7" name="Google Shape;43747;p32"/>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8" name="Google Shape;43748;p32"/>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9" name="Google Shape;43749;p32"/>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0" name="Google Shape;43750;p32"/>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1" name="Google Shape;43751;p32"/>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2" name="Google Shape;43752;p32"/>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3" name="Google Shape;43753;p32"/>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54" name="Google Shape;43754;p32"/>
            <p:cNvGrpSpPr/>
            <p:nvPr/>
          </p:nvGrpSpPr>
          <p:grpSpPr>
            <a:xfrm>
              <a:off x="70735" y="3504286"/>
              <a:ext cx="9002530" cy="22993"/>
              <a:chOff x="79447" y="3501955"/>
              <a:chExt cx="9002530" cy="22993"/>
            </a:xfrm>
          </p:grpSpPr>
          <p:sp>
            <p:nvSpPr>
              <p:cNvPr id="43755" name="Google Shape;43755;p32"/>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6" name="Google Shape;43756;p32"/>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7" name="Google Shape;43757;p32"/>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8" name="Google Shape;43758;p32"/>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9" name="Google Shape;43759;p32"/>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0" name="Google Shape;43760;p32"/>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1" name="Google Shape;43761;p32"/>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2" name="Google Shape;43762;p32"/>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3" name="Google Shape;43763;p32"/>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4" name="Google Shape;43764;p32"/>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5" name="Google Shape;43765;p32"/>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6" name="Google Shape;43766;p32"/>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7" name="Google Shape;43767;p32"/>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8" name="Google Shape;43768;p32"/>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9" name="Google Shape;43769;p32"/>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0" name="Google Shape;43770;p32"/>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1" name="Google Shape;43771;p32"/>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2" name="Google Shape;43772;p32"/>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3" name="Google Shape;43773;p32"/>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4" name="Google Shape;43774;p32"/>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5" name="Google Shape;43775;p32"/>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6" name="Google Shape;43776;p32"/>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7" name="Google Shape;43777;p32"/>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8" name="Google Shape;43778;p32"/>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9" name="Google Shape;43779;p32"/>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0" name="Google Shape;43780;p32"/>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1" name="Google Shape;43781;p32"/>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2" name="Google Shape;43782;p32"/>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3" name="Google Shape;43783;p32"/>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4" name="Google Shape;43784;p32"/>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5" name="Google Shape;43785;p32"/>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6" name="Google Shape;43786;p32"/>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7" name="Google Shape;43787;p32"/>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8" name="Google Shape;43788;p32"/>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9" name="Google Shape;43789;p32"/>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0" name="Google Shape;43790;p32"/>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1" name="Google Shape;43791;p32"/>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2" name="Google Shape;43792;p32"/>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3" name="Google Shape;43793;p32"/>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4" name="Google Shape;43794;p32"/>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5" name="Google Shape;43795;p32"/>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6" name="Google Shape;43796;p32"/>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7" name="Google Shape;43797;p32"/>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8" name="Google Shape;43798;p32"/>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9" name="Google Shape;43799;p32"/>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0" name="Google Shape;43800;p32"/>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1" name="Google Shape;43801;p32"/>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2" name="Google Shape;43802;p32"/>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3" name="Google Shape;43803;p32"/>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4" name="Google Shape;43804;p32"/>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5" name="Google Shape;43805;p32"/>
            <p:cNvGrpSpPr/>
            <p:nvPr/>
          </p:nvGrpSpPr>
          <p:grpSpPr>
            <a:xfrm>
              <a:off x="70735" y="3676694"/>
              <a:ext cx="9002530" cy="21952"/>
              <a:chOff x="79447" y="3672649"/>
              <a:chExt cx="9002530" cy="21952"/>
            </a:xfrm>
          </p:grpSpPr>
          <p:sp>
            <p:nvSpPr>
              <p:cNvPr id="43806" name="Google Shape;43806;p32"/>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7" name="Google Shape;43807;p32"/>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8" name="Google Shape;43808;p32"/>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9" name="Google Shape;43809;p32"/>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0" name="Google Shape;43810;p32"/>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1" name="Google Shape;43811;p32"/>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2" name="Google Shape;43812;p32"/>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3" name="Google Shape;43813;p32"/>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4" name="Google Shape;43814;p32"/>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5" name="Google Shape;43815;p32"/>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6" name="Google Shape;43816;p32"/>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7" name="Google Shape;43817;p32"/>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8" name="Google Shape;43818;p32"/>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9" name="Google Shape;43819;p32"/>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0" name="Google Shape;43820;p32"/>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1" name="Google Shape;43821;p32"/>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2" name="Google Shape;43822;p32"/>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3" name="Google Shape;43823;p32"/>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4" name="Google Shape;43824;p32"/>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5" name="Google Shape;43825;p32"/>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6" name="Google Shape;43826;p32"/>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7" name="Google Shape;43827;p32"/>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8" name="Google Shape;43828;p32"/>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9" name="Google Shape;43829;p32"/>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0" name="Google Shape;43830;p32"/>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1" name="Google Shape;43831;p32"/>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2" name="Google Shape;43832;p32"/>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3" name="Google Shape;43833;p32"/>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4" name="Google Shape;43834;p32"/>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5" name="Google Shape;43835;p32"/>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6" name="Google Shape;43836;p32"/>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7" name="Google Shape;43837;p32"/>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8" name="Google Shape;43838;p32"/>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9" name="Google Shape;43839;p32"/>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0" name="Google Shape;43840;p32"/>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1" name="Google Shape;43841;p32"/>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2" name="Google Shape;43842;p32"/>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3" name="Google Shape;43843;p32"/>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4" name="Google Shape;43844;p32"/>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5" name="Google Shape;43845;p32"/>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6" name="Google Shape;43846;p32"/>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7" name="Google Shape;43847;p32"/>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8" name="Google Shape;43848;p32"/>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9" name="Google Shape;43849;p32"/>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0" name="Google Shape;43850;p32"/>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1" name="Google Shape;43851;p32"/>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2" name="Google Shape;43852;p32"/>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3" name="Google Shape;43853;p32"/>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4" name="Google Shape;43854;p32"/>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5" name="Google Shape;43855;p32"/>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56" name="Google Shape;43856;p32"/>
            <p:cNvGrpSpPr/>
            <p:nvPr/>
          </p:nvGrpSpPr>
          <p:grpSpPr>
            <a:xfrm>
              <a:off x="70735" y="3848061"/>
              <a:ext cx="9002530" cy="21952"/>
              <a:chOff x="79447" y="3843249"/>
              <a:chExt cx="9002530" cy="21952"/>
            </a:xfrm>
          </p:grpSpPr>
          <p:sp>
            <p:nvSpPr>
              <p:cNvPr id="43857" name="Google Shape;43857;p32"/>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8" name="Google Shape;43858;p32"/>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9" name="Google Shape;43859;p32"/>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0" name="Google Shape;43860;p32"/>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1" name="Google Shape;43861;p32"/>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2" name="Google Shape;43862;p32"/>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3" name="Google Shape;43863;p32"/>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4" name="Google Shape;43864;p32"/>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5" name="Google Shape;43865;p32"/>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6" name="Google Shape;43866;p32"/>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7" name="Google Shape;43867;p32"/>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8" name="Google Shape;43868;p32"/>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9" name="Google Shape;43869;p32"/>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0" name="Google Shape;43870;p32"/>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1" name="Google Shape;43871;p32"/>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2" name="Google Shape;43872;p32"/>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3" name="Google Shape;43873;p32"/>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4" name="Google Shape;43874;p32"/>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5" name="Google Shape;43875;p32"/>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6" name="Google Shape;43876;p32"/>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7" name="Google Shape;43877;p32"/>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8" name="Google Shape;43878;p32"/>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9" name="Google Shape;43879;p32"/>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0" name="Google Shape;43880;p32"/>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1" name="Google Shape;43881;p32"/>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2" name="Google Shape;43882;p32"/>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3" name="Google Shape;43883;p32"/>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4" name="Google Shape;43884;p32"/>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5" name="Google Shape;43885;p32"/>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6" name="Google Shape;43886;p32"/>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7" name="Google Shape;43887;p32"/>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8" name="Google Shape;43888;p32"/>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9" name="Google Shape;43889;p32"/>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0" name="Google Shape;43890;p32"/>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1" name="Google Shape;43891;p32"/>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2" name="Google Shape;43892;p32"/>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3" name="Google Shape;43893;p32"/>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4" name="Google Shape;43894;p32"/>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5" name="Google Shape;43895;p32"/>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6" name="Google Shape;43896;p32"/>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7" name="Google Shape;43897;p32"/>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8" name="Google Shape;43898;p32"/>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9" name="Google Shape;43899;p32"/>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0" name="Google Shape;43900;p32"/>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1" name="Google Shape;43901;p32"/>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2" name="Google Shape;43902;p32"/>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3" name="Google Shape;43903;p32"/>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4" name="Google Shape;43904;p32"/>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5" name="Google Shape;43905;p32"/>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6" name="Google Shape;43906;p32"/>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7" name="Google Shape;43907;p32"/>
            <p:cNvGrpSpPr/>
            <p:nvPr/>
          </p:nvGrpSpPr>
          <p:grpSpPr>
            <a:xfrm>
              <a:off x="70735" y="4019428"/>
              <a:ext cx="9002530" cy="22993"/>
              <a:chOff x="79447" y="4012903"/>
              <a:chExt cx="9002530" cy="22993"/>
            </a:xfrm>
          </p:grpSpPr>
          <p:sp>
            <p:nvSpPr>
              <p:cNvPr id="43908" name="Google Shape;43908;p32"/>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9" name="Google Shape;43909;p32"/>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0" name="Google Shape;43910;p32"/>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1" name="Google Shape;43911;p32"/>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2" name="Google Shape;43912;p32"/>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3" name="Google Shape;43913;p32"/>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4" name="Google Shape;43914;p32"/>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5" name="Google Shape;43915;p32"/>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6" name="Google Shape;43916;p32"/>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7" name="Google Shape;43917;p32"/>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8" name="Google Shape;43918;p32"/>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9" name="Google Shape;43919;p32"/>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0" name="Google Shape;43920;p32"/>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1" name="Google Shape;43921;p32"/>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2" name="Google Shape;43922;p32"/>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3" name="Google Shape;43923;p32"/>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4" name="Google Shape;43924;p32"/>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5" name="Google Shape;43925;p32"/>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6" name="Google Shape;43926;p32"/>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7" name="Google Shape;43927;p32"/>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8" name="Google Shape;43928;p32"/>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9" name="Google Shape;43929;p32"/>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0" name="Google Shape;43930;p32"/>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1" name="Google Shape;43931;p32"/>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2" name="Google Shape;43932;p32"/>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3" name="Google Shape;43933;p32"/>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4" name="Google Shape;43934;p32"/>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5" name="Google Shape;43935;p32"/>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6" name="Google Shape;43936;p32"/>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7" name="Google Shape;43937;p32"/>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8" name="Google Shape;43938;p32"/>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9" name="Google Shape;43939;p32"/>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0" name="Google Shape;43940;p32"/>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1" name="Google Shape;43941;p32"/>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2" name="Google Shape;43942;p32"/>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3" name="Google Shape;43943;p32"/>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4" name="Google Shape;43944;p32"/>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5" name="Google Shape;43945;p32"/>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6" name="Google Shape;43946;p32"/>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7" name="Google Shape;43947;p32"/>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8" name="Google Shape;43948;p32"/>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9" name="Google Shape;43949;p32"/>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0" name="Google Shape;43950;p32"/>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1" name="Google Shape;43951;p32"/>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2" name="Google Shape;43952;p32"/>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3" name="Google Shape;43953;p32"/>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4" name="Google Shape;43954;p32"/>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5" name="Google Shape;43955;p32"/>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6" name="Google Shape;43956;p32"/>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7" name="Google Shape;43957;p32"/>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58" name="Google Shape;43958;p32"/>
            <p:cNvGrpSpPr/>
            <p:nvPr/>
          </p:nvGrpSpPr>
          <p:grpSpPr>
            <a:xfrm>
              <a:off x="70735" y="4191836"/>
              <a:ext cx="9002530" cy="21952"/>
              <a:chOff x="79447" y="4182462"/>
              <a:chExt cx="9002530" cy="21952"/>
            </a:xfrm>
          </p:grpSpPr>
          <p:sp>
            <p:nvSpPr>
              <p:cNvPr id="43959" name="Google Shape;43959;p32"/>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0" name="Google Shape;43960;p32"/>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1" name="Google Shape;43961;p32"/>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2" name="Google Shape;43962;p32"/>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3" name="Google Shape;43963;p32"/>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4" name="Google Shape;43964;p32"/>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5" name="Google Shape;43965;p32"/>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6" name="Google Shape;43966;p32"/>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7" name="Google Shape;43967;p32"/>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8" name="Google Shape;43968;p32"/>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9" name="Google Shape;43969;p32"/>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0" name="Google Shape;43970;p32"/>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1" name="Google Shape;43971;p32"/>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2" name="Google Shape;43972;p32"/>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3" name="Google Shape;43973;p32"/>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4" name="Google Shape;43974;p32"/>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5" name="Google Shape;43975;p32"/>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6" name="Google Shape;43976;p32"/>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7" name="Google Shape;43977;p32"/>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8" name="Google Shape;43978;p32"/>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9" name="Google Shape;43979;p32"/>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0" name="Google Shape;43980;p32"/>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1" name="Google Shape;43981;p32"/>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2" name="Google Shape;43982;p32"/>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3" name="Google Shape;43983;p32"/>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4" name="Google Shape;43984;p32"/>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5" name="Google Shape;43985;p32"/>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6" name="Google Shape;43986;p32"/>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7" name="Google Shape;43987;p32"/>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8" name="Google Shape;43988;p32"/>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9" name="Google Shape;43989;p32"/>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0" name="Google Shape;43990;p32"/>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1" name="Google Shape;43991;p32"/>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2" name="Google Shape;43992;p32"/>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3" name="Google Shape;43993;p32"/>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4" name="Google Shape;43994;p32"/>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5" name="Google Shape;43995;p32"/>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6" name="Google Shape;43996;p32"/>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7" name="Google Shape;43997;p32"/>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8" name="Google Shape;43998;p32"/>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9" name="Google Shape;43999;p32"/>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0" name="Google Shape;44000;p32"/>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1" name="Google Shape;44001;p32"/>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2" name="Google Shape;44002;p32"/>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3" name="Google Shape;44003;p32"/>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4" name="Google Shape;44004;p32"/>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5" name="Google Shape;44005;p32"/>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6" name="Google Shape;44006;p32"/>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7" name="Google Shape;44007;p32"/>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8" name="Google Shape;44008;p32"/>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9" name="Google Shape;44009;p32"/>
            <p:cNvGrpSpPr/>
            <p:nvPr/>
          </p:nvGrpSpPr>
          <p:grpSpPr>
            <a:xfrm>
              <a:off x="70735" y="4363203"/>
              <a:ext cx="9002530" cy="21952"/>
              <a:chOff x="79447" y="4353157"/>
              <a:chExt cx="9002530" cy="21952"/>
            </a:xfrm>
          </p:grpSpPr>
          <p:sp>
            <p:nvSpPr>
              <p:cNvPr id="44010" name="Google Shape;44010;p32"/>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1" name="Google Shape;44011;p32"/>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2" name="Google Shape;44012;p32"/>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3" name="Google Shape;44013;p32"/>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4" name="Google Shape;44014;p32"/>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5" name="Google Shape;44015;p32"/>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6" name="Google Shape;44016;p32"/>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7" name="Google Shape;44017;p32"/>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8" name="Google Shape;44018;p32"/>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9" name="Google Shape;44019;p32"/>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0" name="Google Shape;44020;p32"/>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1" name="Google Shape;44021;p32"/>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2" name="Google Shape;44022;p32"/>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3" name="Google Shape;44023;p32"/>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4" name="Google Shape;44024;p32"/>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5" name="Google Shape;44025;p32"/>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6" name="Google Shape;44026;p32"/>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7" name="Google Shape;44027;p32"/>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8" name="Google Shape;44028;p32"/>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9" name="Google Shape;44029;p32"/>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0" name="Google Shape;44030;p32"/>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1" name="Google Shape;44031;p32"/>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2" name="Google Shape;44032;p32"/>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3" name="Google Shape;44033;p32"/>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4" name="Google Shape;44034;p32"/>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5" name="Google Shape;44035;p32"/>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6" name="Google Shape;44036;p32"/>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7" name="Google Shape;44037;p32"/>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8" name="Google Shape;44038;p32"/>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9" name="Google Shape;44039;p32"/>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0" name="Google Shape;44040;p32"/>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1" name="Google Shape;44041;p32"/>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2" name="Google Shape;44042;p32"/>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3" name="Google Shape;44043;p32"/>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4" name="Google Shape;44044;p32"/>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5" name="Google Shape;44045;p32"/>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6" name="Google Shape;44046;p32"/>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7" name="Google Shape;44047;p32"/>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8" name="Google Shape;44048;p32"/>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9" name="Google Shape;44049;p32"/>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0" name="Google Shape;44050;p32"/>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1" name="Google Shape;44051;p32"/>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2" name="Google Shape;44052;p32"/>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3" name="Google Shape;44053;p32"/>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4" name="Google Shape;44054;p32"/>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5" name="Google Shape;44055;p32"/>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6" name="Google Shape;44056;p32"/>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7" name="Google Shape;44057;p32"/>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8" name="Google Shape;44058;p32"/>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9" name="Google Shape;44059;p32"/>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0" name="Google Shape;44060;p32"/>
            <p:cNvGrpSpPr/>
            <p:nvPr/>
          </p:nvGrpSpPr>
          <p:grpSpPr>
            <a:xfrm>
              <a:off x="70735" y="4534570"/>
              <a:ext cx="9002530" cy="22993"/>
              <a:chOff x="79447" y="4522716"/>
              <a:chExt cx="9002530" cy="22993"/>
            </a:xfrm>
          </p:grpSpPr>
          <p:sp>
            <p:nvSpPr>
              <p:cNvPr id="44061" name="Google Shape;44061;p32"/>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2" name="Google Shape;44062;p32"/>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3" name="Google Shape;44063;p32"/>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4" name="Google Shape;44064;p32"/>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5" name="Google Shape;44065;p32"/>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6" name="Google Shape;44066;p32"/>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7" name="Google Shape;44067;p32"/>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8" name="Google Shape;44068;p32"/>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9" name="Google Shape;44069;p32"/>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0" name="Google Shape;44070;p32"/>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1" name="Google Shape;44071;p32"/>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2" name="Google Shape;44072;p32"/>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3" name="Google Shape;44073;p32"/>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4" name="Google Shape;44074;p32"/>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5" name="Google Shape;44075;p32"/>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6" name="Google Shape;44076;p32"/>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7" name="Google Shape;44077;p32"/>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8" name="Google Shape;44078;p32"/>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9" name="Google Shape;44079;p32"/>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0" name="Google Shape;44080;p32"/>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1" name="Google Shape;44081;p32"/>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2" name="Google Shape;44082;p32"/>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3" name="Google Shape;44083;p32"/>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4" name="Google Shape;44084;p32"/>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5" name="Google Shape;44085;p32"/>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6" name="Google Shape;44086;p32"/>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7" name="Google Shape;44087;p32"/>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8" name="Google Shape;44088;p32"/>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9" name="Google Shape;44089;p32"/>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0" name="Google Shape;44090;p32"/>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1" name="Google Shape;44091;p32"/>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2" name="Google Shape;44092;p32"/>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3" name="Google Shape;44093;p32"/>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4" name="Google Shape;44094;p32"/>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5" name="Google Shape;44095;p32"/>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6" name="Google Shape;44096;p32"/>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7" name="Google Shape;44097;p32"/>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8" name="Google Shape;44098;p32"/>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9" name="Google Shape;44099;p32"/>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0" name="Google Shape;44100;p32"/>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1" name="Google Shape;44101;p32"/>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2" name="Google Shape;44102;p32"/>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3" name="Google Shape;44103;p32"/>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4" name="Google Shape;44104;p32"/>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5" name="Google Shape;44105;p32"/>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6" name="Google Shape;44106;p32"/>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7" name="Google Shape;44107;p32"/>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8" name="Google Shape;44108;p32"/>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9" name="Google Shape;44109;p32"/>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0" name="Google Shape;44110;p32"/>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1" name="Google Shape;44111;p32"/>
            <p:cNvGrpSpPr/>
            <p:nvPr/>
          </p:nvGrpSpPr>
          <p:grpSpPr>
            <a:xfrm>
              <a:off x="70735" y="4706978"/>
              <a:ext cx="9002530" cy="21952"/>
              <a:chOff x="79447" y="4693410"/>
              <a:chExt cx="9002530" cy="21952"/>
            </a:xfrm>
          </p:grpSpPr>
          <p:sp>
            <p:nvSpPr>
              <p:cNvPr id="44112" name="Google Shape;44112;p32"/>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3" name="Google Shape;44113;p32"/>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4" name="Google Shape;44114;p32"/>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5" name="Google Shape;44115;p32"/>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6" name="Google Shape;44116;p32"/>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7" name="Google Shape;44117;p32"/>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8" name="Google Shape;44118;p32"/>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9" name="Google Shape;44119;p32"/>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0" name="Google Shape;44120;p32"/>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1" name="Google Shape;44121;p32"/>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2" name="Google Shape;44122;p32"/>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3" name="Google Shape;44123;p32"/>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4" name="Google Shape;44124;p32"/>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5" name="Google Shape;44125;p32"/>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6" name="Google Shape;44126;p32"/>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7" name="Google Shape;44127;p32"/>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8" name="Google Shape;44128;p32"/>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9" name="Google Shape;44129;p32"/>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0" name="Google Shape;44130;p32"/>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1" name="Google Shape;44131;p32"/>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2" name="Google Shape;44132;p32"/>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3" name="Google Shape;44133;p32"/>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4" name="Google Shape;44134;p32"/>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5" name="Google Shape;44135;p32"/>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6" name="Google Shape;44136;p32"/>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7" name="Google Shape;44137;p32"/>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8" name="Google Shape;44138;p32"/>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9" name="Google Shape;44139;p32"/>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0" name="Google Shape;44140;p32"/>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1" name="Google Shape;44141;p32"/>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2" name="Google Shape;44142;p32"/>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3" name="Google Shape;44143;p32"/>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4" name="Google Shape;44144;p32"/>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5" name="Google Shape;44145;p32"/>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6" name="Google Shape;44146;p32"/>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7" name="Google Shape;44147;p32"/>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8" name="Google Shape;44148;p32"/>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9" name="Google Shape;44149;p32"/>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0" name="Google Shape;44150;p32"/>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1" name="Google Shape;44151;p32"/>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2" name="Google Shape;44152;p32"/>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3" name="Google Shape;44153;p32"/>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4" name="Google Shape;44154;p32"/>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5" name="Google Shape;44155;p32"/>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6" name="Google Shape;44156;p32"/>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7" name="Google Shape;44157;p32"/>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8" name="Google Shape;44158;p32"/>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9" name="Google Shape;44159;p32"/>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0" name="Google Shape;44160;p32"/>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1" name="Google Shape;44161;p32"/>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2" name="Google Shape;44162;p32"/>
            <p:cNvGrpSpPr/>
            <p:nvPr/>
          </p:nvGrpSpPr>
          <p:grpSpPr>
            <a:xfrm>
              <a:off x="70735" y="4878345"/>
              <a:ext cx="9002530" cy="21952"/>
              <a:chOff x="79447" y="4864010"/>
              <a:chExt cx="9002530" cy="21952"/>
            </a:xfrm>
          </p:grpSpPr>
          <p:sp>
            <p:nvSpPr>
              <p:cNvPr id="44163" name="Google Shape;44163;p32"/>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4" name="Google Shape;44164;p32"/>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5" name="Google Shape;44165;p32"/>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6" name="Google Shape;44166;p32"/>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7" name="Google Shape;44167;p32"/>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8" name="Google Shape;44168;p32"/>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9" name="Google Shape;44169;p32"/>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0" name="Google Shape;44170;p32"/>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1" name="Google Shape;44171;p32"/>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2" name="Google Shape;44172;p32"/>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3" name="Google Shape;44173;p32"/>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4" name="Google Shape;44174;p32"/>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5" name="Google Shape;44175;p32"/>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6" name="Google Shape;44176;p32"/>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7" name="Google Shape;44177;p32"/>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8" name="Google Shape;44178;p32"/>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9" name="Google Shape;44179;p32"/>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0" name="Google Shape;44180;p32"/>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1" name="Google Shape;44181;p32"/>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2" name="Google Shape;44182;p32"/>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3" name="Google Shape;44183;p32"/>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4" name="Google Shape;44184;p32"/>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5" name="Google Shape;44185;p32"/>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6" name="Google Shape;44186;p32"/>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7" name="Google Shape;44187;p32"/>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8" name="Google Shape;44188;p32"/>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9" name="Google Shape;44189;p32"/>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0" name="Google Shape;44190;p32"/>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1" name="Google Shape;44191;p32"/>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2" name="Google Shape;44192;p32"/>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3" name="Google Shape;44193;p32"/>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4" name="Google Shape;44194;p32"/>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5" name="Google Shape;44195;p32"/>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6" name="Google Shape;44196;p32"/>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7" name="Google Shape;44197;p32"/>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8" name="Google Shape;44198;p32"/>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9" name="Google Shape;44199;p32"/>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0" name="Google Shape;44200;p32"/>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1" name="Google Shape;44201;p32"/>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2" name="Google Shape;44202;p32"/>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3" name="Google Shape;44203;p32"/>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4" name="Google Shape;44204;p32"/>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5" name="Google Shape;44205;p32"/>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6" name="Google Shape;44206;p32"/>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7" name="Google Shape;44207;p32"/>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8" name="Google Shape;44208;p32"/>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9" name="Google Shape;44209;p32"/>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0" name="Google Shape;44210;p32"/>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1" name="Google Shape;44211;p32"/>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2" name="Google Shape;44212;p32"/>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3" name="Google Shape;44213;p32"/>
            <p:cNvGrpSpPr/>
            <p:nvPr/>
          </p:nvGrpSpPr>
          <p:grpSpPr>
            <a:xfrm>
              <a:off x="70735" y="5049712"/>
              <a:ext cx="9002530" cy="22993"/>
              <a:chOff x="79447" y="5033664"/>
              <a:chExt cx="9002530" cy="22993"/>
            </a:xfrm>
          </p:grpSpPr>
          <p:sp>
            <p:nvSpPr>
              <p:cNvPr id="44214" name="Google Shape;44214;p32"/>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5" name="Google Shape;44215;p32"/>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6" name="Google Shape;44216;p32"/>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7" name="Google Shape;44217;p32"/>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8" name="Google Shape;44218;p32"/>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9" name="Google Shape;44219;p32"/>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0" name="Google Shape;44220;p32"/>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1" name="Google Shape;44221;p32"/>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2" name="Google Shape;44222;p32"/>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3" name="Google Shape;44223;p32"/>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4" name="Google Shape;44224;p32"/>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5" name="Google Shape;44225;p32"/>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6" name="Google Shape;44226;p32"/>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7" name="Google Shape;44227;p32"/>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8" name="Google Shape;44228;p32"/>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9" name="Google Shape;44229;p32"/>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0" name="Google Shape;44230;p32"/>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1" name="Google Shape;44231;p32"/>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2" name="Google Shape;44232;p32"/>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3" name="Google Shape;44233;p32"/>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4" name="Google Shape;44234;p32"/>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5" name="Google Shape;44235;p32"/>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6" name="Google Shape;44236;p32"/>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7" name="Google Shape;44237;p32"/>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8" name="Google Shape;44238;p32"/>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9" name="Google Shape;44239;p32"/>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0" name="Google Shape;44240;p32"/>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1" name="Google Shape;44241;p32"/>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2" name="Google Shape;44242;p32"/>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3" name="Google Shape;44243;p32"/>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4" name="Google Shape;44244;p32"/>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5" name="Google Shape;44245;p32"/>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6" name="Google Shape;44246;p32"/>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7" name="Google Shape;44247;p32"/>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8" name="Google Shape;44248;p32"/>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9" name="Google Shape;44249;p32"/>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0" name="Google Shape;44250;p32"/>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1" name="Google Shape;44251;p32"/>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2" name="Google Shape;44252;p32"/>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3" name="Google Shape;44253;p32"/>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4" name="Google Shape;44254;p32"/>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5" name="Google Shape;44255;p32"/>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6" name="Google Shape;44256;p32"/>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7" name="Google Shape;44257;p32"/>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8" name="Google Shape;44258;p32"/>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9" name="Google Shape;44259;p32"/>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0" name="Google Shape;44260;p32"/>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1" name="Google Shape;44261;p32"/>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2" name="Google Shape;44262;p32"/>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3" name="Google Shape;44263;p32"/>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264" name="Google Shape;44264;p32"/>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44265" name="Google Shape;44265;p32"/>
          <p:cNvSpPr txBox="1">
            <a:spLocks noGrp="1"/>
          </p:cNvSpPr>
          <p:nvPr>
            <p:ph type="subTitle" idx="1"/>
          </p:nvPr>
        </p:nvSpPr>
        <p:spPr>
          <a:xfrm>
            <a:off x="1807800" y="1680275"/>
            <a:ext cx="2427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266" name="Google Shape;44266;p32"/>
          <p:cNvSpPr txBox="1">
            <a:spLocks noGrp="1"/>
          </p:cNvSpPr>
          <p:nvPr>
            <p:ph type="subTitle" idx="2"/>
          </p:nvPr>
        </p:nvSpPr>
        <p:spPr>
          <a:xfrm>
            <a:off x="1807800" y="1269575"/>
            <a:ext cx="24273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4267" name="Google Shape;44267;p32"/>
          <p:cNvSpPr txBox="1">
            <a:spLocks noGrp="1"/>
          </p:cNvSpPr>
          <p:nvPr>
            <p:ph type="subTitle" idx="3"/>
          </p:nvPr>
        </p:nvSpPr>
        <p:spPr>
          <a:xfrm>
            <a:off x="1807800" y="3956775"/>
            <a:ext cx="2427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268" name="Google Shape;44268;p32"/>
          <p:cNvSpPr txBox="1">
            <a:spLocks noGrp="1"/>
          </p:cNvSpPr>
          <p:nvPr>
            <p:ph type="subTitle" idx="4"/>
          </p:nvPr>
        </p:nvSpPr>
        <p:spPr>
          <a:xfrm>
            <a:off x="1807800" y="3546075"/>
            <a:ext cx="24273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4269" name="Google Shape;44269;p32"/>
          <p:cNvSpPr txBox="1">
            <a:spLocks noGrp="1"/>
          </p:cNvSpPr>
          <p:nvPr>
            <p:ph type="subTitle" idx="5"/>
          </p:nvPr>
        </p:nvSpPr>
        <p:spPr>
          <a:xfrm>
            <a:off x="1807800" y="2818525"/>
            <a:ext cx="2427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270" name="Google Shape;44270;p32"/>
          <p:cNvSpPr txBox="1">
            <a:spLocks noGrp="1"/>
          </p:cNvSpPr>
          <p:nvPr>
            <p:ph type="subTitle" idx="6"/>
          </p:nvPr>
        </p:nvSpPr>
        <p:spPr>
          <a:xfrm>
            <a:off x="1807800" y="2407825"/>
            <a:ext cx="24273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4271" name="Google Shape;44271;p32"/>
          <p:cNvSpPr txBox="1">
            <a:spLocks noGrp="1"/>
          </p:cNvSpPr>
          <p:nvPr>
            <p:ph type="subTitle" idx="7"/>
          </p:nvPr>
        </p:nvSpPr>
        <p:spPr>
          <a:xfrm>
            <a:off x="5905225" y="1680275"/>
            <a:ext cx="2427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272" name="Google Shape;44272;p32"/>
          <p:cNvSpPr txBox="1">
            <a:spLocks noGrp="1"/>
          </p:cNvSpPr>
          <p:nvPr>
            <p:ph type="subTitle" idx="8"/>
          </p:nvPr>
        </p:nvSpPr>
        <p:spPr>
          <a:xfrm>
            <a:off x="5905225" y="1269575"/>
            <a:ext cx="24273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4273" name="Google Shape;44273;p32"/>
          <p:cNvSpPr txBox="1">
            <a:spLocks noGrp="1"/>
          </p:cNvSpPr>
          <p:nvPr>
            <p:ph type="subTitle" idx="9"/>
          </p:nvPr>
        </p:nvSpPr>
        <p:spPr>
          <a:xfrm>
            <a:off x="5905225" y="3956775"/>
            <a:ext cx="2427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274" name="Google Shape;44274;p32"/>
          <p:cNvSpPr txBox="1">
            <a:spLocks noGrp="1"/>
          </p:cNvSpPr>
          <p:nvPr>
            <p:ph type="subTitle" idx="13"/>
          </p:nvPr>
        </p:nvSpPr>
        <p:spPr>
          <a:xfrm>
            <a:off x="5905225" y="3546075"/>
            <a:ext cx="24273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sp>
        <p:nvSpPr>
          <p:cNvPr id="44275" name="Google Shape;44275;p32"/>
          <p:cNvSpPr txBox="1">
            <a:spLocks noGrp="1"/>
          </p:cNvSpPr>
          <p:nvPr>
            <p:ph type="subTitle" idx="14"/>
          </p:nvPr>
        </p:nvSpPr>
        <p:spPr>
          <a:xfrm>
            <a:off x="5905225" y="2818525"/>
            <a:ext cx="2427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276" name="Google Shape;44276;p32"/>
          <p:cNvSpPr txBox="1">
            <a:spLocks noGrp="1"/>
          </p:cNvSpPr>
          <p:nvPr>
            <p:ph type="subTitle" idx="15"/>
          </p:nvPr>
        </p:nvSpPr>
        <p:spPr>
          <a:xfrm>
            <a:off x="5905225" y="2407825"/>
            <a:ext cx="2427300" cy="55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1pPr>
            <a:lvl2pPr lvl="1"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2pPr>
            <a:lvl3pPr lvl="2"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3pPr>
            <a:lvl4pPr lvl="3"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4pPr>
            <a:lvl5pPr lvl="4"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5pPr>
            <a:lvl6pPr lvl="5"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6pPr>
            <a:lvl7pPr lvl="6"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7pPr>
            <a:lvl8pPr lvl="7"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8pPr>
            <a:lvl9pPr lvl="8" rtl="0">
              <a:lnSpc>
                <a:spcPct val="100000"/>
              </a:lnSpc>
              <a:spcBef>
                <a:spcPts val="0"/>
              </a:spcBef>
              <a:spcAft>
                <a:spcPts val="0"/>
              </a:spcAft>
              <a:buSzPts val="2400"/>
              <a:buFont typeface="Source Code Pro"/>
              <a:buNone/>
              <a:defRPr sz="2400">
                <a:latin typeface="Source Code Pro"/>
                <a:ea typeface="Source Code Pro"/>
                <a:cs typeface="Source Code Pro"/>
                <a:sym typeface="Source Code Pro"/>
              </a:defRPr>
            </a:lvl9pPr>
          </a:lstStyle>
          <a:p>
            <a:endParaRPr/>
          </a:p>
        </p:txBody>
      </p:sp>
      <p:grpSp>
        <p:nvGrpSpPr>
          <p:cNvPr id="44277" name="Google Shape;44277;p32"/>
          <p:cNvGrpSpPr/>
          <p:nvPr/>
        </p:nvGrpSpPr>
        <p:grpSpPr>
          <a:xfrm rot="-5400000" flipH="1">
            <a:off x="6317780" y="-1582465"/>
            <a:ext cx="4810263" cy="537379"/>
            <a:chOff x="2765878" y="4436723"/>
            <a:chExt cx="7690269" cy="1225772"/>
          </a:xfrm>
        </p:grpSpPr>
        <p:grpSp>
          <p:nvGrpSpPr>
            <p:cNvPr id="44278" name="Google Shape;44278;p32"/>
            <p:cNvGrpSpPr/>
            <p:nvPr/>
          </p:nvGrpSpPr>
          <p:grpSpPr>
            <a:xfrm flipH="1">
              <a:off x="2765878" y="4436723"/>
              <a:ext cx="7690269" cy="1225772"/>
              <a:chOff x="2763020" y="4436723"/>
              <a:chExt cx="7690269" cy="1225772"/>
            </a:xfrm>
          </p:grpSpPr>
          <p:sp>
            <p:nvSpPr>
              <p:cNvPr id="44279" name="Google Shape;44279;p32"/>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0" name="Google Shape;44280;p32"/>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1" name="Google Shape;44281;p32"/>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2" name="Google Shape;44282;p32"/>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3" name="Google Shape;44283;p32"/>
            <p:cNvGrpSpPr/>
            <p:nvPr/>
          </p:nvGrpSpPr>
          <p:grpSpPr>
            <a:xfrm flipH="1">
              <a:off x="2765878" y="4436723"/>
              <a:ext cx="7690269" cy="1225772"/>
              <a:chOff x="2763020" y="4436723"/>
              <a:chExt cx="7690269" cy="1225772"/>
            </a:xfrm>
          </p:grpSpPr>
          <p:sp>
            <p:nvSpPr>
              <p:cNvPr id="44284" name="Google Shape;44284;p32"/>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5" name="Google Shape;44285;p32"/>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6" name="Google Shape;44286;p32"/>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7" name="Google Shape;44287;p32"/>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288" name="Google Shape;44288;p32"/>
          <p:cNvGrpSpPr/>
          <p:nvPr/>
        </p:nvGrpSpPr>
        <p:grpSpPr>
          <a:xfrm flipH="1">
            <a:off x="6746232" y="3830156"/>
            <a:ext cx="5681843" cy="3181016"/>
            <a:chOff x="-2793134" y="-1946851"/>
            <a:chExt cx="5681843" cy="3181016"/>
          </a:xfrm>
        </p:grpSpPr>
        <p:grpSp>
          <p:nvGrpSpPr>
            <p:cNvPr id="44289" name="Google Shape;44289;p32"/>
            <p:cNvGrpSpPr/>
            <p:nvPr/>
          </p:nvGrpSpPr>
          <p:grpSpPr>
            <a:xfrm rot="10800000">
              <a:off x="-2793134" y="-1946851"/>
              <a:ext cx="5681843" cy="3181016"/>
              <a:chOff x="3406125" y="2174000"/>
              <a:chExt cx="2581600" cy="1445325"/>
            </a:xfrm>
          </p:grpSpPr>
          <p:sp>
            <p:nvSpPr>
              <p:cNvPr id="44290" name="Google Shape;44290;p32"/>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1" name="Google Shape;44291;p32"/>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2" name="Google Shape;44292;p32"/>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3" name="Google Shape;44293;p32"/>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4" name="Google Shape;44294;p32"/>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5" name="Google Shape;44295;p32"/>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6" name="Google Shape;44296;p32"/>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7" name="Google Shape;44297;p32"/>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8" name="Google Shape;44298;p32"/>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9" name="Google Shape;44299;p32"/>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0" name="Google Shape;44300;p32"/>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1" name="Google Shape;44301;p32"/>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2" name="Google Shape;44302;p32"/>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3" name="Google Shape;44303;p32"/>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4" name="Google Shape;44304;p32"/>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5" name="Google Shape;44305;p32"/>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6" name="Google Shape;44306;p32"/>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7" name="Google Shape;44307;p32"/>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8" name="Google Shape;44308;p32"/>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9" name="Google Shape;44309;p32"/>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0" name="Google Shape;44310;p32"/>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1" name="Google Shape;44311;p32"/>
            <p:cNvGrpSpPr/>
            <p:nvPr/>
          </p:nvGrpSpPr>
          <p:grpSpPr>
            <a:xfrm rot="10800000">
              <a:off x="-2793134" y="-1946851"/>
              <a:ext cx="5681843" cy="3181016"/>
              <a:chOff x="3406125" y="2174000"/>
              <a:chExt cx="2581600" cy="1445325"/>
            </a:xfrm>
          </p:grpSpPr>
          <p:sp>
            <p:nvSpPr>
              <p:cNvPr id="44312" name="Google Shape;44312;p32"/>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3" name="Google Shape;44313;p32"/>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4" name="Google Shape;44314;p32"/>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5" name="Google Shape;44315;p32"/>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6" name="Google Shape;44316;p32"/>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7" name="Google Shape;44317;p32"/>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8" name="Google Shape;44318;p32"/>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9" name="Google Shape;44319;p32"/>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0" name="Google Shape;44320;p32"/>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1" name="Google Shape;44321;p32"/>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2" name="Google Shape;44322;p32"/>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3" name="Google Shape;44323;p32"/>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4" name="Google Shape;44324;p32"/>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5" name="Google Shape;44325;p32"/>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6" name="Google Shape;44326;p32"/>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7" name="Google Shape;44327;p32"/>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8" name="Google Shape;44328;p32"/>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9" name="Google Shape;44329;p32"/>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0" name="Google Shape;44330;p32"/>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1" name="Google Shape;44331;p32"/>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2" name="Google Shape;44332;p32"/>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33" name="Google Shape;44333;p32"/>
          <p:cNvGrpSpPr/>
          <p:nvPr/>
        </p:nvGrpSpPr>
        <p:grpSpPr>
          <a:xfrm rot="10800000">
            <a:off x="97172" y="-39171"/>
            <a:ext cx="561665" cy="1054322"/>
            <a:chOff x="236111" y="3227774"/>
            <a:chExt cx="954239" cy="1791237"/>
          </a:xfrm>
        </p:grpSpPr>
        <p:grpSp>
          <p:nvGrpSpPr>
            <p:cNvPr id="44334" name="Google Shape;44334;p32"/>
            <p:cNvGrpSpPr/>
            <p:nvPr/>
          </p:nvGrpSpPr>
          <p:grpSpPr>
            <a:xfrm>
              <a:off x="236111" y="3227774"/>
              <a:ext cx="954239" cy="1791237"/>
              <a:chOff x="581327" y="595113"/>
              <a:chExt cx="527349" cy="989962"/>
            </a:xfrm>
          </p:grpSpPr>
          <p:sp>
            <p:nvSpPr>
              <p:cNvPr id="44335" name="Google Shape;44335;p32"/>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6" name="Google Shape;44336;p32"/>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7" name="Google Shape;44337;p32"/>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8" name="Google Shape;44338;p32"/>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9" name="Google Shape;44339;p32"/>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0" name="Google Shape;44340;p32"/>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1" name="Google Shape;44341;p32"/>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2" name="Google Shape;44342;p32"/>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3" name="Google Shape;44343;p32"/>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4" name="Google Shape;44344;p32"/>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5" name="Google Shape;44345;p32"/>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6" name="Google Shape;44346;p32"/>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7" name="Google Shape;44347;p32"/>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8" name="Google Shape;44348;p32"/>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9" name="Google Shape;44349;p32"/>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0" name="Google Shape;44350;p32"/>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1" name="Google Shape;44351;p32"/>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2" name="Google Shape;44352;p32"/>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3" name="Google Shape;44353;p32"/>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4" name="Google Shape;44354;p32"/>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5" name="Google Shape;44355;p32"/>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6" name="Google Shape;44356;p32"/>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7" name="Google Shape;44357;p32"/>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8" name="Google Shape;44358;p32"/>
            <p:cNvGrpSpPr/>
            <p:nvPr/>
          </p:nvGrpSpPr>
          <p:grpSpPr>
            <a:xfrm>
              <a:off x="236111" y="3227774"/>
              <a:ext cx="954239" cy="1791237"/>
              <a:chOff x="581327" y="595113"/>
              <a:chExt cx="527349" cy="989962"/>
            </a:xfrm>
          </p:grpSpPr>
          <p:sp>
            <p:nvSpPr>
              <p:cNvPr id="44359" name="Google Shape;44359;p32"/>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0" name="Google Shape;44360;p32"/>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1" name="Google Shape;44361;p32"/>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2" name="Google Shape;44362;p32"/>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3" name="Google Shape;44363;p32"/>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4" name="Google Shape;44364;p32"/>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5" name="Google Shape;44365;p32"/>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6" name="Google Shape;44366;p32"/>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7" name="Google Shape;44367;p32"/>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8" name="Google Shape;44368;p32"/>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9" name="Google Shape;44369;p32"/>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0" name="Google Shape;44370;p32"/>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1" name="Google Shape;44371;p32"/>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2" name="Google Shape;44372;p32"/>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3" name="Google Shape;44373;p32"/>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4" name="Google Shape;44374;p32"/>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5" name="Google Shape;44375;p32"/>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6" name="Google Shape;44376;p32"/>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7" name="Google Shape;44377;p32"/>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8" name="Google Shape;44378;p32"/>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9" name="Google Shape;44379;p32"/>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0" name="Google Shape;44380;p32"/>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1" name="Google Shape;44381;p32"/>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5918"/>
        <p:cNvGrpSpPr/>
        <p:nvPr/>
      </p:nvGrpSpPr>
      <p:grpSpPr>
        <a:xfrm>
          <a:off x="0" y="0"/>
          <a:ext cx="0" cy="0"/>
          <a:chOff x="0" y="0"/>
          <a:chExt cx="0" cy="0"/>
        </a:xfrm>
      </p:grpSpPr>
      <p:grpSp>
        <p:nvGrpSpPr>
          <p:cNvPr id="45919" name="Google Shape;45919;p34"/>
          <p:cNvGrpSpPr/>
          <p:nvPr/>
        </p:nvGrpSpPr>
        <p:grpSpPr>
          <a:xfrm>
            <a:off x="70735" y="70796"/>
            <a:ext cx="9002530" cy="5001909"/>
            <a:chOff x="70735" y="70796"/>
            <a:chExt cx="9002530" cy="5001909"/>
          </a:xfrm>
        </p:grpSpPr>
        <p:grpSp>
          <p:nvGrpSpPr>
            <p:cNvPr id="45920" name="Google Shape;45920;p34"/>
            <p:cNvGrpSpPr/>
            <p:nvPr/>
          </p:nvGrpSpPr>
          <p:grpSpPr>
            <a:xfrm>
              <a:off x="70735" y="70796"/>
              <a:ext cx="9002530" cy="22993"/>
              <a:chOff x="79447" y="96297"/>
              <a:chExt cx="9002530" cy="22993"/>
            </a:xfrm>
          </p:grpSpPr>
          <p:sp>
            <p:nvSpPr>
              <p:cNvPr id="45921" name="Google Shape;45921;p34"/>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2" name="Google Shape;45922;p34"/>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3" name="Google Shape;45923;p34"/>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4" name="Google Shape;45924;p34"/>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5" name="Google Shape;45925;p34"/>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6" name="Google Shape;45926;p34"/>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7" name="Google Shape;45927;p34"/>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8" name="Google Shape;45928;p34"/>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9" name="Google Shape;45929;p34"/>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0" name="Google Shape;45930;p34"/>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1" name="Google Shape;45931;p34"/>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2" name="Google Shape;45932;p34"/>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3" name="Google Shape;45933;p34"/>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4" name="Google Shape;45934;p34"/>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5" name="Google Shape;45935;p34"/>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6" name="Google Shape;45936;p34"/>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7" name="Google Shape;45937;p34"/>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8" name="Google Shape;45938;p34"/>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9" name="Google Shape;45939;p34"/>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0" name="Google Shape;45940;p34"/>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1" name="Google Shape;45941;p34"/>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2" name="Google Shape;45942;p34"/>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3" name="Google Shape;45943;p34"/>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4" name="Google Shape;45944;p34"/>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5" name="Google Shape;45945;p34"/>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6" name="Google Shape;45946;p34"/>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7" name="Google Shape;45947;p34"/>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8" name="Google Shape;45948;p34"/>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9" name="Google Shape;45949;p34"/>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0" name="Google Shape;45950;p34"/>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1" name="Google Shape;45951;p34"/>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2" name="Google Shape;45952;p34"/>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3" name="Google Shape;45953;p34"/>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4" name="Google Shape;45954;p34"/>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5" name="Google Shape;45955;p34"/>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6" name="Google Shape;45956;p34"/>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7" name="Google Shape;45957;p34"/>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8" name="Google Shape;45958;p34"/>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9" name="Google Shape;45959;p34"/>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0" name="Google Shape;45960;p34"/>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1" name="Google Shape;45961;p34"/>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2" name="Google Shape;45962;p34"/>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3" name="Google Shape;45963;p34"/>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4" name="Google Shape;45964;p34"/>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5" name="Google Shape;45965;p34"/>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6" name="Google Shape;45966;p34"/>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7" name="Google Shape;45967;p34"/>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8" name="Google Shape;45968;p34"/>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9" name="Google Shape;45969;p34"/>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0" name="Google Shape;45970;p34"/>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1" name="Google Shape;45971;p34"/>
            <p:cNvGrpSpPr/>
            <p:nvPr/>
          </p:nvGrpSpPr>
          <p:grpSpPr>
            <a:xfrm>
              <a:off x="70735" y="243203"/>
              <a:ext cx="9002530" cy="21952"/>
              <a:chOff x="79447" y="266897"/>
              <a:chExt cx="9002530" cy="21952"/>
            </a:xfrm>
          </p:grpSpPr>
          <p:sp>
            <p:nvSpPr>
              <p:cNvPr id="45972" name="Google Shape;45972;p34"/>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3" name="Google Shape;45973;p34"/>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4" name="Google Shape;45974;p34"/>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5" name="Google Shape;45975;p34"/>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6" name="Google Shape;45976;p34"/>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7" name="Google Shape;45977;p34"/>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8" name="Google Shape;45978;p34"/>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9" name="Google Shape;45979;p34"/>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0" name="Google Shape;45980;p34"/>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1" name="Google Shape;45981;p34"/>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2" name="Google Shape;45982;p34"/>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3" name="Google Shape;45983;p34"/>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4" name="Google Shape;45984;p34"/>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5" name="Google Shape;45985;p34"/>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6" name="Google Shape;45986;p34"/>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7" name="Google Shape;45987;p34"/>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8" name="Google Shape;45988;p34"/>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9" name="Google Shape;45989;p34"/>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0" name="Google Shape;45990;p34"/>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1" name="Google Shape;45991;p34"/>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2" name="Google Shape;45992;p34"/>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3" name="Google Shape;45993;p34"/>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4" name="Google Shape;45994;p34"/>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5" name="Google Shape;45995;p34"/>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6" name="Google Shape;45996;p34"/>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7" name="Google Shape;45997;p34"/>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8" name="Google Shape;45998;p34"/>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9" name="Google Shape;45999;p34"/>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0" name="Google Shape;46000;p34"/>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1" name="Google Shape;46001;p34"/>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2" name="Google Shape;46002;p34"/>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3" name="Google Shape;46003;p34"/>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4" name="Google Shape;46004;p34"/>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5" name="Google Shape;46005;p34"/>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6" name="Google Shape;46006;p34"/>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7" name="Google Shape;46007;p34"/>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8" name="Google Shape;46008;p34"/>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9" name="Google Shape;46009;p34"/>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0" name="Google Shape;46010;p34"/>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1" name="Google Shape;46011;p34"/>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2" name="Google Shape;46012;p34"/>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3" name="Google Shape;46013;p34"/>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4" name="Google Shape;46014;p34"/>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5" name="Google Shape;46015;p34"/>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6" name="Google Shape;46016;p34"/>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7" name="Google Shape;46017;p34"/>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8" name="Google Shape;46018;p34"/>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9" name="Google Shape;46019;p34"/>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0" name="Google Shape;46020;p34"/>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1" name="Google Shape;46021;p34"/>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2" name="Google Shape;46022;p34"/>
            <p:cNvGrpSpPr/>
            <p:nvPr/>
          </p:nvGrpSpPr>
          <p:grpSpPr>
            <a:xfrm>
              <a:off x="70735" y="414570"/>
              <a:ext cx="9002530" cy="21952"/>
              <a:chOff x="79447" y="437592"/>
              <a:chExt cx="9002530" cy="21952"/>
            </a:xfrm>
          </p:grpSpPr>
          <p:sp>
            <p:nvSpPr>
              <p:cNvPr id="46023" name="Google Shape;46023;p34"/>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4" name="Google Shape;46024;p34"/>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5" name="Google Shape;46025;p34"/>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6" name="Google Shape;46026;p34"/>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7" name="Google Shape;46027;p34"/>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8" name="Google Shape;46028;p34"/>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9" name="Google Shape;46029;p34"/>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0" name="Google Shape;46030;p34"/>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1" name="Google Shape;46031;p34"/>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2" name="Google Shape;46032;p34"/>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3" name="Google Shape;46033;p34"/>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4" name="Google Shape;46034;p34"/>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5" name="Google Shape;46035;p34"/>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6" name="Google Shape;46036;p34"/>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7" name="Google Shape;46037;p34"/>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8" name="Google Shape;46038;p34"/>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9" name="Google Shape;46039;p34"/>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0" name="Google Shape;46040;p34"/>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1" name="Google Shape;46041;p34"/>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2" name="Google Shape;46042;p34"/>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3" name="Google Shape;46043;p34"/>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4" name="Google Shape;46044;p34"/>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5" name="Google Shape;46045;p34"/>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6" name="Google Shape;46046;p34"/>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7" name="Google Shape;46047;p34"/>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8" name="Google Shape;46048;p34"/>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9" name="Google Shape;46049;p34"/>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0" name="Google Shape;46050;p34"/>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1" name="Google Shape;46051;p34"/>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2" name="Google Shape;46052;p34"/>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3" name="Google Shape;46053;p34"/>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4" name="Google Shape;46054;p34"/>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5" name="Google Shape;46055;p34"/>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6" name="Google Shape;46056;p34"/>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7" name="Google Shape;46057;p34"/>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8" name="Google Shape;46058;p34"/>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9" name="Google Shape;46059;p34"/>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0" name="Google Shape;46060;p34"/>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1" name="Google Shape;46061;p34"/>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2" name="Google Shape;46062;p34"/>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3" name="Google Shape;46063;p34"/>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4" name="Google Shape;46064;p34"/>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5" name="Google Shape;46065;p34"/>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6" name="Google Shape;46066;p34"/>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7" name="Google Shape;46067;p34"/>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8" name="Google Shape;46068;p34"/>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9" name="Google Shape;46069;p34"/>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0" name="Google Shape;46070;p34"/>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1" name="Google Shape;46071;p34"/>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2" name="Google Shape;46072;p34"/>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3" name="Google Shape;46073;p34"/>
            <p:cNvGrpSpPr/>
            <p:nvPr/>
          </p:nvGrpSpPr>
          <p:grpSpPr>
            <a:xfrm>
              <a:off x="70735" y="585937"/>
              <a:ext cx="9002530" cy="22993"/>
              <a:chOff x="79447" y="607151"/>
              <a:chExt cx="9002530" cy="22993"/>
            </a:xfrm>
          </p:grpSpPr>
          <p:sp>
            <p:nvSpPr>
              <p:cNvPr id="46074" name="Google Shape;46074;p34"/>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5" name="Google Shape;46075;p34"/>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6" name="Google Shape;46076;p34"/>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7" name="Google Shape;46077;p34"/>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8" name="Google Shape;46078;p34"/>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9" name="Google Shape;46079;p34"/>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0" name="Google Shape;46080;p34"/>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1" name="Google Shape;46081;p34"/>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2" name="Google Shape;46082;p34"/>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3" name="Google Shape;46083;p34"/>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4" name="Google Shape;46084;p34"/>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5" name="Google Shape;46085;p34"/>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6" name="Google Shape;46086;p34"/>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7" name="Google Shape;46087;p34"/>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8" name="Google Shape;46088;p34"/>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9" name="Google Shape;46089;p34"/>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0" name="Google Shape;46090;p34"/>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1" name="Google Shape;46091;p34"/>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2" name="Google Shape;46092;p34"/>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3" name="Google Shape;46093;p34"/>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4" name="Google Shape;46094;p34"/>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5" name="Google Shape;46095;p34"/>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6" name="Google Shape;46096;p34"/>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7" name="Google Shape;46097;p34"/>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8" name="Google Shape;46098;p34"/>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9" name="Google Shape;46099;p34"/>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0" name="Google Shape;46100;p34"/>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1" name="Google Shape;46101;p34"/>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2" name="Google Shape;46102;p34"/>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3" name="Google Shape;46103;p34"/>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4" name="Google Shape;46104;p34"/>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5" name="Google Shape;46105;p34"/>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6" name="Google Shape;46106;p34"/>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7" name="Google Shape;46107;p34"/>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8" name="Google Shape;46108;p34"/>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9" name="Google Shape;46109;p34"/>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0" name="Google Shape;46110;p34"/>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1" name="Google Shape;46111;p34"/>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2" name="Google Shape;46112;p34"/>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3" name="Google Shape;46113;p34"/>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4" name="Google Shape;46114;p34"/>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5" name="Google Shape;46115;p34"/>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6" name="Google Shape;46116;p34"/>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7" name="Google Shape;46117;p34"/>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8" name="Google Shape;46118;p34"/>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9" name="Google Shape;46119;p34"/>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0" name="Google Shape;46120;p34"/>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1" name="Google Shape;46121;p34"/>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2" name="Google Shape;46122;p34"/>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3" name="Google Shape;46123;p34"/>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24" name="Google Shape;46124;p34"/>
            <p:cNvGrpSpPr/>
            <p:nvPr/>
          </p:nvGrpSpPr>
          <p:grpSpPr>
            <a:xfrm>
              <a:off x="70735" y="758345"/>
              <a:ext cx="9002530" cy="21952"/>
              <a:chOff x="79447" y="777845"/>
              <a:chExt cx="9002530" cy="21952"/>
            </a:xfrm>
          </p:grpSpPr>
          <p:sp>
            <p:nvSpPr>
              <p:cNvPr id="46125" name="Google Shape;46125;p34"/>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6" name="Google Shape;46126;p34"/>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7" name="Google Shape;46127;p34"/>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8" name="Google Shape;46128;p34"/>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9" name="Google Shape;46129;p34"/>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0" name="Google Shape;46130;p34"/>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1" name="Google Shape;46131;p34"/>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2" name="Google Shape;46132;p34"/>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3" name="Google Shape;46133;p34"/>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4" name="Google Shape;46134;p34"/>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5" name="Google Shape;46135;p34"/>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6" name="Google Shape;46136;p34"/>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7" name="Google Shape;46137;p34"/>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8" name="Google Shape;46138;p34"/>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9" name="Google Shape;46139;p34"/>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0" name="Google Shape;46140;p34"/>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1" name="Google Shape;46141;p34"/>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2" name="Google Shape;46142;p34"/>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3" name="Google Shape;46143;p34"/>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4" name="Google Shape;46144;p34"/>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5" name="Google Shape;46145;p34"/>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6" name="Google Shape;46146;p34"/>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7" name="Google Shape;46147;p34"/>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8" name="Google Shape;46148;p34"/>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9" name="Google Shape;46149;p34"/>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0" name="Google Shape;46150;p34"/>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1" name="Google Shape;46151;p34"/>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2" name="Google Shape;46152;p34"/>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3" name="Google Shape;46153;p34"/>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4" name="Google Shape;46154;p34"/>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5" name="Google Shape;46155;p34"/>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6" name="Google Shape;46156;p34"/>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7" name="Google Shape;46157;p34"/>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8" name="Google Shape;46158;p34"/>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9" name="Google Shape;46159;p34"/>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0" name="Google Shape;46160;p34"/>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1" name="Google Shape;46161;p34"/>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2" name="Google Shape;46162;p34"/>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3" name="Google Shape;46163;p34"/>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4" name="Google Shape;46164;p34"/>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5" name="Google Shape;46165;p34"/>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6" name="Google Shape;46166;p34"/>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7" name="Google Shape;46167;p34"/>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8" name="Google Shape;46168;p34"/>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9" name="Google Shape;46169;p34"/>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0" name="Google Shape;46170;p34"/>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1" name="Google Shape;46171;p34"/>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2" name="Google Shape;46172;p34"/>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3" name="Google Shape;46173;p34"/>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4" name="Google Shape;46174;p34"/>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5" name="Google Shape;46175;p34"/>
            <p:cNvGrpSpPr/>
            <p:nvPr/>
          </p:nvGrpSpPr>
          <p:grpSpPr>
            <a:xfrm>
              <a:off x="70735" y="929712"/>
              <a:ext cx="9002530" cy="21952"/>
              <a:chOff x="79447" y="948445"/>
              <a:chExt cx="9002530" cy="21952"/>
            </a:xfrm>
          </p:grpSpPr>
          <p:sp>
            <p:nvSpPr>
              <p:cNvPr id="46176" name="Google Shape;46176;p34"/>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7" name="Google Shape;46177;p34"/>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8" name="Google Shape;46178;p34"/>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9" name="Google Shape;46179;p34"/>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0" name="Google Shape;46180;p34"/>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1" name="Google Shape;46181;p34"/>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2" name="Google Shape;46182;p34"/>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3" name="Google Shape;46183;p34"/>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4" name="Google Shape;46184;p34"/>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5" name="Google Shape;46185;p34"/>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6" name="Google Shape;46186;p34"/>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7" name="Google Shape;46187;p34"/>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8" name="Google Shape;46188;p34"/>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9" name="Google Shape;46189;p34"/>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0" name="Google Shape;46190;p34"/>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1" name="Google Shape;46191;p34"/>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2" name="Google Shape;46192;p34"/>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3" name="Google Shape;46193;p34"/>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4" name="Google Shape;46194;p34"/>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5" name="Google Shape;46195;p34"/>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6" name="Google Shape;46196;p34"/>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7" name="Google Shape;46197;p34"/>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8" name="Google Shape;46198;p34"/>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9" name="Google Shape;46199;p34"/>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0" name="Google Shape;46200;p34"/>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1" name="Google Shape;46201;p34"/>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2" name="Google Shape;46202;p34"/>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3" name="Google Shape;46203;p34"/>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4" name="Google Shape;46204;p34"/>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5" name="Google Shape;46205;p34"/>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6" name="Google Shape;46206;p34"/>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7" name="Google Shape;46207;p34"/>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8" name="Google Shape;46208;p34"/>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9" name="Google Shape;46209;p34"/>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0" name="Google Shape;46210;p34"/>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1" name="Google Shape;46211;p34"/>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2" name="Google Shape;46212;p34"/>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3" name="Google Shape;46213;p34"/>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4" name="Google Shape;46214;p34"/>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5" name="Google Shape;46215;p34"/>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6" name="Google Shape;46216;p34"/>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7" name="Google Shape;46217;p34"/>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8" name="Google Shape;46218;p34"/>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9" name="Google Shape;46219;p34"/>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0" name="Google Shape;46220;p34"/>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1" name="Google Shape;46221;p34"/>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2" name="Google Shape;46222;p34"/>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3" name="Google Shape;46223;p34"/>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4" name="Google Shape;46224;p34"/>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5" name="Google Shape;46225;p34"/>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6" name="Google Shape;46226;p34"/>
            <p:cNvGrpSpPr/>
            <p:nvPr/>
          </p:nvGrpSpPr>
          <p:grpSpPr>
            <a:xfrm>
              <a:off x="70735" y="1101079"/>
              <a:ext cx="9002530" cy="22993"/>
              <a:chOff x="79447" y="1118099"/>
              <a:chExt cx="9002530" cy="22993"/>
            </a:xfrm>
          </p:grpSpPr>
          <p:sp>
            <p:nvSpPr>
              <p:cNvPr id="46227" name="Google Shape;46227;p34"/>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8" name="Google Shape;46228;p34"/>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9" name="Google Shape;46229;p34"/>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0" name="Google Shape;46230;p34"/>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1" name="Google Shape;46231;p34"/>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2" name="Google Shape;46232;p34"/>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3" name="Google Shape;46233;p34"/>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4" name="Google Shape;46234;p34"/>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5" name="Google Shape;46235;p34"/>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6" name="Google Shape;46236;p34"/>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7" name="Google Shape;46237;p34"/>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8" name="Google Shape;46238;p34"/>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9" name="Google Shape;46239;p34"/>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0" name="Google Shape;46240;p34"/>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1" name="Google Shape;46241;p34"/>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2" name="Google Shape;46242;p34"/>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3" name="Google Shape;46243;p34"/>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4" name="Google Shape;46244;p34"/>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5" name="Google Shape;46245;p34"/>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6" name="Google Shape;46246;p34"/>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7" name="Google Shape;46247;p34"/>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8" name="Google Shape;46248;p34"/>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9" name="Google Shape;46249;p34"/>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0" name="Google Shape;46250;p34"/>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1" name="Google Shape;46251;p34"/>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2" name="Google Shape;46252;p34"/>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3" name="Google Shape;46253;p34"/>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4" name="Google Shape;46254;p34"/>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5" name="Google Shape;46255;p34"/>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6" name="Google Shape;46256;p34"/>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7" name="Google Shape;46257;p34"/>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8" name="Google Shape;46258;p34"/>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9" name="Google Shape;46259;p34"/>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0" name="Google Shape;46260;p34"/>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1" name="Google Shape;46261;p34"/>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2" name="Google Shape;46262;p34"/>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3" name="Google Shape;46263;p34"/>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4" name="Google Shape;46264;p34"/>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5" name="Google Shape;46265;p34"/>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6" name="Google Shape;46266;p34"/>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7" name="Google Shape;46267;p34"/>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8" name="Google Shape;46268;p34"/>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9" name="Google Shape;46269;p34"/>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0" name="Google Shape;46270;p34"/>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1" name="Google Shape;46271;p34"/>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2" name="Google Shape;46272;p34"/>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3" name="Google Shape;46273;p34"/>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4" name="Google Shape;46274;p34"/>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5" name="Google Shape;46275;p34"/>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6" name="Google Shape;46276;p34"/>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77" name="Google Shape;46277;p34"/>
            <p:cNvGrpSpPr/>
            <p:nvPr/>
          </p:nvGrpSpPr>
          <p:grpSpPr>
            <a:xfrm>
              <a:off x="70735" y="1273487"/>
              <a:ext cx="9002530" cy="21952"/>
              <a:chOff x="79447" y="1287658"/>
              <a:chExt cx="9002530" cy="21952"/>
            </a:xfrm>
          </p:grpSpPr>
          <p:sp>
            <p:nvSpPr>
              <p:cNvPr id="46278" name="Google Shape;46278;p34"/>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9" name="Google Shape;46279;p34"/>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0" name="Google Shape;46280;p34"/>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1" name="Google Shape;46281;p34"/>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2" name="Google Shape;46282;p34"/>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3" name="Google Shape;46283;p34"/>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4" name="Google Shape;46284;p34"/>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5" name="Google Shape;46285;p34"/>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6" name="Google Shape;46286;p34"/>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7" name="Google Shape;46287;p34"/>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8" name="Google Shape;46288;p34"/>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9" name="Google Shape;46289;p34"/>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0" name="Google Shape;46290;p34"/>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1" name="Google Shape;46291;p34"/>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2" name="Google Shape;46292;p34"/>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3" name="Google Shape;46293;p34"/>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4" name="Google Shape;46294;p34"/>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5" name="Google Shape;46295;p34"/>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6" name="Google Shape;46296;p34"/>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7" name="Google Shape;46297;p34"/>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8" name="Google Shape;46298;p34"/>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9" name="Google Shape;46299;p34"/>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0" name="Google Shape;46300;p34"/>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1" name="Google Shape;46301;p34"/>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2" name="Google Shape;46302;p34"/>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3" name="Google Shape;46303;p34"/>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4" name="Google Shape;46304;p34"/>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5" name="Google Shape;46305;p34"/>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6" name="Google Shape;46306;p34"/>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7" name="Google Shape;46307;p34"/>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8" name="Google Shape;46308;p34"/>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9" name="Google Shape;46309;p34"/>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0" name="Google Shape;46310;p34"/>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1" name="Google Shape;46311;p34"/>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2" name="Google Shape;46312;p34"/>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3" name="Google Shape;46313;p34"/>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4" name="Google Shape;46314;p34"/>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5" name="Google Shape;46315;p34"/>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6" name="Google Shape;46316;p34"/>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7" name="Google Shape;46317;p34"/>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8" name="Google Shape;46318;p34"/>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9" name="Google Shape;46319;p34"/>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0" name="Google Shape;46320;p34"/>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1" name="Google Shape;46321;p34"/>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2" name="Google Shape;46322;p34"/>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3" name="Google Shape;46323;p34"/>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4" name="Google Shape;46324;p34"/>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5" name="Google Shape;46325;p34"/>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6" name="Google Shape;46326;p34"/>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7" name="Google Shape;46327;p34"/>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28" name="Google Shape;46328;p34"/>
            <p:cNvGrpSpPr/>
            <p:nvPr/>
          </p:nvGrpSpPr>
          <p:grpSpPr>
            <a:xfrm>
              <a:off x="70735" y="1444854"/>
              <a:ext cx="9002530" cy="21952"/>
              <a:chOff x="79447" y="1458352"/>
              <a:chExt cx="9002530" cy="21952"/>
            </a:xfrm>
          </p:grpSpPr>
          <p:sp>
            <p:nvSpPr>
              <p:cNvPr id="46329" name="Google Shape;46329;p34"/>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0" name="Google Shape;46330;p34"/>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1" name="Google Shape;46331;p34"/>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2" name="Google Shape;46332;p34"/>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3" name="Google Shape;46333;p34"/>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4" name="Google Shape;46334;p34"/>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5" name="Google Shape;46335;p34"/>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6" name="Google Shape;46336;p34"/>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7" name="Google Shape;46337;p34"/>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8" name="Google Shape;46338;p34"/>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9" name="Google Shape;46339;p34"/>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0" name="Google Shape;46340;p34"/>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1" name="Google Shape;46341;p34"/>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2" name="Google Shape;46342;p34"/>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3" name="Google Shape;46343;p34"/>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4" name="Google Shape;46344;p34"/>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5" name="Google Shape;46345;p34"/>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6" name="Google Shape;46346;p34"/>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7" name="Google Shape;46347;p34"/>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8" name="Google Shape;46348;p34"/>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9" name="Google Shape;46349;p34"/>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0" name="Google Shape;46350;p34"/>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1" name="Google Shape;46351;p34"/>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2" name="Google Shape;46352;p34"/>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3" name="Google Shape;46353;p34"/>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4" name="Google Shape;46354;p34"/>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5" name="Google Shape;46355;p34"/>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6" name="Google Shape;46356;p34"/>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7" name="Google Shape;46357;p34"/>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8" name="Google Shape;46358;p34"/>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9" name="Google Shape;46359;p34"/>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0" name="Google Shape;46360;p34"/>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1" name="Google Shape;46361;p34"/>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2" name="Google Shape;46362;p34"/>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3" name="Google Shape;46363;p34"/>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4" name="Google Shape;46364;p34"/>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5" name="Google Shape;46365;p34"/>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6" name="Google Shape;46366;p34"/>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7" name="Google Shape;46367;p34"/>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8" name="Google Shape;46368;p34"/>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9" name="Google Shape;46369;p34"/>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0" name="Google Shape;46370;p34"/>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1" name="Google Shape;46371;p34"/>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2" name="Google Shape;46372;p34"/>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3" name="Google Shape;46373;p34"/>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4" name="Google Shape;46374;p34"/>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5" name="Google Shape;46375;p34"/>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6" name="Google Shape;46376;p34"/>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7" name="Google Shape;46377;p34"/>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8" name="Google Shape;46378;p34"/>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79" name="Google Shape;46379;p34"/>
            <p:cNvGrpSpPr/>
            <p:nvPr/>
          </p:nvGrpSpPr>
          <p:grpSpPr>
            <a:xfrm>
              <a:off x="70735" y="1616221"/>
              <a:ext cx="9002530" cy="22993"/>
              <a:chOff x="79447" y="1627911"/>
              <a:chExt cx="9002530" cy="22993"/>
            </a:xfrm>
          </p:grpSpPr>
          <p:sp>
            <p:nvSpPr>
              <p:cNvPr id="46380" name="Google Shape;46380;p34"/>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1" name="Google Shape;46381;p34"/>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2" name="Google Shape;46382;p34"/>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3" name="Google Shape;46383;p34"/>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4" name="Google Shape;46384;p34"/>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5" name="Google Shape;46385;p34"/>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6" name="Google Shape;46386;p34"/>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7" name="Google Shape;46387;p34"/>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8" name="Google Shape;46388;p34"/>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9" name="Google Shape;46389;p34"/>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0" name="Google Shape;46390;p34"/>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1" name="Google Shape;46391;p34"/>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2" name="Google Shape;46392;p34"/>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3" name="Google Shape;46393;p34"/>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4" name="Google Shape;46394;p34"/>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5" name="Google Shape;46395;p34"/>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6" name="Google Shape;46396;p34"/>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7" name="Google Shape;46397;p34"/>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8" name="Google Shape;46398;p34"/>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9" name="Google Shape;46399;p34"/>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0" name="Google Shape;46400;p34"/>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1" name="Google Shape;46401;p34"/>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2" name="Google Shape;46402;p34"/>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3" name="Google Shape;46403;p34"/>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4" name="Google Shape;46404;p34"/>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5" name="Google Shape;46405;p34"/>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6" name="Google Shape;46406;p34"/>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7" name="Google Shape;46407;p34"/>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8" name="Google Shape;46408;p34"/>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9" name="Google Shape;46409;p34"/>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0" name="Google Shape;46410;p34"/>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1" name="Google Shape;46411;p34"/>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2" name="Google Shape;46412;p34"/>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3" name="Google Shape;46413;p34"/>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4" name="Google Shape;46414;p34"/>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5" name="Google Shape;46415;p34"/>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6" name="Google Shape;46416;p34"/>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7" name="Google Shape;46417;p34"/>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8" name="Google Shape;46418;p34"/>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9" name="Google Shape;46419;p34"/>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0" name="Google Shape;46420;p34"/>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1" name="Google Shape;46421;p34"/>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2" name="Google Shape;46422;p34"/>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3" name="Google Shape;46423;p34"/>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4" name="Google Shape;46424;p34"/>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5" name="Google Shape;46425;p34"/>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6" name="Google Shape;46426;p34"/>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7" name="Google Shape;46427;p34"/>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8" name="Google Shape;46428;p34"/>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9" name="Google Shape;46429;p34"/>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30" name="Google Shape;46430;p34"/>
            <p:cNvGrpSpPr/>
            <p:nvPr/>
          </p:nvGrpSpPr>
          <p:grpSpPr>
            <a:xfrm>
              <a:off x="70735" y="1788629"/>
              <a:ext cx="9002530" cy="21952"/>
              <a:chOff x="79447" y="1798606"/>
              <a:chExt cx="9002530" cy="21952"/>
            </a:xfrm>
          </p:grpSpPr>
          <p:sp>
            <p:nvSpPr>
              <p:cNvPr id="46431" name="Google Shape;46431;p34"/>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2" name="Google Shape;46432;p34"/>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3" name="Google Shape;46433;p34"/>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4" name="Google Shape;46434;p34"/>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5" name="Google Shape;46435;p34"/>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6" name="Google Shape;46436;p34"/>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7" name="Google Shape;46437;p34"/>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8" name="Google Shape;46438;p34"/>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9" name="Google Shape;46439;p34"/>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0" name="Google Shape;46440;p34"/>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1" name="Google Shape;46441;p34"/>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2" name="Google Shape;46442;p34"/>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3" name="Google Shape;46443;p34"/>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4" name="Google Shape;46444;p34"/>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5" name="Google Shape;46445;p34"/>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6" name="Google Shape;46446;p34"/>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7" name="Google Shape;46447;p34"/>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8" name="Google Shape;46448;p34"/>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9" name="Google Shape;46449;p34"/>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0" name="Google Shape;46450;p34"/>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1" name="Google Shape;46451;p34"/>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2" name="Google Shape;46452;p34"/>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3" name="Google Shape;46453;p34"/>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4" name="Google Shape;46454;p34"/>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5" name="Google Shape;46455;p34"/>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6" name="Google Shape;46456;p34"/>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7" name="Google Shape;46457;p34"/>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8" name="Google Shape;46458;p34"/>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9" name="Google Shape;46459;p34"/>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0" name="Google Shape;46460;p34"/>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1" name="Google Shape;46461;p34"/>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2" name="Google Shape;46462;p34"/>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3" name="Google Shape;46463;p34"/>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4" name="Google Shape;46464;p34"/>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5" name="Google Shape;46465;p34"/>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6" name="Google Shape;46466;p34"/>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7" name="Google Shape;46467;p34"/>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8" name="Google Shape;46468;p34"/>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9" name="Google Shape;46469;p34"/>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0" name="Google Shape;46470;p34"/>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1" name="Google Shape;46471;p34"/>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2" name="Google Shape;46472;p34"/>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3" name="Google Shape;46473;p34"/>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4" name="Google Shape;46474;p34"/>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5" name="Google Shape;46475;p34"/>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6" name="Google Shape;46476;p34"/>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7" name="Google Shape;46477;p34"/>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8" name="Google Shape;46478;p34"/>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9" name="Google Shape;46479;p34"/>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0" name="Google Shape;46480;p34"/>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81" name="Google Shape;46481;p34"/>
            <p:cNvGrpSpPr/>
            <p:nvPr/>
          </p:nvGrpSpPr>
          <p:grpSpPr>
            <a:xfrm>
              <a:off x="70735" y="1959996"/>
              <a:ext cx="9002530" cy="21952"/>
              <a:chOff x="79447" y="1969206"/>
              <a:chExt cx="9002530" cy="21952"/>
            </a:xfrm>
          </p:grpSpPr>
          <p:sp>
            <p:nvSpPr>
              <p:cNvPr id="46482" name="Google Shape;46482;p34"/>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3" name="Google Shape;46483;p34"/>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4" name="Google Shape;46484;p34"/>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5" name="Google Shape;46485;p34"/>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6" name="Google Shape;46486;p34"/>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7" name="Google Shape;46487;p34"/>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8" name="Google Shape;46488;p34"/>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9" name="Google Shape;46489;p34"/>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0" name="Google Shape;46490;p34"/>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1" name="Google Shape;46491;p34"/>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2" name="Google Shape;46492;p34"/>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3" name="Google Shape;46493;p34"/>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4" name="Google Shape;46494;p34"/>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5" name="Google Shape;46495;p34"/>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6" name="Google Shape;46496;p34"/>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7" name="Google Shape;46497;p34"/>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8" name="Google Shape;46498;p34"/>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9" name="Google Shape;46499;p34"/>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0" name="Google Shape;46500;p34"/>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1" name="Google Shape;46501;p34"/>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2" name="Google Shape;46502;p34"/>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3" name="Google Shape;46503;p34"/>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4" name="Google Shape;46504;p34"/>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5" name="Google Shape;46505;p34"/>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6" name="Google Shape;46506;p34"/>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7" name="Google Shape;46507;p34"/>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8" name="Google Shape;46508;p34"/>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9" name="Google Shape;46509;p34"/>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0" name="Google Shape;46510;p34"/>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1" name="Google Shape;46511;p34"/>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2" name="Google Shape;46512;p34"/>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3" name="Google Shape;46513;p34"/>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4" name="Google Shape;46514;p34"/>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5" name="Google Shape;46515;p34"/>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6" name="Google Shape;46516;p34"/>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7" name="Google Shape;46517;p34"/>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8" name="Google Shape;46518;p34"/>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9" name="Google Shape;46519;p34"/>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0" name="Google Shape;46520;p34"/>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1" name="Google Shape;46521;p34"/>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2" name="Google Shape;46522;p34"/>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3" name="Google Shape;46523;p34"/>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4" name="Google Shape;46524;p34"/>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5" name="Google Shape;46525;p34"/>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6" name="Google Shape;46526;p34"/>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7" name="Google Shape;46527;p34"/>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8" name="Google Shape;46528;p34"/>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9" name="Google Shape;46529;p34"/>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0" name="Google Shape;46530;p34"/>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1" name="Google Shape;46531;p34"/>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2" name="Google Shape;46532;p34"/>
            <p:cNvGrpSpPr/>
            <p:nvPr/>
          </p:nvGrpSpPr>
          <p:grpSpPr>
            <a:xfrm>
              <a:off x="70735" y="2131363"/>
              <a:ext cx="9002530" cy="22993"/>
              <a:chOff x="79447" y="2138859"/>
              <a:chExt cx="9002530" cy="22993"/>
            </a:xfrm>
          </p:grpSpPr>
          <p:sp>
            <p:nvSpPr>
              <p:cNvPr id="46533" name="Google Shape;46533;p34"/>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4" name="Google Shape;46534;p34"/>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5" name="Google Shape;46535;p34"/>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6" name="Google Shape;46536;p34"/>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7" name="Google Shape;46537;p34"/>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8" name="Google Shape;46538;p34"/>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9" name="Google Shape;46539;p34"/>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0" name="Google Shape;46540;p34"/>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1" name="Google Shape;46541;p34"/>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2" name="Google Shape;46542;p34"/>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3" name="Google Shape;46543;p34"/>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4" name="Google Shape;46544;p34"/>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5" name="Google Shape;46545;p34"/>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6" name="Google Shape;46546;p34"/>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7" name="Google Shape;46547;p34"/>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8" name="Google Shape;46548;p34"/>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9" name="Google Shape;46549;p34"/>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0" name="Google Shape;46550;p34"/>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1" name="Google Shape;46551;p34"/>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2" name="Google Shape;46552;p34"/>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3" name="Google Shape;46553;p34"/>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4" name="Google Shape;46554;p34"/>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5" name="Google Shape;46555;p34"/>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6" name="Google Shape;46556;p34"/>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7" name="Google Shape;46557;p34"/>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8" name="Google Shape;46558;p34"/>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9" name="Google Shape;46559;p34"/>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0" name="Google Shape;46560;p34"/>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1" name="Google Shape;46561;p34"/>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2" name="Google Shape;46562;p34"/>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3" name="Google Shape;46563;p34"/>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4" name="Google Shape;46564;p34"/>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5" name="Google Shape;46565;p34"/>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6" name="Google Shape;46566;p34"/>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7" name="Google Shape;46567;p34"/>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8" name="Google Shape;46568;p34"/>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9" name="Google Shape;46569;p34"/>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0" name="Google Shape;46570;p34"/>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1" name="Google Shape;46571;p34"/>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2" name="Google Shape;46572;p34"/>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3" name="Google Shape;46573;p34"/>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4" name="Google Shape;46574;p34"/>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5" name="Google Shape;46575;p34"/>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6" name="Google Shape;46576;p34"/>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7" name="Google Shape;46577;p34"/>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8" name="Google Shape;46578;p34"/>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9" name="Google Shape;46579;p34"/>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0" name="Google Shape;46580;p34"/>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1" name="Google Shape;46581;p34"/>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2" name="Google Shape;46582;p34"/>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3" name="Google Shape;46583;p34"/>
            <p:cNvGrpSpPr/>
            <p:nvPr/>
          </p:nvGrpSpPr>
          <p:grpSpPr>
            <a:xfrm>
              <a:off x="70735" y="2303771"/>
              <a:ext cx="9002530" cy="21952"/>
              <a:chOff x="79447" y="2309459"/>
              <a:chExt cx="9002530" cy="21952"/>
            </a:xfrm>
          </p:grpSpPr>
          <p:sp>
            <p:nvSpPr>
              <p:cNvPr id="46584" name="Google Shape;46584;p34"/>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5" name="Google Shape;46585;p34"/>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6" name="Google Shape;46586;p34"/>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7" name="Google Shape;46587;p34"/>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8" name="Google Shape;46588;p34"/>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9" name="Google Shape;46589;p34"/>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0" name="Google Shape;46590;p34"/>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1" name="Google Shape;46591;p34"/>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2" name="Google Shape;46592;p34"/>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3" name="Google Shape;46593;p34"/>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4" name="Google Shape;46594;p34"/>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5" name="Google Shape;46595;p34"/>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6" name="Google Shape;46596;p34"/>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7" name="Google Shape;46597;p34"/>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8" name="Google Shape;46598;p34"/>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9" name="Google Shape;46599;p34"/>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0" name="Google Shape;46600;p34"/>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1" name="Google Shape;46601;p34"/>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2" name="Google Shape;46602;p34"/>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3" name="Google Shape;46603;p34"/>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4" name="Google Shape;46604;p34"/>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5" name="Google Shape;46605;p34"/>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6" name="Google Shape;46606;p34"/>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7" name="Google Shape;46607;p34"/>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8" name="Google Shape;46608;p34"/>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9" name="Google Shape;46609;p34"/>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0" name="Google Shape;46610;p34"/>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1" name="Google Shape;46611;p34"/>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2" name="Google Shape;46612;p34"/>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3" name="Google Shape;46613;p34"/>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4" name="Google Shape;46614;p34"/>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5" name="Google Shape;46615;p34"/>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6" name="Google Shape;46616;p34"/>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7" name="Google Shape;46617;p34"/>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8" name="Google Shape;46618;p34"/>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9" name="Google Shape;46619;p34"/>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0" name="Google Shape;46620;p34"/>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1" name="Google Shape;46621;p34"/>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2" name="Google Shape;46622;p34"/>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3" name="Google Shape;46623;p34"/>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4" name="Google Shape;46624;p34"/>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5" name="Google Shape;46625;p34"/>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6" name="Google Shape;46626;p34"/>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7" name="Google Shape;46627;p34"/>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8" name="Google Shape;46628;p34"/>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9" name="Google Shape;46629;p34"/>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0" name="Google Shape;46630;p34"/>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1" name="Google Shape;46631;p34"/>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2" name="Google Shape;46632;p34"/>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3" name="Google Shape;46633;p34"/>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4" name="Google Shape;46634;p34"/>
            <p:cNvGrpSpPr/>
            <p:nvPr/>
          </p:nvGrpSpPr>
          <p:grpSpPr>
            <a:xfrm>
              <a:off x="70735" y="2475138"/>
              <a:ext cx="9002530" cy="21952"/>
              <a:chOff x="79447" y="2480154"/>
              <a:chExt cx="9002530" cy="21952"/>
            </a:xfrm>
          </p:grpSpPr>
          <p:sp>
            <p:nvSpPr>
              <p:cNvPr id="46635" name="Google Shape;46635;p34"/>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6" name="Google Shape;46636;p34"/>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7" name="Google Shape;46637;p34"/>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8" name="Google Shape;46638;p34"/>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9" name="Google Shape;46639;p34"/>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0" name="Google Shape;46640;p34"/>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1" name="Google Shape;46641;p34"/>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2" name="Google Shape;46642;p34"/>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3" name="Google Shape;46643;p34"/>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4" name="Google Shape;46644;p34"/>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5" name="Google Shape;46645;p34"/>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6" name="Google Shape;46646;p34"/>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7" name="Google Shape;46647;p34"/>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8" name="Google Shape;46648;p34"/>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9" name="Google Shape;46649;p34"/>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0" name="Google Shape;46650;p34"/>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1" name="Google Shape;46651;p34"/>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2" name="Google Shape;46652;p34"/>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3" name="Google Shape;46653;p34"/>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4" name="Google Shape;46654;p34"/>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5" name="Google Shape;46655;p34"/>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6" name="Google Shape;46656;p34"/>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7" name="Google Shape;46657;p34"/>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8" name="Google Shape;46658;p34"/>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9" name="Google Shape;46659;p34"/>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0" name="Google Shape;46660;p34"/>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1" name="Google Shape;46661;p34"/>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2" name="Google Shape;46662;p34"/>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3" name="Google Shape;46663;p34"/>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4" name="Google Shape;46664;p34"/>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5" name="Google Shape;46665;p34"/>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6" name="Google Shape;46666;p34"/>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7" name="Google Shape;46667;p34"/>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8" name="Google Shape;46668;p34"/>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9" name="Google Shape;46669;p34"/>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0" name="Google Shape;46670;p34"/>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1" name="Google Shape;46671;p34"/>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2" name="Google Shape;46672;p34"/>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3" name="Google Shape;46673;p34"/>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4" name="Google Shape;46674;p34"/>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5" name="Google Shape;46675;p34"/>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6" name="Google Shape;46676;p34"/>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7" name="Google Shape;46677;p34"/>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8" name="Google Shape;46678;p34"/>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9" name="Google Shape;46679;p34"/>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0" name="Google Shape;46680;p34"/>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1" name="Google Shape;46681;p34"/>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2" name="Google Shape;46682;p34"/>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3" name="Google Shape;46683;p34"/>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4" name="Google Shape;46684;p34"/>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85" name="Google Shape;46685;p34"/>
            <p:cNvGrpSpPr/>
            <p:nvPr/>
          </p:nvGrpSpPr>
          <p:grpSpPr>
            <a:xfrm>
              <a:off x="70735" y="2646505"/>
              <a:ext cx="9002530" cy="21952"/>
              <a:chOff x="79447" y="2650753"/>
              <a:chExt cx="9002530" cy="21952"/>
            </a:xfrm>
          </p:grpSpPr>
          <p:sp>
            <p:nvSpPr>
              <p:cNvPr id="46686" name="Google Shape;46686;p34"/>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7" name="Google Shape;46687;p34"/>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8" name="Google Shape;46688;p34"/>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9" name="Google Shape;46689;p34"/>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0" name="Google Shape;46690;p34"/>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1" name="Google Shape;46691;p34"/>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2" name="Google Shape;46692;p34"/>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3" name="Google Shape;46693;p34"/>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4" name="Google Shape;46694;p34"/>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5" name="Google Shape;46695;p34"/>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6" name="Google Shape;46696;p34"/>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7" name="Google Shape;46697;p34"/>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8" name="Google Shape;46698;p34"/>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9" name="Google Shape;46699;p34"/>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0" name="Google Shape;46700;p34"/>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1" name="Google Shape;46701;p34"/>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2" name="Google Shape;46702;p34"/>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3" name="Google Shape;46703;p34"/>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4" name="Google Shape;46704;p34"/>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5" name="Google Shape;46705;p34"/>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6" name="Google Shape;46706;p34"/>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7" name="Google Shape;46707;p34"/>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8" name="Google Shape;46708;p34"/>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9" name="Google Shape;46709;p34"/>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0" name="Google Shape;46710;p34"/>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1" name="Google Shape;46711;p34"/>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2" name="Google Shape;46712;p34"/>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3" name="Google Shape;46713;p34"/>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4" name="Google Shape;46714;p34"/>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5" name="Google Shape;46715;p34"/>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6" name="Google Shape;46716;p34"/>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7" name="Google Shape;46717;p34"/>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8" name="Google Shape;46718;p34"/>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9" name="Google Shape;46719;p34"/>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0" name="Google Shape;46720;p34"/>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1" name="Google Shape;46721;p34"/>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2" name="Google Shape;46722;p34"/>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3" name="Google Shape;46723;p34"/>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4" name="Google Shape;46724;p34"/>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5" name="Google Shape;46725;p34"/>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6" name="Google Shape;46726;p34"/>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7" name="Google Shape;46727;p34"/>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8" name="Google Shape;46728;p34"/>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9" name="Google Shape;46729;p34"/>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0" name="Google Shape;46730;p34"/>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1" name="Google Shape;46731;p34"/>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2" name="Google Shape;46732;p34"/>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3" name="Google Shape;46733;p34"/>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4" name="Google Shape;46734;p34"/>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5" name="Google Shape;46735;p34"/>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36" name="Google Shape;46736;p34"/>
            <p:cNvGrpSpPr/>
            <p:nvPr/>
          </p:nvGrpSpPr>
          <p:grpSpPr>
            <a:xfrm>
              <a:off x="70735" y="2817872"/>
              <a:ext cx="9002530" cy="21952"/>
              <a:chOff x="79447" y="2821448"/>
              <a:chExt cx="9002530" cy="21952"/>
            </a:xfrm>
          </p:grpSpPr>
          <p:sp>
            <p:nvSpPr>
              <p:cNvPr id="46737" name="Google Shape;46737;p34"/>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8" name="Google Shape;46738;p34"/>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9" name="Google Shape;46739;p34"/>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0" name="Google Shape;46740;p34"/>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1" name="Google Shape;46741;p34"/>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2" name="Google Shape;46742;p34"/>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3" name="Google Shape;46743;p34"/>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4" name="Google Shape;46744;p34"/>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5" name="Google Shape;46745;p34"/>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6" name="Google Shape;46746;p34"/>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7" name="Google Shape;46747;p34"/>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8" name="Google Shape;46748;p34"/>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9" name="Google Shape;46749;p34"/>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0" name="Google Shape;46750;p34"/>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1" name="Google Shape;46751;p34"/>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2" name="Google Shape;46752;p34"/>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3" name="Google Shape;46753;p34"/>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4" name="Google Shape;46754;p34"/>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5" name="Google Shape;46755;p34"/>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6" name="Google Shape;46756;p34"/>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7" name="Google Shape;46757;p34"/>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8" name="Google Shape;46758;p34"/>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9" name="Google Shape;46759;p34"/>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0" name="Google Shape;46760;p34"/>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1" name="Google Shape;46761;p34"/>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2" name="Google Shape;46762;p34"/>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3" name="Google Shape;46763;p34"/>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4" name="Google Shape;46764;p34"/>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5" name="Google Shape;46765;p34"/>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6" name="Google Shape;46766;p34"/>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7" name="Google Shape;46767;p34"/>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8" name="Google Shape;46768;p34"/>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9" name="Google Shape;46769;p34"/>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0" name="Google Shape;46770;p34"/>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1" name="Google Shape;46771;p34"/>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2" name="Google Shape;46772;p34"/>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3" name="Google Shape;46773;p34"/>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4" name="Google Shape;46774;p34"/>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5" name="Google Shape;46775;p34"/>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6" name="Google Shape;46776;p34"/>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7" name="Google Shape;46777;p34"/>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8" name="Google Shape;46778;p34"/>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9" name="Google Shape;46779;p34"/>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0" name="Google Shape;46780;p34"/>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1" name="Google Shape;46781;p34"/>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2" name="Google Shape;46782;p34"/>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3" name="Google Shape;46783;p34"/>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4" name="Google Shape;46784;p34"/>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5" name="Google Shape;46785;p34"/>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6" name="Google Shape;46786;p34"/>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7" name="Google Shape;46787;p34"/>
            <p:cNvGrpSpPr/>
            <p:nvPr/>
          </p:nvGrpSpPr>
          <p:grpSpPr>
            <a:xfrm>
              <a:off x="70735" y="2989239"/>
              <a:ext cx="9002530" cy="22898"/>
              <a:chOff x="79447" y="2991102"/>
              <a:chExt cx="9002530" cy="22898"/>
            </a:xfrm>
          </p:grpSpPr>
          <p:sp>
            <p:nvSpPr>
              <p:cNvPr id="46788" name="Google Shape;46788;p34"/>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9" name="Google Shape;46789;p34"/>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0" name="Google Shape;46790;p34"/>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1" name="Google Shape;46791;p34"/>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2" name="Google Shape;46792;p34"/>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3" name="Google Shape;46793;p34"/>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4" name="Google Shape;46794;p34"/>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5" name="Google Shape;46795;p34"/>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6" name="Google Shape;46796;p34"/>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7" name="Google Shape;46797;p34"/>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8" name="Google Shape;46798;p34"/>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9" name="Google Shape;46799;p34"/>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0" name="Google Shape;46800;p34"/>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1" name="Google Shape;46801;p34"/>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2" name="Google Shape;46802;p34"/>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3" name="Google Shape;46803;p34"/>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4" name="Google Shape;46804;p34"/>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5" name="Google Shape;46805;p34"/>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6" name="Google Shape;46806;p34"/>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7" name="Google Shape;46807;p34"/>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8" name="Google Shape;46808;p34"/>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9" name="Google Shape;46809;p34"/>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0" name="Google Shape;46810;p34"/>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1" name="Google Shape;46811;p34"/>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2" name="Google Shape;46812;p34"/>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3" name="Google Shape;46813;p34"/>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4" name="Google Shape;46814;p34"/>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5" name="Google Shape;46815;p34"/>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6" name="Google Shape;46816;p34"/>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7" name="Google Shape;46817;p34"/>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8" name="Google Shape;46818;p34"/>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9" name="Google Shape;46819;p34"/>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0" name="Google Shape;46820;p34"/>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1" name="Google Shape;46821;p34"/>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2" name="Google Shape;46822;p34"/>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3" name="Google Shape;46823;p34"/>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4" name="Google Shape;46824;p34"/>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5" name="Google Shape;46825;p34"/>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6" name="Google Shape;46826;p34"/>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7" name="Google Shape;46827;p34"/>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8" name="Google Shape;46828;p34"/>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9" name="Google Shape;46829;p34"/>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0" name="Google Shape;46830;p34"/>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1" name="Google Shape;46831;p34"/>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2" name="Google Shape;46832;p34"/>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3" name="Google Shape;46833;p34"/>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4" name="Google Shape;46834;p34"/>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5" name="Google Shape;46835;p34"/>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6" name="Google Shape;46836;p34"/>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7" name="Google Shape;46837;p34"/>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8" name="Google Shape;46838;p34"/>
            <p:cNvGrpSpPr/>
            <p:nvPr/>
          </p:nvGrpSpPr>
          <p:grpSpPr>
            <a:xfrm>
              <a:off x="70735" y="3161552"/>
              <a:ext cx="9002530" cy="21952"/>
              <a:chOff x="79447" y="3161701"/>
              <a:chExt cx="9002530" cy="21952"/>
            </a:xfrm>
          </p:grpSpPr>
          <p:sp>
            <p:nvSpPr>
              <p:cNvPr id="46839" name="Google Shape;46839;p34"/>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0" name="Google Shape;46840;p34"/>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1" name="Google Shape;46841;p34"/>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2" name="Google Shape;46842;p34"/>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3" name="Google Shape;46843;p34"/>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4" name="Google Shape;46844;p34"/>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5" name="Google Shape;46845;p34"/>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6" name="Google Shape;46846;p34"/>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7" name="Google Shape;46847;p34"/>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8" name="Google Shape;46848;p34"/>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9" name="Google Shape;46849;p34"/>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0" name="Google Shape;46850;p34"/>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1" name="Google Shape;46851;p34"/>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2" name="Google Shape;46852;p34"/>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3" name="Google Shape;46853;p34"/>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4" name="Google Shape;46854;p34"/>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5" name="Google Shape;46855;p34"/>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6" name="Google Shape;46856;p34"/>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7" name="Google Shape;46857;p34"/>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8" name="Google Shape;46858;p34"/>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9" name="Google Shape;46859;p34"/>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0" name="Google Shape;46860;p34"/>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1" name="Google Shape;46861;p34"/>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2" name="Google Shape;46862;p34"/>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3" name="Google Shape;46863;p34"/>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4" name="Google Shape;46864;p34"/>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5" name="Google Shape;46865;p34"/>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6" name="Google Shape;46866;p34"/>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7" name="Google Shape;46867;p34"/>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8" name="Google Shape;46868;p34"/>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9" name="Google Shape;46869;p34"/>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0" name="Google Shape;46870;p34"/>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1" name="Google Shape;46871;p34"/>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2" name="Google Shape;46872;p34"/>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3" name="Google Shape;46873;p34"/>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4" name="Google Shape;46874;p34"/>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5" name="Google Shape;46875;p34"/>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6" name="Google Shape;46876;p34"/>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7" name="Google Shape;46877;p34"/>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8" name="Google Shape;46878;p34"/>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9" name="Google Shape;46879;p34"/>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0" name="Google Shape;46880;p34"/>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1" name="Google Shape;46881;p34"/>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2" name="Google Shape;46882;p34"/>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3" name="Google Shape;46883;p34"/>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4" name="Google Shape;46884;p34"/>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5" name="Google Shape;46885;p34"/>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6" name="Google Shape;46886;p34"/>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7" name="Google Shape;46887;p34"/>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8" name="Google Shape;46888;p34"/>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9" name="Google Shape;46889;p34"/>
            <p:cNvGrpSpPr/>
            <p:nvPr/>
          </p:nvGrpSpPr>
          <p:grpSpPr>
            <a:xfrm>
              <a:off x="70735" y="3332919"/>
              <a:ext cx="9002530" cy="21952"/>
              <a:chOff x="79447" y="3332396"/>
              <a:chExt cx="9002530" cy="21952"/>
            </a:xfrm>
          </p:grpSpPr>
          <p:sp>
            <p:nvSpPr>
              <p:cNvPr id="46890" name="Google Shape;46890;p34"/>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1" name="Google Shape;46891;p34"/>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2" name="Google Shape;46892;p34"/>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3" name="Google Shape;46893;p34"/>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4" name="Google Shape;46894;p34"/>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5" name="Google Shape;46895;p34"/>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6" name="Google Shape;46896;p34"/>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7" name="Google Shape;46897;p34"/>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8" name="Google Shape;46898;p34"/>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9" name="Google Shape;46899;p34"/>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0" name="Google Shape;46900;p34"/>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1" name="Google Shape;46901;p34"/>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2" name="Google Shape;46902;p34"/>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3" name="Google Shape;46903;p34"/>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4" name="Google Shape;46904;p34"/>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5" name="Google Shape;46905;p34"/>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6" name="Google Shape;46906;p34"/>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7" name="Google Shape;46907;p34"/>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8" name="Google Shape;46908;p34"/>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9" name="Google Shape;46909;p34"/>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0" name="Google Shape;46910;p34"/>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1" name="Google Shape;46911;p34"/>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2" name="Google Shape;46912;p34"/>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3" name="Google Shape;46913;p34"/>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4" name="Google Shape;46914;p34"/>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5" name="Google Shape;46915;p34"/>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6" name="Google Shape;46916;p34"/>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7" name="Google Shape;46917;p34"/>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8" name="Google Shape;46918;p34"/>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9" name="Google Shape;46919;p34"/>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0" name="Google Shape;46920;p34"/>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1" name="Google Shape;46921;p34"/>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2" name="Google Shape;46922;p34"/>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3" name="Google Shape;46923;p34"/>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4" name="Google Shape;46924;p34"/>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5" name="Google Shape;46925;p34"/>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6" name="Google Shape;46926;p34"/>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7" name="Google Shape;46927;p34"/>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8" name="Google Shape;46928;p34"/>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9" name="Google Shape;46929;p34"/>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0" name="Google Shape;46930;p34"/>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1" name="Google Shape;46931;p34"/>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2" name="Google Shape;46932;p34"/>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3" name="Google Shape;46933;p34"/>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4" name="Google Shape;46934;p34"/>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5" name="Google Shape;46935;p34"/>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6" name="Google Shape;46936;p34"/>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7" name="Google Shape;46937;p34"/>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8" name="Google Shape;46938;p34"/>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9" name="Google Shape;46939;p34"/>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0" name="Google Shape;46940;p34"/>
            <p:cNvGrpSpPr/>
            <p:nvPr/>
          </p:nvGrpSpPr>
          <p:grpSpPr>
            <a:xfrm>
              <a:off x="70735" y="3504286"/>
              <a:ext cx="9002530" cy="22993"/>
              <a:chOff x="79447" y="3501955"/>
              <a:chExt cx="9002530" cy="22993"/>
            </a:xfrm>
          </p:grpSpPr>
          <p:sp>
            <p:nvSpPr>
              <p:cNvPr id="46941" name="Google Shape;46941;p34"/>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2" name="Google Shape;46942;p34"/>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3" name="Google Shape;46943;p34"/>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4" name="Google Shape;46944;p34"/>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5" name="Google Shape;46945;p34"/>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6" name="Google Shape;46946;p34"/>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7" name="Google Shape;46947;p34"/>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8" name="Google Shape;46948;p34"/>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9" name="Google Shape;46949;p34"/>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0" name="Google Shape;46950;p34"/>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1" name="Google Shape;46951;p34"/>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2" name="Google Shape;46952;p34"/>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3" name="Google Shape;46953;p34"/>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4" name="Google Shape;46954;p34"/>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5" name="Google Shape;46955;p34"/>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6" name="Google Shape;46956;p34"/>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7" name="Google Shape;46957;p34"/>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8" name="Google Shape;46958;p34"/>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9" name="Google Shape;46959;p34"/>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0" name="Google Shape;46960;p34"/>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1" name="Google Shape;46961;p34"/>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2" name="Google Shape;46962;p34"/>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3" name="Google Shape;46963;p34"/>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4" name="Google Shape;46964;p34"/>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5" name="Google Shape;46965;p34"/>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6" name="Google Shape;46966;p34"/>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7" name="Google Shape;46967;p34"/>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8" name="Google Shape;46968;p34"/>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9" name="Google Shape;46969;p34"/>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0" name="Google Shape;46970;p34"/>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1" name="Google Shape;46971;p34"/>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2" name="Google Shape;46972;p34"/>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3" name="Google Shape;46973;p34"/>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4" name="Google Shape;46974;p34"/>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5" name="Google Shape;46975;p34"/>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6" name="Google Shape;46976;p34"/>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7" name="Google Shape;46977;p34"/>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8" name="Google Shape;46978;p34"/>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9" name="Google Shape;46979;p34"/>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0" name="Google Shape;46980;p34"/>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1" name="Google Shape;46981;p34"/>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2" name="Google Shape;46982;p34"/>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3" name="Google Shape;46983;p34"/>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4" name="Google Shape;46984;p34"/>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5" name="Google Shape;46985;p34"/>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6" name="Google Shape;46986;p34"/>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7" name="Google Shape;46987;p34"/>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8" name="Google Shape;46988;p34"/>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9" name="Google Shape;46989;p34"/>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0" name="Google Shape;46990;p34"/>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91" name="Google Shape;46991;p34"/>
            <p:cNvGrpSpPr/>
            <p:nvPr/>
          </p:nvGrpSpPr>
          <p:grpSpPr>
            <a:xfrm>
              <a:off x="70735" y="3676694"/>
              <a:ext cx="9002530" cy="21952"/>
              <a:chOff x="79447" y="3672649"/>
              <a:chExt cx="9002530" cy="21952"/>
            </a:xfrm>
          </p:grpSpPr>
          <p:sp>
            <p:nvSpPr>
              <p:cNvPr id="46992" name="Google Shape;46992;p34"/>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3" name="Google Shape;46993;p34"/>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4" name="Google Shape;46994;p34"/>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5" name="Google Shape;46995;p34"/>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6" name="Google Shape;46996;p34"/>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7" name="Google Shape;46997;p34"/>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8" name="Google Shape;46998;p34"/>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9" name="Google Shape;46999;p34"/>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0" name="Google Shape;47000;p34"/>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1" name="Google Shape;47001;p34"/>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2" name="Google Shape;47002;p34"/>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3" name="Google Shape;47003;p34"/>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4" name="Google Shape;47004;p34"/>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5" name="Google Shape;47005;p34"/>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6" name="Google Shape;47006;p34"/>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7" name="Google Shape;47007;p34"/>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8" name="Google Shape;47008;p34"/>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9" name="Google Shape;47009;p34"/>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0" name="Google Shape;47010;p34"/>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1" name="Google Shape;47011;p34"/>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2" name="Google Shape;47012;p34"/>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3" name="Google Shape;47013;p34"/>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4" name="Google Shape;47014;p34"/>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5" name="Google Shape;47015;p34"/>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6" name="Google Shape;47016;p34"/>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7" name="Google Shape;47017;p34"/>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8" name="Google Shape;47018;p34"/>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9" name="Google Shape;47019;p34"/>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0" name="Google Shape;47020;p34"/>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1" name="Google Shape;47021;p34"/>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2" name="Google Shape;47022;p34"/>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3" name="Google Shape;47023;p34"/>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4" name="Google Shape;47024;p34"/>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5" name="Google Shape;47025;p34"/>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6" name="Google Shape;47026;p34"/>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7" name="Google Shape;47027;p34"/>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8" name="Google Shape;47028;p34"/>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9" name="Google Shape;47029;p34"/>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0" name="Google Shape;47030;p34"/>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1" name="Google Shape;47031;p34"/>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2" name="Google Shape;47032;p34"/>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3" name="Google Shape;47033;p34"/>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4" name="Google Shape;47034;p34"/>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5" name="Google Shape;47035;p34"/>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6" name="Google Shape;47036;p34"/>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7" name="Google Shape;47037;p34"/>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8" name="Google Shape;47038;p34"/>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9" name="Google Shape;47039;p34"/>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0" name="Google Shape;47040;p34"/>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1" name="Google Shape;47041;p34"/>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2" name="Google Shape;47042;p34"/>
            <p:cNvGrpSpPr/>
            <p:nvPr/>
          </p:nvGrpSpPr>
          <p:grpSpPr>
            <a:xfrm>
              <a:off x="70735" y="3848061"/>
              <a:ext cx="9002530" cy="21952"/>
              <a:chOff x="79447" y="3843249"/>
              <a:chExt cx="9002530" cy="21952"/>
            </a:xfrm>
          </p:grpSpPr>
          <p:sp>
            <p:nvSpPr>
              <p:cNvPr id="47043" name="Google Shape;47043;p34"/>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4" name="Google Shape;47044;p34"/>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5" name="Google Shape;47045;p34"/>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6" name="Google Shape;47046;p34"/>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7" name="Google Shape;47047;p34"/>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8" name="Google Shape;47048;p34"/>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9" name="Google Shape;47049;p34"/>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0" name="Google Shape;47050;p34"/>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1" name="Google Shape;47051;p34"/>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2" name="Google Shape;47052;p34"/>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3" name="Google Shape;47053;p34"/>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4" name="Google Shape;47054;p34"/>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5" name="Google Shape;47055;p34"/>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6" name="Google Shape;47056;p34"/>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7" name="Google Shape;47057;p34"/>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8" name="Google Shape;47058;p34"/>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9" name="Google Shape;47059;p34"/>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0" name="Google Shape;47060;p34"/>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1" name="Google Shape;47061;p34"/>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2" name="Google Shape;47062;p34"/>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3" name="Google Shape;47063;p34"/>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4" name="Google Shape;47064;p34"/>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5" name="Google Shape;47065;p34"/>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6" name="Google Shape;47066;p34"/>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7" name="Google Shape;47067;p34"/>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8" name="Google Shape;47068;p34"/>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9" name="Google Shape;47069;p34"/>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0" name="Google Shape;47070;p34"/>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1" name="Google Shape;47071;p34"/>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2" name="Google Shape;47072;p34"/>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3" name="Google Shape;47073;p34"/>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4" name="Google Shape;47074;p34"/>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5" name="Google Shape;47075;p34"/>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6" name="Google Shape;47076;p34"/>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7" name="Google Shape;47077;p34"/>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8" name="Google Shape;47078;p34"/>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9" name="Google Shape;47079;p34"/>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0" name="Google Shape;47080;p34"/>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1" name="Google Shape;47081;p34"/>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2" name="Google Shape;47082;p34"/>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3" name="Google Shape;47083;p34"/>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4" name="Google Shape;47084;p34"/>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5" name="Google Shape;47085;p34"/>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6" name="Google Shape;47086;p34"/>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7" name="Google Shape;47087;p34"/>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8" name="Google Shape;47088;p34"/>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9" name="Google Shape;47089;p34"/>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0" name="Google Shape;47090;p34"/>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1" name="Google Shape;47091;p34"/>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2" name="Google Shape;47092;p34"/>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93" name="Google Shape;47093;p34"/>
            <p:cNvGrpSpPr/>
            <p:nvPr/>
          </p:nvGrpSpPr>
          <p:grpSpPr>
            <a:xfrm>
              <a:off x="70735" y="4019428"/>
              <a:ext cx="9002530" cy="22993"/>
              <a:chOff x="79447" y="4012903"/>
              <a:chExt cx="9002530" cy="22993"/>
            </a:xfrm>
          </p:grpSpPr>
          <p:sp>
            <p:nvSpPr>
              <p:cNvPr id="47094" name="Google Shape;47094;p34"/>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5" name="Google Shape;47095;p34"/>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6" name="Google Shape;47096;p34"/>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7" name="Google Shape;47097;p34"/>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8" name="Google Shape;47098;p34"/>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9" name="Google Shape;47099;p34"/>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0" name="Google Shape;47100;p34"/>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1" name="Google Shape;47101;p34"/>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2" name="Google Shape;47102;p34"/>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3" name="Google Shape;47103;p34"/>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4" name="Google Shape;47104;p34"/>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5" name="Google Shape;47105;p34"/>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6" name="Google Shape;47106;p34"/>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7" name="Google Shape;47107;p34"/>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8" name="Google Shape;47108;p34"/>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9" name="Google Shape;47109;p34"/>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0" name="Google Shape;47110;p34"/>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1" name="Google Shape;47111;p34"/>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2" name="Google Shape;47112;p34"/>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3" name="Google Shape;47113;p34"/>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4" name="Google Shape;47114;p34"/>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5" name="Google Shape;47115;p34"/>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6" name="Google Shape;47116;p34"/>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7" name="Google Shape;47117;p34"/>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8" name="Google Shape;47118;p34"/>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9" name="Google Shape;47119;p34"/>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0" name="Google Shape;47120;p34"/>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1" name="Google Shape;47121;p34"/>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2" name="Google Shape;47122;p34"/>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3" name="Google Shape;47123;p34"/>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4" name="Google Shape;47124;p34"/>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5" name="Google Shape;47125;p34"/>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6" name="Google Shape;47126;p34"/>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7" name="Google Shape;47127;p34"/>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8" name="Google Shape;47128;p34"/>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9" name="Google Shape;47129;p34"/>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0" name="Google Shape;47130;p34"/>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1" name="Google Shape;47131;p34"/>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2" name="Google Shape;47132;p34"/>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3" name="Google Shape;47133;p34"/>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4" name="Google Shape;47134;p34"/>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5" name="Google Shape;47135;p34"/>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6" name="Google Shape;47136;p34"/>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7" name="Google Shape;47137;p34"/>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8" name="Google Shape;47138;p34"/>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9" name="Google Shape;47139;p34"/>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0" name="Google Shape;47140;p34"/>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1" name="Google Shape;47141;p34"/>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2" name="Google Shape;47142;p34"/>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3" name="Google Shape;47143;p34"/>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4" name="Google Shape;47144;p34"/>
            <p:cNvGrpSpPr/>
            <p:nvPr/>
          </p:nvGrpSpPr>
          <p:grpSpPr>
            <a:xfrm>
              <a:off x="70735" y="4191836"/>
              <a:ext cx="9002530" cy="21952"/>
              <a:chOff x="79447" y="4182462"/>
              <a:chExt cx="9002530" cy="21952"/>
            </a:xfrm>
          </p:grpSpPr>
          <p:sp>
            <p:nvSpPr>
              <p:cNvPr id="47145" name="Google Shape;47145;p34"/>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6" name="Google Shape;47146;p34"/>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7" name="Google Shape;47147;p34"/>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8" name="Google Shape;47148;p34"/>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9" name="Google Shape;47149;p34"/>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0" name="Google Shape;47150;p34"/>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1" name="Google Shape;47151;p34"/>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2" name="Google Shape;47152;p34"/>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3" name="Google Shape;47153;p34"/>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4" name="Google Shape;47154;p34"/>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5" name="Google Shape;47155;p34"/>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6" name="Google Shape;47156;p34"/>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7" name="Google Shape;47157;p34"/>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8" name="Google Shape;47158;p34"/>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9" name="Google Shape;47159;p34"/>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0" name="Google Shape;47160;p34"/>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1" name="Google Shape;47161;p34"/>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2" name="Google Shape;47162;p34"/>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3" name="Google Shape;47163;p34"/>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4" name="Google Shape;47164;p34"/>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5" name="Google Shape;47165;p34"/>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6" name="Google Shape;47166;p34"/>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7" name="Google Shape;47167;p34"/>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8" name="Google Shape;47168;p34"/>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9" name="Google Shape;47169;p34"/>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0" name="Google Shape;47170;p34"/>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1" name="Google Shape;47171;p34"/>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2" name="Google Shape;47172;p34"/>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3" name="Google Shape;47173;p34"/>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4" name="Google Shape;47174;p34"/>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5" name="Google Shape;47175;p34"/>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6" name="Google Shape;47176;p34"/>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7" name="Google Shape;47177;p34"/>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8" name="Google Shape;47178;p34"/>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9" name="Google Shape;47179;p34"/>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0" name="Google Shape;47180;p34"/>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1" name="Google Shape;47181;p34"/>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2" name="Google Shape;47182;p34"/>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3" name="Google Shape;47183;p34"/>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4" name="Google Shape;47184;p34"/>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5" name="Google Shape;47185;p34"/>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6" name="Google Shape;47186;p34"/>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7" name="Google Shape;47187;p34"/>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8" name="Google Shape;47188;p34"/>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9" name="Google Shape;47189;p34"/>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0" name="Google Shape;47190;p34"/>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1" name="Google Shape;47191;p34"/>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2" name="Google Shape;47192;p34"/>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3" name="Google Shape;47193;p34"/>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4" name="Google Shape;47194;p34"/>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95" name="Google Shape;47195;p34"/>
            <p:cNvGrpSpPr/>
            <p:nvPr/>
          </p:nvGrpSpPr>
          <p:grpSpPr>
            <a:xfrm>
              <a:off x="70735" y="4363203"/>
              <a:ext cx="9002530" cy="21952"/>
              <a:chOff x="79447" y="4353157"/>
              <a:chExt cx="9002530" cy="21952"/>
            </a:xfrm>
          </p:grpSpPr>
          <p:sp>
            <p:nvSpPr>
              <p:cNvPr id="47196" name="Google Shape;47196;p34"/>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7" name="Google Shape;47197;p34"/>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8" name="Google Shape;47198;p34"/>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9" name="Google Shape;47199;p34"/>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0" name="Google Shape;47200;p34"/>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1" name="Google Shape;47201;p34"/>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2" name="Google Shape;47202;p34"/>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3" name="Google Shape;47203;p34"/>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4" name="Google Shape;47204;p34"/>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5" name="Google Shape;47205;p34"/>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6" name="Google Shape;47206;p34"/>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7" name="Google Shape;47207;p34"/>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8" name="Google Shape;47208;p34"/>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9" name="Google Shape;47209;p34"/>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0" name="Google Shape;47210;p34"/>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1" name="Google Shape;47211;p34"/>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2" name="Google Shape;47212;p34"/>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3" name="Google Shape;47213;p34"/>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4" name="Google Shape;47214;p34"/>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5" name="Google Shape;47215;p34"/>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6" name="Google Shape;47216;p34"/>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7" name="Google Shape;47217;p34"/>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8" name="Google Shape;47218;p34"/>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9" name="Google Shape;47219;p34"/>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0" name="Google Shape;47220;p34"/>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1" name="Google Shape;47221;p34"/>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2" name="Google Shape;47222;p34"/>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3" name="Google Shape;47223;p34"/>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4" name="Google Shape;47224;p34"/>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5" name="Google Shape;47225;p34"/>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6" name="Google Shape;47226;p34"/>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7" name="Google Shape;47227;p34"/>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8" name="Google Shape;47228;p34"/>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9" name="Google Shape;47229;p34"/>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0" name="Google Shape;47230;p34"/>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1" name="Google Shape;47231;p34"/>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2" name="Google Shape;47232;p34"/>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3" name="Google Shape;47233;p34"/>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4" name="Google Shape;47234;p34"/>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5" name="Google Shape;47235;p34"/>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6" name="Google Shape;47236;p34"/>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7" name="Google Shape;47237;p34"/>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8" name="Google Shape;47238;p34"/>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9" name="Google Shape;47239;p34"/>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0" name="Google Shape;47240;p34"/>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1" name="Google Shape;47241;p34"/>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2" name="Google Shape;47242;p34"/>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3" name="Google Shape;47243;p34"/>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4" name="Google Shape;47244;p34"/>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5" name="Google Shape;47245;p34"/>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6" name="Google Shape;47246;p34"/>
            <p:cNvGrpSpPr/>
            <p:nvPr/>
          </p:nvGrpSpPr>
          <p:grpSpPr>
            <a:xfrm>
              <a:off x="70735" y="4534570"/>
              <a:ext cx="9002530" cy="22993"/>
              <a:chOff x="79447" y="4522716"/>
              <a:chExt cx="9002530" cy="22993"/>
            </a:xfrm>
          </p:grpSpPr>
          <p:sp>
            <p:nvSpPr>
              <p:cNvPr id="47247" name="Google Shape;47247;p34"/>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8" name="Google Shape;47248;p34"/>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9" name="Google Shape;47249;p34"/>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0" name="Google Shape;47250;p34"/>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1" name="Google Shape;47251;p34"/>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2" name="Google Shape;47252;p34"/>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3" name="Google Shape;47253;p34"/>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4" name="Google Shape;47254;p34"/>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5" name="Google Shape;47255;p34"/>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6" name="Google Shape;47256;p34"/>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7" name="Google Shape;47257;p34"/>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8" name="Google Shape;47258;p34"/>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9" name="Google Shape;47259;p34"/>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0" name="Google Shape;47260;p34"/>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1" name="Google Shape;47261;p34"/>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2" name="Google Shape;47262;p34"/>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3" name="Google Shape;47263;p34"/>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4" name="Google Shape;47264;p34"/>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5" name="Google Shape;47265;p34"/>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6" name="Google Shape;47266;p34"/>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7" name="Google Shape;47267;p34"/>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8" name="Google Shape;47268;p34"/>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9" name="Google Shape;47269;p34"/>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0" name="Google Shape;47270;p34"/>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1" name="Google Shape;47271;p34"/>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2" name="Google Shape;47272;p34"/>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3" name="Google Shape;47273;p34"/>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4" name="Google Shape;47274;p34"/>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5" name="Google Shape;47275;p34"/>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6" name="Google Shape;47276;p34"/>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7" name="Google Shape;47277;p34"/>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8" name="Google Shape;47278;p34"/>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9" name="Google Shape;47279;p34"/>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0" name="Google Shape;47280;p34"/>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1" name="Google Shape;47281;p34"/>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2" name="Google Shape;47282;p34"/>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3" name="Google Shape;47283;p34"/>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4" name="Google Shape;47284;p34"/>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5" name="Google Shape;47285;p34"/>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6" name="Google Shape;47286;p34"/>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7" name="Google Shape;47287;p34"/>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8" name="Google Shape;47288;p34"/>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9" name="Google Shape;47289;p34"/>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0" name="Google Shape;47290;p34"/>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1" name="Google Shape;47291;p34"/>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2" name="Google Shape;47292;p34"/>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3" name="Google Shape;47293;p34"/>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4" name="Google Shape;47294;p34"/>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5" name="Google Shape;47295;p34"/>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6" name="Google Shape;47296;p34"/>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7" name="Google Shape;47297;p34"/>
            <p:cNvGrpSpPr/>
            <p:nvPr/>
          </p:nvGrpSpPr>
          <p:grpSpPr>
            <a:xfrm>
              <a:off x="70735" y="4706978"/>
              <a:ext cx="9002530" cy="21952"/>
              <a:chOff x="79447" y="4693410"/>
              <a:chExt cx="9002530" cy="21952"/>
            </a:xfrm>
          </p:grpSpPr>
          <p:sp>
            <p:nvSpPr>
              <p:cNvPr id="47298" name="Google Shape;47298;p34"/>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9" name="Google Shape;47299;p34"/>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0" name="Google Shape;47300;p34"/>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1" name="Google Shape;47301;p34"/>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2" name="Google Shape;47302;p34"/>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3" name="Google Shape;47303;p34"/>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4" name="Google Shape;47304;p34"/>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5" name="Google Shape;47305;p34"/>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6" name="Google Shape;47306;p34"/>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7" name="Google Shape;47307;p34"/>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8" name="Google Shape;47308;p34"/>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9" name="Google Shape;47309;p34"/>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0" name="Google Shape;47310;p34"/>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1" name="Google Shape;47311;p34"/>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2" name="Google Shape;47312;p34"/>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3" name="Google Shape;47313;p34"/>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4" name="Google Shape;47314;p34"/>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5" name="Google Shape;47315;p34"/>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6" name="Google Shape;47316;p34"/>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7" name="Google Shape;47317;p34"/>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8" name="Google Shape;47318;p34"/>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9" name="Google Shape;47319;p34"/>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0" name="Google Shape;47320;p34"/>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1" name="Google Shape;47321;p34"/>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2" name="Google Shape;47322;p34"/>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3" name="Google Shape;47323;p34"/>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4" name="Google Shape;47324;p34"/>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5" name="Google Shape;47325;p34"/>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6" name="Google Shape;47326;p34"/>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7" name="Google Shape;47327;p34"/>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8" name="Google Shape;47328;p34"/>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9" name="Google Shape;47329;p34"/>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0" name="Google Shape;47330;p34"/>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1" name="Google Shape;47331;p34"/>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2" name="Google Shape;47332;p34"/>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3" name="Google Shape;47333;p34"/>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4" name="Google Shape;47334;p34"/>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5" name="Google Shape;47335;p34"/>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6" name="Google Shape;47336;p34"/>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7" name="Google Shape;47337;p34"/>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8" name="Google Shape;47338;p34"/>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9" name="Google Shape;47339;p34"/>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0" name="Google Shape;47340;p34"/>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1" name="Google Shape;47341;p34"/>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2" name="Google Shape;47342;p34"/>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3" name="Google Shape;47343;p34"/>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4" name="Google Shape;47344;p34"/>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5" name="Google Shape;47345;p34"/>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6" name="Google Shape;47346;p34"/>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7" name="Google Shape;47347;p34"/>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8" name="Google Shape;47348;p34"/>
            <p:cNvGrpSpPr/>
            <p:nvPr/>
          </p:nvGrpSpPr>
          <p:grpSpPr>
            <a:xfrm>
              <a:off x="70735" y="4878345"/>
              <a:ext cx="9002530" cy="21952"/>
              <a:chOff x="79447" y="4864010"/>
              <a:chExt cx="9002530" cy="21952"/>
            </a:xfrm>
          </p:grpSpPr>
          <p:sp>
            <p:nvSpPr>
              <p:cNvPr id="47349" name="Google Shape;47349;p34"/>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0" name="Google Shape;47350;p34"/>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1" name="Google Shape;47351;p34"/>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2" name="Google Shape;47352;p34"/>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3" name="Google Shape;47353;p34"/>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4" name="Google Shape;47354;p34"/>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5" name="Google Shape;47355;p34"/>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6" name="Google Shape;47356;p34"/>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7" name="Google Shape;47357;p34"/>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8" name="Google Shape;47358;p34"/>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9" name="Google Shape;47359;p34"/>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0" name="Google Shape;47360;p34"/>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1" name="Google Shape;47361;p34"/>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2" name="Google Shape;47362;p34"/>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3" name="Google Shape;47363;p34"/>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4" name="Google Shape;47364;p34"/>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5" name="Google Shape;47365;p34"/>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6" name="Google Shape;47366;p34"/>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7" name="Google Shape;47367;p34"/>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8" name="Google Shape;47368;p34"/>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9" name="Google Shape;47369;p34"/>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0" name="Google Shape;47370;p34"/>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1" name="Google Shape;47371;p34"/>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2" name="Google Shape;47372;p34"/>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3" name="Google Shape;47373;p34"/>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4" name="Google Shape;47374;p34"/>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5" name="Google Shape;47375;p34"/>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6" name="Google Shape;47376;p34"/>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7" name="Google Shape;47377;p34"/>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8" name="Google Shape;47378;p34"/>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9" name="Google Shape;47379;p34"/>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0" name="Google Shape;47380;p34"/>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1" name="Google Shape;47381;p34"/>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2" name="Google Shape;47382;p34"/>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3" name="Google Shape;47383;p34"/>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4" name="Google Shape;47384;p34"/>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5" name="Google Shape;47385;p34"/>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6" name="Google Shape;47386;p34"/>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7" name="Google Shape;47387;p34"/>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8" name="Google Shape;47388;p34"/>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9" name="Google Shape;47389;p34"/>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0" name="Google Shape;47390;p34"/>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1" name="Google Shape;47391;p34"/>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2" name="Google Shape;47392;p34"/>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3" name="Google Shape;47393;p34"/>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4" name="Google Shape;47394;p34"/>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5" name="Google Shape;47395;p34"/>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6" name="Google Shape;47396;p34"/>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7" name="Google Shape;47397;p34"/>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8" name="Google Shape;47398;p34"/>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9" name="Google Shape;47399;p34"/>
            <p:cNvGrpSpPr/>
            <p:nvPr/>
          </p:nvGrpSpPr>
          <p:grpSpPr>
            <a:xfrm>
              <a:off x="70735" y="5049712"/>
              <a:ext cx="9002530" cy="22993"/>
              <a:chOff x="79447" y="5033664"/>
              <a:chExt cx="9002530" cy="22993"/>
            </a:xfrm>
          </p:grpSpPr>
          <p:sp>
            <p:nvSpPr>
              <p:cNvPr id="47400" name="Google Shape;47400;p34"/>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1" name="Google Shape;47401;p34"/>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2" name="Google Shape;47402;p34"/>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3" name="Google Shape;47403;p34"/>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4" name="Google Shape;47404;p34"/>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5" name="Google Shape;47405;p34"/>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6" name="Google Shape;47406;p34"/>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7" name="Google Shape;47407;p34"/>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8" name="Google Shape;47408;p34"/>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9" name="Google Shape;47409;p34"/>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0" name="Google Shape;47410;p34"/>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1" name="Google Shape;47411;p34"/>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2" name="Google Shape;47412;p34"/>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3" name="Google Shape;47413;p34"/>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4" name="Google Shape;47414;p34"/>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5" name="Google Shape;47415;p34"/>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6" name="Google Shape;47416;p34"/>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7" name="Google Shape;47417;p34"/>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8" name="Google Shape;47418;p34"/>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9" name="Google Shape;47419;p34"/>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0" name="Google Shape;47420;p34"/>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1" name="Google Shape;47421;p34"/>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2" name="Google Shape;47422;p34"/>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3" name="Google Shape;47423;p34"/>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4" name="Google Shape;47424;p34"/>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5" name="Google Shape;47425;p34"/>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6" name="Google Shape;47426;p34"/>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7" name="Google Shape;47427;p34"/>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8" name="Google Shape;47428;p34"/>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9" name="Google Shape;47429;p34"/>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0" name="Google Shape;47430;p34"/>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1" name="Google Shape;47431;p34"/>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2" name="Google Shape;47432;p34"/>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3" name="Google Shape;47433;p34"/>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4" name="Google Shape;47434;p34"/>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5" name="Google Shape;47435;p34"/>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6" name="Google Shape;47436;p34"/>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7" name="Google Shape;47437;p34"/>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8" name="Google Shape;47438;p34"/>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9" name="Google Shape;47439;p34"/>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0" name="Google Shape;47440;p34"/>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1" name="Google Shape;47441;p34"/>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2" name="Google Shape;47442;p34"/>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3" name="Google Shape;47443;p34"/>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4" name="Google Shape;47444;p34"/>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5" name="Google Shape;47445;p34"/>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6" name="Google Shape;47446;p34"/>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7" name="Google Shape;47447;p34"/>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8" name="Google Shape;47448;p34"/>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9" name="Google Shape;47449;p34"/>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50" name="Google Shape;47450;p34"/>
          <p:cNvGrpSpPr/>
          <p:nvPr/>
        </p:nvGrpSpPr>
        <p:grpSpPr>
          <a:xfrm>
            <a:off x="5051602" y="4517702"/>
            <a:ext cx="4449590" cy="497051"/>
            <a:chOff x="2765878" y="4436723"/>
            <a:chExt cx="7690269" cy="1225772"/>
          </a:xfrm>
        </p:grpSpPr>
        <p:grpSp>
          <p:nvGrpSpPr>
            <p:cNvPr id="47451" name="Google Shape;47451;p34"/>
            <p:cNvGrpSpPr/>
            <p:nvPr/>
          </p:nvGrpSpPr>
          <p:grpSpPr>
            <a:xfrm flipH="1">
              <a:off x="2765878" y="4436723"/>
              <a:ext cx="7690269" cy="1225772"/>
              <a:chOff x="2763020" y="4436723"/>
              <a:chExt cx="7690269" cy="1225772"/>
            </a:xfrm>
          </p:grpSpPr>
          <p:sp>
            <p:nvSpPr>
              <p:cNvPr id="47452" name="Google Shape;47452;p34"/>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3" name="Google Shape;47453;p34"/>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4" name="Google Shape;47454;p34"/>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5" name="Google Shape;47455;p34"/>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6" name="Google Shape;47456;p34"/>
            <p:cNvGrpSpPr/>
            <p:nvPr/>
          </p:nvGrpSpPr>
          <p:grpSpPr>
            <a:xfrm flipH="1">
              <a:off x="2765878" y="4436723"/>
              <a:ext cx="7690269" cy="1225772"/>
              <a:chOff x="2763020" y="4436723"/>
              <a:chExt cx="7690269" cy="1225772"/>
            </a:xfrm>
          </p:grpSpPr>
          <p:sp>
            <p:nvSpPr>
              <p:cNvPr id="47457" name="Google Shape;47457;p34"/>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8" name="Google Shape;47458;p34"/>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9" name="Google Shape;47459;p34"/>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0" name="Google Shape;47460;p34"/>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61" name="Google Shape;47461;p34"/>
          <p:cNvGrpSpPr/>
          <p:nvPr/>
        </p:nvGrpSpPr>
        <p:grpSpPr>
          <a:xfrm flipH="1">
            <a:off x="-706847" y="-3088155"/>
            <a:ext cx="1329399" cy="5681843"/>
            <a:chOff x="1398790" y="-5746080"/>
            <a:chExt cx="1329399" cy="5681843"/>
          </a:xfrm>
        </p:grpSpPr>
        <p:sp>
          <p:nvSpPr>
            <p:cNvPr id="47462" name="Google Shape;47462;p34"/>
            <p:cNvSpPr/>
            <p:nvPr/>
          </p:nvSpPr>
          <p:spPr>
            <a:xfrm rot="-5400000">
              <a:off x="664515" y="-3229186"/>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3" name="Google Shape;47463;p34"/>
            <p:cNvSpPr/>
            <p:nvPr/>
          </p:nvSpPr>
          <p:spPr>
            <a:xfrm rot="-5400000">
              <a:off x="650869" y="-3571371"/>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4" name="Google Shape;47464;p34"/>
            <p:cNvSpPr/>
            <p:nvPr/>
          </p:nvSpPr>
          <p:spPr>
            <a:xfrm rot="-5400000">
              <a:off x="1223268" y="-5044158"/>
              <a:ext cx="2206237" cy="802393"/>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5" name="Google Shape;47465;p34"/>
            <p:cNvSpPr/>
            <p:nvPr/>
          </p:nvSpPr>
          <p:spPr>
            <a:xfrm rot="-5400000">
              <a:off x="1661082" y="-4956122"/>
              <a:ext cx="1857064" cy="277148"/>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6" name="Google Shape;47466;p34"/>
            <p:cNvSpPr/>
            <p:nvPr/>
          </p:nvSpPr>
          <p:spPr>
            <a:xfrm rot="-5400000">
              <a:off x="-155073" y="-2072586"/>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7" name="Google Shape;47467;p34"/>
            <p:cNvSpPr/>
            <p:nvPr/>
          </p:nvSpPr>
          <p:spPr>
            <a:xfrm rot="-5400000">
              <a:off x="2080712" y="-4970345"/>
              <a:ext cx="426644" cy="51253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8" name="Google Shape;47468;p34"/>
            <p:cNvSpPr/>
            <p:nvPr/>
          </p:nvSpPr>
          <p:spPr>
            <a:xfrm rot="-5400000">
              <a:off x="1402092" y="-3036772"/>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9" name="Google Shape;47469;p34"/>
            <p:cNvSpPr/>
            <p:nvPr/>
          </p:nvSpPr>
          <p:spPr>
            <a:xfrm rot="-5400000">
              <a:off x="664515" y="-3229186"/>
              <a:ext cx="2088819" cy="247546"/>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0" name="Google Shape;47470;p34"/>
            <p:cNvSpPr/>
            <p:nvPr/>
          </p:nvSpPr>
          <p:spPr>
            <a:xfrm rot="-5400000">
              <a:off x="650869" y="-3571371"/>
              <a:ext cx="2801030" cy="58758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1" name="Google Shape;47471;p34"/>
            <p:cNvSpPr/>
            <p:nvPr/>
          </p:nvSpPr>
          <p:spPr>
            <a:xfrm rot="-5400000">
              <a:off x="1223268" y="-5044158"/>
              <a:ext cx="2206237" cy="802393"/>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2" name="Google Shape;47472;p34"/>
            <p:cNvSpPr/>
            <p:nvPr/>
          </p:nvSpPr>
          <p:spPr>
            <a:xfrm rot="-5400000">
              <a:off x="1661082" y="-4956122"/>
              <a:ext cx="1857064" cy="277148"/>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3" name="Google Shape;47473;p34"/>
            <p:cNvSpPr/>
            <p:nvPr/>
          </p:nvSpPr>
          <p:spPr>
            <a:xfrm rot="-5400000">
              <a:off x="-155073" y="-2072586"/>
              <a:ext cx="3562212" cy="454486"/>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4" name="Google Shape;47474;p34"/>
            <p:cNvSpPr/>
            <p:nvPr/>
          </p:nvSpPr>
          <p:spPr>
            <a:xfrm rot="-5400000">
              <a:off x="2080712" y="-4970345"/>
              <a:ext cx="426644" cy="51253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5" name="Google Shape;47475;p34"/>
            <p:cNvSpPr/>
            <p:nvPr/>
          </p:nvSpPr>
          <p:spPr>
            <a:xfrm rot="-5400000">
              <a:off x="1402092" y="-3036772"/>
              <a:ext cx="535589" cy="42367"/>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476" name="Google Shape;47476;p34"/>
          <p:cNvPicPr preferRelativeResize="0"/>
          <p:nvPr/>
        </p:nvPicPr>
        <p:blipFill rotWithShape="1">
          <a:blip r:embed="rId2">
            <a:alphaModFix/>
          </a:blip>
          <a:srcRect l="64767" t="9117" r="15570" b="53456"/>
          <a:stretch/>
        </p:blipFill>
        <p:spPr>
          <a:xfrm rot="287093" flipH="1">
            <a:off x="-39006" y="3231745"/>
            <a:ext cx="955510" cy="1969861"/>
          </a:xfrm>
          <a:prstGeom prst="rect">
            <a:avLst/>
          </a:prstGeom>
          <a:noFill/>
          <a:ln>
            <a:noFill/>
          </a:ln>
        </p:spPr>
      </p:pic>
      <p:pic>
        <p:nvPicPr>
          <p:cNvPr id="47477" name="Google Shape;47477;p34"/>
          <p:cNvPicPr preferRelativeResize="0"/>
          <p:nvPr/>
        </p:nvPicPr>
        <p:blipFill rotWithShape="1">
          <a:blip r:embed="rId2">
            <a:alphaModFix/>
          </a:blip>
          <a:srcRect t="59048" r="82436" b="25132"/>
          <a:stretch/>
        </p:blipFill>
        <p:spPr>
          <a:xfrm rot="-1654061" flipH="1">
            <a:off x="8197320" y="447377"/>
            <a:ext cx="754361" cy="735916"/>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47478"/>
        <p:cNvGrpSpPr/>
        <p:nvPr/>
      </p:nvGrpSpPr>
      <p:grpSpPr>
        <a:xfrm>
          <a:off x="0" y="0"/>
          <a:ext cx="0" cy="0"/>
          <a:chOff x="0" y="0"/>
          <a:chExt cx="0" cy="0"/>
        </a:xfrm>
      </p:grpSpPr>
      <p:grpSp>
        <p:nvGrpSpPr>
          <p:cNvPr id="47479" name="Google Shape;47479;p35"/>
          <p:cNvGrpSpPr/>
          <p:nvPr/>
        </p:nvGrpSpPr>
        <p:grpSpPr>
          <a:xfrm>
            <a:off x="70735" y="70796"/>
            <a:ext cx="9002530" cy="5001909"/>
            <a:chOff x="70735" y="70796"/>
            <a:chExt cx="9002530" cy="5001909"/>
          </a:xfrm>
        </p:grpSpPr>
        <p:grpSp>
          <p:nvGrpSpPr>
            <p:cNvPr id="47480" name="Google Shape;47480;p35"/>
            <p:cNvGrpSpPr/>
            <p:nvPr/>
          </p:nvGrpSpPr>
          <p:grpSpPr>
            <a:xfrm>
              <a:off x="70735" y="70796"/>
              <a:ext cx="9002530" cy="22993"/>
              <a:chOff x="79447" y="96297"/>
              <a:chExt cx="9002530" cy="22993"/>
            </a:xfrm>
          </p:grpSpPr>
          <p:sp>
            <p:nvSpPr>
              <p:cNvPr id="47481" name="Google Shape;47481;p35"/>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2" name="Google Shape;47482;p35"/>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3" name="Google Shape;47483;p35"/>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4" name="Google Shape;47484;p35"/>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5" name="Google Shape;47485;p35"/>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6" name="Google Shape;47486;p35"/>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7" name="Google Shape;47487;p35"/>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8" name="Google Shape;47488;p35"/>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9" name="Google Shape;47489;p35"/>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0" name="Google Shape;47490;p35"/>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1" name="Google Shape;47491;p35"/>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2" name="Google Shape;47492;p35"/>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3" name="Google Shape;47493;p35"/>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4" name="Google Shape;47494;p35"/>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5" name="Google Shape;47495;p35"/>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6" name="Google Shape;47496;p35"/>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7" name="Google Shape;47497;p35"/>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8" name="Google Shape;47498;p35"/>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9" name="Google Shape;47499;p35"/>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0" name="Google Shape;47500;p35"/>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1" name="Google Shape;47501;p35"/>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2" name="Google Shape;47502;p35"/>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3" name="Google Shape;47503;p35"/>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4" name="Google Shape;47504;p35"/>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5" name="Google Shape;47505;p35"/>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6" name="Google Shape;47506;p35"/>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7" name="Google Shape;47507;p35"/>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8" name="Google Shape;47508;p35"/>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9" name="Google Shape;47509;p35"/>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0" name="Google Shape;47510;p35"/>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1" name="Google Shape;47511;p35"/>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2" name="Google Shape;47512;p35"/>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3" name="Google Shape;47513;p35"/>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4" name="Google Shape;47514;p35"/>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5" name="Google Shape;47515;p35"/>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6" name="Google Shape;47516;p35"/>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7" name="Google Shape;47517;p35"/>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8" name="Google Shape;47518;p35"/>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9" name="Google Shape;47519;p35"/>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0" name="Google Shape;47520;p35"/>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1" name="Google Shape;47521;p35"/>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2" name="Google Shape;47522;p35"/>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3" name="Google Shape;47523;p35"/>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4" name="Google Shape;47524;p35"/>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5" name="Google Shape;47525;p35"/>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6" name="Google Shape;47526;p35"/>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7" name="Google Shape;47527;p35"/>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8" name="Google Shape;47528;p35"/>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9" name="Google Shape;47529;p35"/>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0" name="Google Shape;47530;p35"/>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31" name="Google Shape;47531;p35"/>
            <p:cNvGrpSpPr/>
            <p:nvPr/>
          </p:nvGrpSpPr>
          <p:grpSpPr>
            <a:xfrm>
              <a:off x="70735" y="243203"/>
              <a:ext cx="9002530" cy="21952"/>
              <a:chOff x="79447" y="266897"/>
              <a:chExt cx="9002530" cy="21952"/>
            </a:xfrm>
          </p:grpSpPr>
          <p:sp>
            <p:nvSpPr>
              <p:cNvPr id="47532" name="Google Shape;47532;p35"/>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3" name="Google Shape;47533;p35"/>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4" name="Google Shape;47534;p35"/>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5" name="Google Shape;47535;p35"/>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6" name="Google Shape;47536;p35"/>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7" name="Google Shape;47537;p35"/>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8" name="Google Shape;47538;p35"/>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9" name="Google Shape;47539;p35"/>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0" name="Google Shape;47540;p35"/>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1" name="Google Shape;47541;p35"/>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2" name="Google Shape;47542;p35"/>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3" name="Google Shape;47543;p35"/>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4" name="Google Shape;47544;p35"/>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5" name="Google Shape;47545;p35"/>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6" name="Google Shape;47546;p35"/>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7" name="Google Shape;47547;p35"/>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8" name="Google Shape;47548;p35"/>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9" name="Google Shape;47549;p35"/>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0" name="Google Shape;47550;p35"/>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1" name="Google Shape;47551;p35"/>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2" name="Google Shape;47552;p35"/>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3" name="Google Shape;47553;p35"/>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4" name="Google Shape;47554;p35"/>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5" name="Google Shape;47555;p35"/>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6" name="Google Shape;47556;p35"/>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7" name="Google Shape;47557;p35"/>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8" name="Google Shape;47558;p35"/>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9" name="Google Shape;47559;p35"/>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0" name="Google Shape;47560;p35"/>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1" name="Google Shape;47561;p35"/>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2" name="Google Shape;47562;p35"/>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3" name="Google Shape;47563;p35"/>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4" name="Google Shape;47564;p35"/>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5" name="Google Shape;47565;p35"/>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6" name="Google Shape;47566;p35"/>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7" name="Google Shape;47567;p35"/>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8" name="Google Shape;47568;p35"/>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9" name="Google Shape;47569;p35"/>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0" name="Google Shape;47570;p35"/>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1" name="Google Shape;47571;p35"/>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2" name="Google Shape;47572;p35"/>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3" name="Google Shape;47573;p35"/>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4" name="Google Shape;47574;p35"/>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5" name="Google Shape;47575;p35"/>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6" name="Google Shape;47576;p35"/>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7" name="Google Shape;47577;p35"/>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8" name="Google Shape;47578;p35"/>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9" name="Google Shape;47579;p35"/>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0" name="Google Shape;47580;p35"/>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1" name="Google Shape;47581;p35"/>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2" name="Google Shape;47582;p35"/>
            <p:cNvGrpSpPr/>
            <p:nvPr/>
          </p:nvGrpSpPr>
          <p:grpSpPr>
            <a:xfrm>
              <a:off x="70735" y="414570"/>
              <a:ext cx="9002530" cy="21952"/>
              <a:chOff x="79447" y="437592"/>
              <a:chExt cx="9002530" cy="21952"/>
            </a:xfrm>
          </p:grpSpPr>
          <p:sp>
            <p:nvSpPr>
              <p:cNvPr id="47583" name="Google Shape;47583;p35"/>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4" name="Google Shape;47584;p35"/>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5" name="Google Shape;47585;p35"/>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6" name="Google Shape;47586;p35"/>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7" name="Google Shape;47587;p35"/>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8" name="Google Shape;47588;p35"/>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9" name="Google Shape;47589;p35"/>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0" name="Google Shape;47590;p35"/>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1" name="Google Shape;47591;p35"/>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2" name="Google Shape;47592;p35"/>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3" name="Google Shape;47593;p35"/>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4" name="Google Shape;47594;p35"/>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5" name="Google Shape;47595;p35"/>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6" name="Google Shape;47596;p35"/>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7" name="Google Shape;47597;p35"/>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8" name="Google Shape;47598;p35"/>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9" name="Google Shape;47599;p35"/>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0" name="Google Shape;47600;p35"/>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1" name="Google Shape;47601;p35"/>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2" name="Google Shape;47602;p35"/>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3" name="Google Shape;47603;p35"/>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4" name="Google Shape;47604;p35"/>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5" name="Google Shape;47605;p35"/>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6" name="Google Shape;47606;p35"/>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7" name="Google Shape;47607;p35"/>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8" name="Google Shape;47608;p35"/>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9" name="Google Shape;47609;p35"/>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0" name="Google Shape;47610;p35"/>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1" name="Google Shape;47611;p35"/>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2" name="Google Shape;47612;p35"/>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3" name="Google Shape;47613;p35"/>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4" name="Google Shape;47614;p35"/>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5" name="Google Shape;47615;p35"/>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6" name="Google Shape;47616;p35"/>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7" name="Google Shape;47617;p35"/>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8" name="Google Shape;47618;p35"/>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9" name="Google Shape;47619;p35"/>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0" name="Google Shape;47620;p35"/>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1" name="Google Shape;47621;p35"/>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2" name="Google Shape;47622;p35"/>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3" name="Google Shape;47623;p35"/>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4" name="Google Shape;47624;p35"/>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5" name="Google Shape;47625;p35"/>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6" name="Google Shape;47626;p35"/>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7" name="Google Shape;47627;p35"/>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8" name="Google Shape;47628;p35"/>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9" name="Google Shape;47629;p35"/>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0" name="Google Shape;47630;p35"/>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1" name="Google Shape;47631;p35"/>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2" name="Google Shape;47632;p35"/>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3" name="Google Shape;47633;p35"/>
            <p:cNvGrpSpPr/>
            <p:nvPr/>
          </p:nvGrpSpPr>
          <p:grpSpPr>
            <a:xfrm>
              <a:off x="70735" y="585937"/>
              <a:ext cx="9002530" cy="22993"/>
              <a:chOff x="79447" y="607151"/>
              <a:chExt cx="9002530" cy="22993"/>
            </a:xfrm>
          </p:grpSpPr>
          <p:sp>
            <p:nvSpPr>
              <p:cNvPr id="47634" name="Google Shape;47634;p35"/>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5" name="Google Shape;47635;p35"/>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6" name="Google Shape;47636;p35"/>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7" name="Google Shape;47637;p35"/>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8" name="Google Shape;47638;p35"/>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9" name="Google Shape;47639;p35"/>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0" name="Google Shape;47640;p35"/>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1" name="Google Shape;47641;p35"/>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2" name="Google Shape;47642;p35"/>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3" name="Google Shape;47643;p35"/>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4" name="Google Shape;47644;p35"/>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5" name="Google Shape;47645;p35"/>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6" name="Google Shape;47646;p35"/>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7" name="Google Shape;47647;p35"/>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8" name="Google Shape;47648;p35"/>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9" name="Google Shape;47649;p35"/>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0" name="Google Shape;47650;p35"/>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1" name="Google Shape;47651;p35"/>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2" name="Google Shape;47652;p35"/>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3" name="Google Shape;47653;p35"/>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4" name="Google Shape;47654;p35"/>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5" name="Google Shape;47655;p35"/>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6" name="Google Shape;47656;p35"/>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7" name="Google Shape;47657;p35"/>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8" name="Google Shape;47658;p35"/>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9" name="Google Shape;47659;p35"/>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0" name="Google Shape;47660;p35"/>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1" name="Google Shape;47661;p35"/>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2" name="Google Shape;47662;p35"/>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3" name="Google Shape;47663;p35"/>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4" name="Google Shape;47664;p35"/>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5" name="Google Shape;47665;p35"/>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6" name="Google Shape;47666;p35"/>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7" name="Google Shape;47667;p35"/>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8" name="Google Shape;47668;p35"/>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9" name="Google Shape;47669;p35"/>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0" name="Google Shape;47670;p35"/>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1" name="Google Shape;47671;p35"/>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2" name="Google Shape;47672;p35"/>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3" name="Google Shape;47673;p35"/>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4" name="Google Shape;47674;p35"/>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5" name="Google Shape;47675;p35"/>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6" name="Google Shape;47676;p35"/>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7" name="Google Shape;47677;p35"/>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8" name="Google Shape;47678;p35"/>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9" name="Google Shape;47679;p35"/>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0" name="Google Shape;47680;p35"/>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1" name="Google Shape;47681;p35"/>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2" name="Google Shape;47682;p35"/>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3" name="Google Shape;47683;p35"/>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4" name="Google Shape;47684;p35"/>
            <p:cNvGrpSpPr/>
            <p:nvPr/>
          </p:nvGrpSpPr>
          <p:grpSpPr>
            <a:xfrm>
              <a:off x="70735" y="758345"/>
              <a:ext cx="9002530" cy="21952"/>
              <a:chOff x="79447" y="777845"/>
              <a:chExt cx="9002530" cy="21952"/>
            </a:xfrm>
          </p:grpSpPr>
          <p:sp>
            <p:nvSpPr>
              <p:cNvPr id="47685" name="Google Shape;47685;p35"/>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6" name="Google Shape;47686;p35"/>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7" name="Google Shape;47687;p35"/>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8" name="Google Shape;47688;p35"/>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9" name="Google Shape;47689;p35"/>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0" name="Google Shape;47690;p35"/>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1" name="Google Shape;47691;p35"/>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2" name="Google Shape;47692;p35"/>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3" name="Google Shape;47693;p35"/>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4" name="Google Shape;47694;p35"/>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5" name="Google Shape;47695;p35"/>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6" name="Google Shape;47696;p35"/>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7" name="Google Shape;47697;p35"/>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8" name="Google Shape;47698;p35"/>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9" name="Google Shape;47699;p35"/>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0" name="Google Shape;47700;p35"/>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1" name="Google Shape;47701;p35"/>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2" name="Google Shape;47702;p35"/>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3" name="Google Shape;47703;p35"/>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4" name="Google Shape;47704;p35"/>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5" name="Google Shape;47705;p35"/>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6" name="Google Shape;47706;p35"/>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7" name="Google Shape;47707;p35"/>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8" name="Google Shape;47708;p35"/>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9" name="Google Shape;47709;p35"/>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0" name="Google Shape;47710;p35"/>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1" name="Google Shape;47711;p35"/>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2" name="Google Shape;47712;p35"/>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3" name="Google Shape;47713;p35"/>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4" name="Google Shape;47714;p35"/>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5" name="Google Shape;47715;p35"/>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6" name="Google Shape;47716;p35"/>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7" name="Google Shape;47717;p35"/>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8" name="Google Shape;47718;p35"/>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9" name="Google Shape;47719;p35"/>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0" name="Google Shape;47720;p35"/>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1" name="Google Shape;47721;p35"/>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2" name="Google Shape;47722;p35"/>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3" name="Google Shape;47723;p35"/>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4" name="Google Shape;47724;p35"/>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5" name="Google Shape;47725;p35"/>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6" name="Google Shape;47726;p35"/>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7" name="Google Shape;47727;p35"/>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8" name="Google Shape;47728;p35"/>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9" name="Google Shape;47729;p35"/>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0" name="Google Shape;47730;p35"/>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1" name="Google Shape;47731;p35"/>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2" name="Google Shape;47732;p35"/>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3" name="Google Shape;47733;p35"/>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4" name="Google Shape;47734;p35"/>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5" name="Google Shape;47735;p35"/>
            <p:cNvGrpSpPr/>
            <p:nvPr/>
          </p:nvGrpSpPr>
          <p:grpSpPr>
            <a:xfrm>
              <a:off x="70735" y="929712"/>
              <a:ext cx="9002530" cy="21952"/>
              <a:chOff x="79447" y="948445"/>
              <a:chExt cx="9002530" cy="21952"/>
            </a:xfrm>
          </p:grpSpPr>
          <p:sp>
            <p:nvSpPr>
              <p:cNvPr id="47736" name="Google Shape;47736;p35"/>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7" name="Google Shape;47737;p35"/>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8" name="Google Shape;47738;p35"/>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9" name="Google Shape;47739;p35"/>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0" name="Google Shape;47740;p35"/>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1" name="Google Shape;47741;p35"/>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2" name="Google Shape;47742;p35"/>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3" name="Google Shape;47743;p35"/>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4" name="Google Shape;47744;p35"/>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5" name="Google Shape;47745;p35"/>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6" name="Google Shape;47746;p35"/>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7" name="Google Shape;47747;p35"/>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8" name="Google Shape;47748;p35"/>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9" name="Google Shape;47749;p35"/>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0" name="Google Shape;47750;p35"/>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1" name="Google Shape;47751;p35"/>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2" name="Google Shape;47752;p35"/>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3" name="Google Shape;47753;p35"/>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4" name="Google Shape;47754;p35"/>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5" name="Google Shape;47755;p35"/>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6" name="Google Shape;47756;p35"/>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7" name="Google Shape;47757;p35"/>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8" name="Google Shape;47758;p35"/>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9" name="Google Shape;47759;p35"/>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0" name="Google Shape;47760;p35"/>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1" name="Google Shape;47761;p35"/>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2" name="Google Shape;47762;p35"/>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3" name="Google Shape;47763;p35"/>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4" name="Google Shape;47764;p35"/>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5" name="Google Shape;47765;p35"/>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6" name="Google Shape;47766;p35"/>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7" name="Google Shape;47767;p35"/>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8" name="Google Shape;47768;p35"/>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9" name="Google Shape;47769;p35"/>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0" name="Google Shape;47770;p35"/>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1" name="Google Shape;47771;p35"/>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2" name="Google Shape;47772;p35"/>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3" name="Google Shape;47773;p35"/>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4" name="Google Shape;47774;p35"/>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5" name="Google Shape;47775;p35"/>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6" name="Google Shape;47776;p35"/>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7" name="Google Shape;47777;p35"/>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8" name="Google Shape;47778;p35"/>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9" name="Google Shape;47779;p35"/>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0" name="Google Shape;47780;p35"/>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1" name="Google Shape;47781;p35"/>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2" name="Google Shape;47782;p35"/>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3" name="Google Shape;47783;p35"/>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4" name="Google Shape;47784;p35"/>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5" name="Google Shape;47785;p35"/>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6" name="Google Shape;47786;p35"/>
            <p:cNvGrpSpPr/>
            <p:nvPr/>
          </p:nvGrpSpPr>
          <p:grpSpPr>
            <a:xfrm>
              <a:off x="70735" y="1101079"/>
              <a:ext cx="9002530" cy="22993"/>
              <a:chOff x="79447" y="1118099"/>
              <a:chExt cx="9002530" cy="22993"/>
            </a:xfrm>
          </p:grpSpPr>
          <p:sp>
            <p:nvSpPr>
              <p:cNvPr id="47787" name="Google Shape;47787;p35"/>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8" name="Google Shape;47788;p35"/>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9" name="Google Shape;47789;p35"/>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0" name="Google Shape;47790;p35"/>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1" name="Google Shape;47791;p35"/>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2" name="Google Shape;47792;p35"/>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3" name="Google Shape;47793;p35"/>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4" name="Google Shape;47794;p35"/>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5" name="Google Shape;47795;p35"/>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6" name="Google Shape;47796;p35"/>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7" name="Google Shape;47797;p35"/>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8" name="Google Shape;47798;p35"/>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9" name="Google Shape;47799;p35"/>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0" name="Google Shape;47800;p35"/>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1" name="Google Shape;47801;p35"/>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2" name="Google Shape;47802;p35"/>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3" name="Google Shape;47803;p35"/>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4" name="Google Shape;47804;p35"/>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5" name="Google Shape;47805;p35"/>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6" name="Google Shape;47806;p35"/>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7" name="Google Shape;47807;p35"/>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8" name="Google Shape;47808;p35"/>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9" name="Google Shape;47809;p35"/>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0" name="Google Shape;47810;p35"/>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1" name="Google Shape;47811;p35"/>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2" name="Google Shape;47812;p35"/>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3" name="Google Shape;47813;p35"/>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4" name="Google Shape;47814;p35"/>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5" name="Google Shape;47815;p35"/>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6" name="Google Shape;47816;p35"/>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7" name="Google Shape;47817;p35"/>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8" name="Google Shape;47818;p35"/>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9" name="Google Shape;47819;p35"/>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0" name="Google Shape;47820;p35"/>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1" name="Google Shape;47821;p35"/>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2" name="Google Shape;47822;p35"/>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3" name="Google Shape;47823;p35"/>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4" name="Google Shape;47824;p35"/>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5" name="Google Shape;47825;p35"/>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6" name="Google Shape;47826;p35"/>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7" name="Google Shape;47827;p35"/>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8" name="Google Shape;47828;p35"/>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9" name="Google Shape;47829;p35"/>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0" name="Google Shape;47830;p35"/>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1" name="Google Shape;47831;p35"/>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2" name="Google Shape;47832;p35"/>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3" name="Google Shape;47833;p35"/>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4" name="Google Shape;47834;p35"/>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5" name="Google Shape;47835;p35"/>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6" name="Google Shape;47836;p35"/>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7" name="Google Shape;47837;p35"/>
            <p:cNvGrpSpPr/>
            <p:nvPr/>
          </p:nvGrpSpPr>
          <p:grpSpPr>
            <a:xfrm>
              <a:off x="70735" y="1273487"/>
              <a:ext cx="9002530" cy="21952"/>
              <a:chOff x="79447" y="1287658"/>
              <a:chExt cx="9002530" cy="21952"/>
            </a:xfrm>
          </p:grpSpPr>
          <p:sp>
            <p:nvSpPr>
              <p:cNvPr id="47838" name="Google Shape;47838;p35"/>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9" name="Google Shape;47839;p35"/>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0" name="Google Shape;47840;p35"/>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1" name="Google Shape;47841;p35"/>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2" name="Google Shape;47842;p35"/>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3" name="Google Shape;47843;p35"/>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4" name="Google Shape;47844;p35"/>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5" name="Google Shape;47845;p35"/>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6" name="Google Shape;47846;p35"/>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7" name="Google Shape;47847;p35"/>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8" name="Google Shape;47848;p35"/>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9" name="Google Shape;47849;p35"/>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0" name="Google Shape;47850;p35"/>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1" name="Google Shape;47851;p35"/>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2" name="Google Shape;47852;p35"/>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3" name="Google Shape;47853;p35"/>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4" name="Google Shape;47854;p35"/>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5" name="Google Shape;47855;p35"/>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6" name="Google Shape;47856;p35"/>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7" name="Google Shape;47857;p35"/>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8" name="Google Shape;47858;p35"/>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9" name="Google Shape;47859;p35"/>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0" name="Google Shape;47860;p35"/>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1" name="Google Shape;47861;p35"/>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2" name="Google Shape;47862;p35"/>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3" name="Google Shape;47863;p35"/>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4" name="Google Shape;47864;p35"/>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5" name="Google Shape;47865;p35"/>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6" name="Google Shape;47866;p35"/>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7" name="Google Shape;47867;p35"/>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8" name="Google Shape;47868;p35"/>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9" name="Google Shape;47869;p35"/>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0" name="Google Shape;47870;p35"/>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1" name="Google Shape;47871;p35"/>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2" name="Google Shape;47872;p35"/>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3" name="Google Shape;47873;p35"/>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4" name="Google Shape;47874;p35"/>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5" name="Google Shape;47875;p35"/>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6" name="Google Shape;47876;p35"/>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7" name="Google Shape;47877;p35"/>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8" name="Google Shape;47878;p35"/>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9" name="Google Shape;47879;p35"/>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0" name="Google Shape;47880;p35"/>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1" name="Google Shape;47881;p35"/>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2" name="Google Shape;47882;p35"/>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3" name="Google Shape;47883;p35"/>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4" name="Google Shape;47884;p35"/>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5" name="Google Shape;47885;p35"/>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6" name="Google Shape;47886;p35"/>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7" name="Google Shape;47887;p35"/>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8" name="Google Shape;47888;p35"/>
            <p:cNvGrpSpPr/>
            <p:nvPr/>
          </p:nvGrpSpPr>
          <p:grpSpPr>
            <a:xfrm>
              <a:off x="70735" y="1444854"/>
              <a:ext cx="9002530" cy="21952"/>
              <a:chOff x="79447" y="1458352"/>
              <a:chExt cx="9002530" cy="21952"/>
            </a:xfrm>
          </p:grpSpPr>
          <p:sp>
            <p:nvSpPr>
              <p:cNvPr id="47889" name="Google Shape;47889;p35"/>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0" name="Google Shape;47890;p35"/>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1" name="Google Shape;47891;p35"/>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2" name="Google Shape;47892;p35"/>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3" name="Google Shape;47893;p35"/>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4" name="Google Shape;47894;p35"/>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5" name="Google Shape;47895;p35"/>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6" name="Google Shape;47896;p35"/>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7" name="Google Shape;47897;p35"/>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8" name="Google Shape;47898;p35"/>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9" name="Google Shape;47899;p35"/>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0" name="Google Shape;47900;p35"/>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1" name="Google Shape;47901;p35"/>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2" name="Google Shape;47902;p35"/>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3" name="Google Shape;47903;p35"/>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4" name="Google Shape;47904;p35"/>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5" name="Google Shape;47905;p35"/>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6" name="Google Shape;47906;p35"/>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7" name="Google Shape;47907;p35"/>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8" name="Google Shape;47908;p35"/>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9" name="Google Shape;47909;p35"/>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0" name="Google Shape;47910;p35"/>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1" name="Google Shape;47911;p35"/>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2" name="Google Shape;47912;p35"/>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3" name="Google Shape;47913;p35"/>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4" name="Google Shape;47914;p35"/>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5" name="Google Shape;47915;p35"/>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6" name="Google Shape;47916;p35"/>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7" name="Google Shape;47917;p35"/>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8" name="Google Shape;47918;p35"/>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9" name="Google Shape;47919;p35"/>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0" name="Google Shape;47920;p35"/>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1" name="Google Shape;47921;p35"/>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2" name="Google Shape;47922;p35"/>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3" name="Google Shape;47923;p35"/>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4" name="Google Shape;47924;p35"/>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5" name="Google Shape;47925;p35"/>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6" name="Google Shape;47926;p35"/>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7" name="Google Shape;47927;p35"/>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8" name="Google Shape;47928;p35"/>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9" name="Google Shape;47929;p35"/>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0" name="Google Shape;47930;p35"/>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1" name="Google Shape;47931;p35"/>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2" name="Google Shape;47932;p35"/>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3" name="Google Shape;47933;p35"/>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4" name="Google Shape;47934;p35"/>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5" name="Google Shape;47935;p35"/>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6" name="Google Shape;47936;p35"/>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7" name="Google Shape;47937;p35"/>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8" name="Google Shape;47938;p35"/>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9" name="Google Shape;47939;p35"/>
            <p:cNvGrpSpPr/>
            <p:nvPr/>
          </p:nvGrpSpPr>
          <p:grpSpPr>
            <a:xfrm>
              <a:off x="70735" y="1616221"/>
              <a:ext cx="9002530" cy="22993"/>
              <a:chOff x="79447" y="1627911"/>
              <a:chExt cx="9002530" cy="22993"/>
            </a:xfrm>
          </p:grpSpPr>
          <p:sp>
            <p:nvSpPr>
              <p:cNvPr id="47940" name="Google Shape;47940;p35"/>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1" name="Google Shape;47941;p35"/>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2" name="Google Shape;47942;p35"/>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3" name="Google Shape;47943;p35"/>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4" name="Google Shape;47944;p35"/>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5" name="Google Shape;47945;p35"/>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6" name="Google Shape;47946;p35"/>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7" name="Google Shape;47947;p35"/>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8" name="Google Shape;47948;p35"/>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9" name="Google Shape;47949;p35"/>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0" name="Google Shape;47950;p35"/>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1" name="Google Shape;47951;p35"/>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2" name="Google Shape;47952;p35"/>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3" name="Google Shape;47953;p35"/>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4" name="Google Shape;47954;p35"/>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5" name="Google Shape;47955;p35"/>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6" name="Google Shape;47956;p35"/>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7" name="Google Shape;47957;p35"/>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8" name="Google Shape;47958;p35"/>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9" name="Google Shape;47959;p35"/>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0" name="Google Shape;47960;p35"/>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1" name="Google Shape;47961;p35"/>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2" name="Google Shape;47962;p35"/>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3" name="Google Shape;47963;p35"/>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4" name="Google Shape;47964;p35"/>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5" name="Google Shape;47965;p35"/>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6" name="Google Shape;47966;p35"/>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7" name="Google Shape;47967;p35"/>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8" name="Google Shape;47968;p35"/>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9" name="Google Shape;47969;p35"/>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0" name="Google Shape;47970;p35"/>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1" name="Google Shape;47971;p35"/>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2" name="Google Shape;47972;p35"/>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3" name="Google Shape;47973;p35"/>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4" name="Google Shape;47974;p35"/>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5" name="Google Shape;47975;p35"/>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6" name="Google Shape;47976;p35"/>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7" name="Google Shape;47977;p35"/>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8" name="Google Shape;47978;p35"/>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9" name="Google Shape;47979;p35"/>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0" name="Google Shape;47980;p35"/>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1" name="Google Shape;47981;p35"/>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2" name="Google Shape;47982;p35"/>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3" name="Google Shape;47983;p35"/>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4" name="Google Shape;47984;p35"/>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5" name="Google Shape;47985;p35"/>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6" name="Google Shape;47986;p35"/>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7" name="Google Shape;47987;p35"/>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8" name="Google Shape;47988;p35"/>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9" name="Google Shape;47989;p35"/>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0" name="Google Shape;47990;p35"/>
            <p:cNvGrpSpPr/>
            <p:nvPr/>
          </p:nvGrpSpPr>
          <p:grpSpPr>
            <a:xfrm>
              <a:off x="70735" y="1788629"/>
              <a:ext cx="9002530" cy="21952"/>
              <a:chOff x="79447" y="1798606"/>
              <a:chExt cx="9002530" cy="21952"/>
            </a:xfrm>
          </p:grpSpPr>
          <p:sp>
            <p:nvSpPr>
              <p:cNvPr id="47991" name="Google Shape;47991;p35"/>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2" name="Google Shape;47992;p35"/>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3" name="Google Shape;47993;p35"/>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4" name="Google Shape;47994;p35"/>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5" name="Google Shape;47995;p35"/>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6" name="Google Shape;47996;p35"/>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7" name="Google Shape;47997;p35"/>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8" name="Google Shape;47998;p35"/>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9" name="Google Shape;47999;p35"/>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0" name="Google Shape;48000;p35"/>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1" name="Google Shape;48001;p35"/>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2" name="Google Shape;48002;p35"/>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3" name="Google Shape;48003;p35"/>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4" name="Google Shape;48004;p35"/>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5" name="Google Shape;48005;p35"/>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6" name="Google Shape;48006;p35"/>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7" name="Google Shape;48007;p35"/>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8" name="Google Shape;48008;p35"/>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9" name="Google Shape;48009;p35"/>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0" name="Google Shape;48010;p35"/>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1" name="Google Shape;48011;p35"/>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2" name="Google Shape;48012;p35"/>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3" name="Google Shape;48013;p35"/>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4" name="Google Shape;48014;p35"/>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5" name="Google Shape;48015;p35"/>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6" name="Google Shape;48016;p35"/>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7" name="Google Shape;48017;p35"/>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8" name="Google Shape;48018;p35"/>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9" name="Google Shape;48019;p35"/>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0" name="Google Shape;48020;p35"/>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1" name="Google Shape;48021;p35"/>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2" name="Google Shape;48022;p35"/>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3" name="Google Shape;48023;p35"/>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4" name="Google Shape;48024;p35"/>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5" name="Google Shape;48025;p35"/>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6" name="Google Shape;48026;p35"/>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7" name="Google Shape;48027;p35"/>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8" name="Google Shape;48028;p35"/>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9" name="Google Shape;48029;p35"/>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0" name="Google Shape;48030;p35"/>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1" name="Google Shape;48031;p35"/>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2" name="Google Shape;48032;p35"/>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3" name="Google Shape;48033;p35"/>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4" name="Google Shape;48034;p35"/>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5" name="Google Shape;48035;p35"/>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6" name="Google Shape;48036;p35"/>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7" name="Google Shape;48037;p35"/>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8" name="Google Shape;48038;p35"/>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9" name="Google Shape;48039;p35"/>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0" name="Google Shape;48040;p35"/>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1" name="Google Shape;48041;p35"/>
            <p:cNvGrpSpPr/>
            <p:nvPr/>
          </p:nvGrpSpPr>
          <p:grpSpPr>
            <a:xfrm>
              <a:off x="70735" y="1959996"/>
              <a:ext cx="9002530" cy="21952"/>
              <a:chOff x="79447" y="1969206"/>
              <a:chExt cx="9002530" cy="21952"/>
            </a:xfrm>
          </p:grpSpPr>
          <p:sp>
            <p:nvSpPr>
              <p:cNvPr id="48042" name="Google Shape;48042;p35"/>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3" name="Google Shape;48043;p35"/>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4" name="Google Shape;48044;p35"/>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5" name="Google Shape;48045;p35"/>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6" name="Google Shape;48046;p35"/>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7" name="Google Shape;48047;p35"/>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8" name="Google Shape;48048;p35"/>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9" name="Google Shape;48049;p35"/>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0" name="Google Shape;48050;p35"/>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1" name="Google Shape;48051;p35"/>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2" name="Google Shape;48052;p35"/>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3" name="Google Shape;48053;p35"/>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4" name="Google Shape;48054;p35"/>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5" name="Google Shape;48055;p35"/>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6" name="Google Shape;48056;p35"/>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7" name="Google Shape;48057;p35"/>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8" name="Google Shape;48058;p35"/>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9" name="Google Shape;48059;p35"/>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0" name="Google Shape;48060;p35"/>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1" name="Google Shape;48061;p35"/>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2" name="Google Shape;48062;p35"/>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3" name="Google Shape;48063;p35"/>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4" name="Google Shape;48064;p35"/>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5" name="Google Shape;48065;p35"/>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6" name="Google Shape;48066;p35"/>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7" name="Google Shape;48067;p35"/>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8" name="Google Shape;48068;p35"/>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9" name="Google Shape;48069;p35"/>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0" name="Google Shape;48070;p35"/>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1" name="Google Shape;48071;p35"/>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2" name="Google Shape;48072;p35"/>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3" name="Google Shape;48073;p35"/>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4" name="Google Shape;48074;p35"/>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5" name="Google Shape;48075;p35"/>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6" name="Google Shape;48076;p35"/>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7" name="Google Shape;48077;p35"/>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8" name="Google Shape;48078;p35"/>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9" name="Google Shape;48079;p35"/>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0" name="Google Shape;48080;p35"/>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1" name="Google Shape;48081;p35"/>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2" name="Google Shape;48082;p35"/>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3" name="Google Shape;48083;p35"/>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4" name="Google Shape;48084;p35"/>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5" name="Google Shape;48085;p35"/>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6" name="Google Shape;48086;p35"/>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7" name="Google Shape;48087;p35"/>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8" name="Google Shape;48088;p35"/>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9" name="Google Shape;48089;p35"/>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0" name="Google Shape;48090;p35"/>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1" name="Google Shape;48091;p35"/>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92" name="Google Shape;48092;p35"/>
            <p:cNvGrpSpPr/>
            <p:nvPr/>
          </p:nvGrpSpPr>
          <p:grpSpPr>
            <a:xfrm>
              <a:off x="70735" y="2131363"/>
              <a:ext cx="9002530" cy="22993"/>
              <a:chOff x="79447" y="2138859"/>
              <a:chExt cx="9002530" cy="22993"/>
            </a:xfrm>
          </p:grpSpPr>
          <p:sp>
            <p:nvSpPr>
              <p:cNvPr id="48093" name="Google Shape;48093;p35"/>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4" name="Google Shape;48094;p35"/>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5" name="Google Shape;48095;p35"/>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6" name="Google Shape;48096;p35"/>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7" name="Google Shape;48097;p35"/>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8" name="Google Shape;48098;p35"/>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9" name="Google Shape;48099;p35"/>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0" name="Google Shape;48100;p35"/>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1" name="Google Shape;48101;p35"/>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2" name="Google Shape;48102;p35"/>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3" name="Google Shape;48103;p35"/>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4" name="Google Shape;48104;p35"/>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5" name="Google Shape;48105;p35"/>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6" name="Google Shape;48106;p35"/>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7" name="Google Shape;48107;p35"/>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8" name="Google Shape;48108;p35"/>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9" name="Google Shape;48109;p35"/>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0" name="Google Shape;48110;p35"/>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1" name="Google Shape;48111;p35"/>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2" name="Google Shape;48112;p35"/>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3" name="Google Shape;48113;p35"/>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4" name="Google Shape;48114;p35"/>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5" name="Google Shape;48115;p35"/>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6" name="Google Shape;48116;p35"/>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7" name="Google Shape;48117;p35"/>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8" name="Google Shape;48118;p35"/>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9" name="Google Shape;48119;p35"/>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0" name="Google Shape;48120;p35"/>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1" name="Google Shape;48121;p35"/>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2" name="Google Shape;48122;p35"/>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3" name="Google Shape;48123;p35"/>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4" name="Google Shape;48124;p35"/>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5" name="Google Shape;48125;p35"/>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6" name="Google Shape;48126;p35"/>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7" name="Google Shape;48127;p35"/>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8" name="Google Shape;48128;p35"/>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9" name="Google Shape;48129;p35"/>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0" name="Google Shape;48130;p35"/>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1" name="Google Shape;48131;p35"/>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2" name="Google Shape;48132;p35"/>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3" name="Google Shape;48133;p35"/>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4" name="Google Shape;48134;p35"/>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5" name="Google Shape;48135;p35"/>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6" name="Google Shape;48136;p35"/>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7" name="Google Shape;48137;p35"/>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8" name="Google Shape;48138;p35"/>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9" name="Google Shape;48139;p35"/>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0" name="Google Shape;48140;p35"/>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1" name="Google Shape;48141;p35"/>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2" name="Google Shape;48142;p35"/>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3" name="Google Shape;48143;p35"/>
            <p:cNvGrpSpPr/>
            <p:nvPr/>
          </p:nvGrpSpPr>
          <p:grpSpPr>
            <a:xfrm>
              <a:off x="70735" y="2303771"/>
              <a:ext cx="9002530" cy="21952"/>
              <a:chOff x="79447" y="2309459"/>
              <a:chExt cx="9002530" cy="21952"/>
            </a:xfrm>
          </p:grpSpPr>
          <p:sp>
            <p:nvSpPr>
              <p:cNvPr id="48144" name="Google Shape;48144;p35"/>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5" name="Google Shape;48145;p35"/>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6" name="Google Shape;48146;p35"/>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7" name="Google Shape;48147;p35"/>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8" name="Google Shape;48148;p35"/>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9" name="Google Shape;48149;p35"/>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0" name="Google Shape;48150;p35"/>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1" name="Google Shape;48151;p35"/>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2" name="Google Shape;48152;p35"/>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3" name="Google Shape;48153;p35"/>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4" name="Google Shape;48154;p35"/>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5" name="Google Shape;48155;p35"/>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6" name="Google Shape;48156;p35"/>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7" name="Google Shape;48157;p35"/>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8" name="Google Shape;48158;p35"/>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9" name="Google Shape;48159;p35"/>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0" name="Google Shape;48160;p35"/>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1" name="Google Shape;48161;p35"/>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2" name="Google Shape;48162;p35"/>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3" name="Google Shape;48163;p35"/>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4" name="Google Shape;48164;p35"/>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5" name="Google Shape;48165;p35"/>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6" name="Google Shape;48166;p35"/>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7" name="Google Shape;48167;p35"/>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8" name="Google Shape;48168;p35"/>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9" name="Google Shape;48169;p35"/>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0" name="Google Shape;48170;p35"/>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1" name="Google Shape;48171;p35"/>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2" name="Google Shape;48172;p35"/>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3" name="Google Shape;48173;p35"/>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4" name="Google Shape;48174;p35"/>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5" name="Google Shape;48175;p35"/>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6" name="Google Shape;48176;p35"/>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7" name="Google Shape;48177;p35"/>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8" name="Google Shape;48178;p35"/>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9" name="Google Shape;48179;p35"/>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0" name="Google Shape;48180;p35"/>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1" name="Google Shape;48181;p35"/>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2" name="Google Shape;48182;p35"/>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3" name="Google Shape;48183;p35"/>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4" name="Google Shape;48184;p35"/>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5" name="Google Shape;48185;p35"/>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6" name="Google Shape;48186;p35"/>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7" name="Google Shape;48187;p35"/>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8" name="Google Shape;48188;p35"/>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9" name="Google Shape;48189;p35"/>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0" name="Google Shape;48190;p35"/>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1" name="Google Shape;48191;p35"/>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2" name="Google Shape;48192;p35"/>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3" name="Google Shape;48193;p35"/>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4" name="Google Shape;48194;p35"/>
            <p:cNvGrpSpPr/>
            <p:nvPr/>
          </p:nvGrpSpPr>
          <p:grpSpPr>
            <a:xfrm>
              <a:off x="70735" y="2475138"/>
              <a:ext cx="9002530" cy="21952"/>
              <a:chOff x="79447" y="2480154"/>
              <a:chExt cx="9002530" cy="21952"/>
            </a:xfrm>
          </p:grpSpPr>
          <p:sp>
            <p:nvSpPr>
              <p:cNvPr id="48195" name="Google Shape;48195;p35"/>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6" name="Google Shape;48196;p35"/>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7" name="Google Shape;48197;p35"/>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8" name="Google Shape;48198;p35"/>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9" name="Google Shape;48199;p35"/>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0" name="Google Shape;48200;p35"/>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1" name="Google Shape;48201;p35"/>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2" name="Google Shape;48202;p35"/>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3" name="Google Shape;48203;p35"/>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4" name="Google Shape;48204;p35"/>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5" name="Google Shape;48205;p35"/>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6" name="Google Shape;48206;p35"/>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7" name="Google Shape;48207;p35"/>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8" name="Google Shape;48208;p35"/>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9" name="Google Shape;48209;p35"/>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0" name="Google Shape;48210;p35"/>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1" name="Google Shape;48211;p35"/>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2" name="Google Shape;48212;p35"/>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3" name="Google Shape;48213;p35"/>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4" name="Google Shape;48214;p35"/>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5" name="Google Shape;48215;p35"/>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6" name="Google Shape;48216;p35"/>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7" name="Google Shape;48217;p35"/>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8" name="Google Shape;48218;p35"/>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9" name="Google Shape;48219;p35"/>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0" name="Google Shape;48220;p35"/>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1" name="Google Shape;48221;p35"/>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2" name="Google Shape;48222;p35"/>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3" name="Google Shape;48223;p35"/>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4" name="Google Shape;48224;p35"/>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5" name="Google Shape;48225;p35"/>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6" name="Google Shape;48226;p35"/>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7" name="Google Shape;48227;p35"/>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8" name="Google Shape;48228;p35"/>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9" name="Google Shape;48229;p35"/>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0" name="Google Shape;48230;p35"/>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1" name="Google Shape;48231;p35"/>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2" name="Google Shape;48232;p35"/>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3" name="Google Shape;48233;p35"/>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4" name="Google Shape;48234;p35"/>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5" name="Google Shape;48235;p35"/>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6" name="Google Shape;48236;p35"/>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7" name="Google Shape;48237;p35"/>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8" name="Google Shape;48238;p35"/>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9" name="Google Shape;48239;p35"/>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0" name="Google Shape;48240;p35"/>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1" name="Google Shape;48241;p35"/>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2" name="Google Shape;48242;p35"/>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3" name="Google Shape;48243;p35"/>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4" name="Google Shape;48244;p35"/>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5" name="Google Shape;48245;p35"/>
            <p:cNvGrpSpPr/>
            <p:nvPr/>
          </p:nvGrpSpPr>
          <p:grpSpPr>
            <a:xfrm>
              <a:off x="70735" y="2646505"/>
              <a:ext cx="9002530" cy="21952"/>
              <a:chOff x="79447" y="2650753"/>
              <a:chExt cx="9002530" cy="21952"/>
            </a:xfrm>
          </p:grpSpPr>
          <p:sp>
            <p:nvSpPr>
              <p:cNvPr id="48246" name="Google Shape;48246;p35"/>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7" name="Google Shape;48247;p35"/>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8" name="Google Shape;48248;p35"/>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9" name="Google Shape;48249;p35"/>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0" name="Google Shape;48250;p35"/>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1" name="Google Shape;48251;p35"/>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2" name="Google Shape;48252;p35"/>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3" name="Google Shape;48253;p35"/>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4" name="Google Shape;48254;p35"/>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5" name="Google Shape;48255;p35"/>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6" name="Google Shape;48256;p35"/>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7" name="Google Shape;48257;p35"/>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8" name="Google Shape;48258;p35"/>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9" name="Google Shape;48259;p35"/>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0" name="Google Shape;48260;p35"/>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1" name="Google Shape;48261;p35"/>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2" name="Google Shape;48262;p35"/>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3" name="Google Shape;48263;p35"/>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4" name="Google Shape;48264;p35"/>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5" name="Google Shape;48265;p35"/>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6" name="Google Shape;48266;p35"/>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7" name="Google Shape;48267;p35"/>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8" name="Google Shape;48268;p35"/>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9" name="Google Shape;48269;p35"/>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0" name="Google Shape;48270;p35"/>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1" name="Google Shape;48271;p35"/>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2" name="Google Shape;48272;p35"/>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3" name="Google Shape;48273;p35"/>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4" name="Google Shape;48274;p35"/>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5" name="Google Shape;48275;p35"/>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6" name="Google Shape;48276;p35"/>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7" name="Google Shape;48277;p35"/>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8" name="Google Shape;48278;p35"/>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9" name="Google Shape;48279;p35"/>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0" name="Google Shape;48280;p35"/>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1" name="Google Shape;48281;p35"/>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2" name="Google Shape;48282;p35"/>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3" name="Google Shape;48283;p35"/>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4" name="Google Shape;48284;p35"/>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5" name="Google Shape;48285;p35"/>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6" name="Google Shape;48286;p35"/>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7" name="Google Shape;48287;p35"/>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8" name="Google Shape;48288;p35"/>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9" name="Google Shape;48289;p35"/>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0" name="Google Shape;48290;p35"/>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1" name="Google Shape;48291;p35"/>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2" name="Google Shape;48292;p35"/>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3" name="Google Shape;48293;p35"/>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4" name="Google Shape;48294;p35"/>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5" name="Google Shape;48295;p35"/>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6" name="Google Shape;48296;p35"/>
            <p:cNvGrpSpPr/>
            <p:nvPr/>
          </p:nvGrpSpPr>
          <p:grpSpPr>
            <a:xfrm>
              <a:off x="70735" y="2817872"/>
              <a:ext cx="9002530" cy="21952"/>
              <a:chOff x="79447" y="2821448"/>
              <a:chExt cx="9002530" cy="21952"/>
            </a:xfrm>
          </p:grpSpPr>
          <p:sp>
            <p:nvSpPr>
              <p:cNvPr id="48297" name="Google Shape;48297;p35"/>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8" name="Google Shape;48298;p35"/>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9" name="Google Shape;48299;p35"/>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0" name="Google Shape;48300;p35"/>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1" name="Google Shape;48301;p35"/>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2" name="Google Shape;48302;p35"/>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3" name="Google Shape;48303;p35"/>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4" name="Google Shape;48304;p35"/>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5" name="Google Shape;48305;p35"/>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6" name="Google Shape;48306;p35"/>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7" name="Google Shape;48307;p35"/>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8" name="Google Shape;48308;p35"/>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9" name="Google Shape;48309;p35"/>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0" name="Google Shape;48310;p35"/>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1" name="Google Shape;48311;p35"/>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2" name="Google Shape;48312;p35"/>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3" name="Google Shape;48313;p35"/>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4" name="Google Shape;48314;p35"/>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5" name="Google Shape;48315;p35"/>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6" name="Google Shape;48316;p35"/>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7" name="Google Shape;48317;p35"/>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8" name="Google Shape;48318;p35"/>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9" name="Google Shape;48319;p35"/>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0" name="Google Shape;48320;p35"/>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1" name="Google Shape;48321;p35"/>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2" name="Google Shape;48322;p35"/>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3" name="Google Shape;48323;p35"/>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4" name="Google Shape;48324;p35"/>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5" name="Google Shape;48325;p35"/>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6" name="Google Shape;48326;p35"/>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7" name="Google Shape;48327;p35"/>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8" name="Google Shape;48328;p35"/>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9" name="Google Shape;48329;p35"/>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0" name="Google Shape;48330;p35"/>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1" name="Google Shape;48331;p35"/>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2" name="Google Shape;48332;p35"/>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3" name="Google Shape;48333;p35"/>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4" name="Google Shape;48334;p35"/>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5" name="Google Shape;48335;p35"/>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6" name="Google Shape;48336;p35"/>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7" name="Google Shape;48337;p35"/>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8" name="Google Shape;48338;p35"/>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9" name="Google Shape;48339;p35"/>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0" name="Google Shape;48340;p35"/>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1" name="Google Shape;48341;p35"/>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2" name="Google Shape;48342;p35"/>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3" name="Google Shape;48343;p35"/>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4" name="Google Shape;48344;p35"/>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5" name="Google Shape;48345;p35"/>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6" name="Google Shape;48346;p35"/>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47" name="Google Shape;48347;p35"/>
            <p:cNvGrpSpPr/>
            <p:nvPr/>
          </p:nvGrpSpPr>
          <p:grpSpPr>
            <a:xfrm>
              <a:off x="70735" y="2989239"/>
              <a:ext cx="9002530" cy="22898"/>
              <a:chOff x="79447" y="2991102"/>
              <a:chExt cx="9002530" cy="22898"/>
            </a:xfrm>
          </p:grpSpPr>
          <p:sp>
            <p:nvSpPr>
              <p:cNvPr id="48348" name="Google Shape;48348;p35"/>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9" name="Google Shape;48349;p35"/>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0" name="Google Shape;48350;p35"/>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1" name="Google Shape;48351;p35"/>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2" name="Google Shape;48352;p35"/>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3" name="Google Shape;48353;p35"/>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4" name="Google Shape;48354;p35"/>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5" name="Google Shape;48355;p35"/>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6" name="Google Shape;48356;p35"/>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7" name="Google Shape;48357;p35"/>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8" name="Google Shape;48358;p35"/>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9" name="Google Shape;48359;p35"/>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0" name="Google Shape;48360;p35"/>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1" name="Google Shape;48361;p35"/>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2" name="Google Shape;48362;p35"/>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3" name="Google Shape;48363;p35"/>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4" name="Google Shape;48364;p35"/>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5" name="Google Shape;48365;p35"/>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6" name="Google Shape;48366;p35"/>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7" name="Google Shape;48367;p35"/>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8" name="Google Shape;48368;p35"/>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9" name="Google Shape;48369;p35"/>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0" name="Google Shape;48370;p35"/>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1" name="Google Shape;48371;p35"/>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2" name="Google Shape;48372;p35"/>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3" name="Google Shape;48373;p35"/>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4" name="Google Shape;48374;p35"/>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5" name="Google Shape;48375;p35"/>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6" name="Google Shape;48376;p35"/>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7" name="Google Shape;48377;p35"/>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8" name="Google Shape;48378;p35"/>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9" name="Google Shape;48379;p35"/>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0" name="Google Shape;48380;p35"/>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1" name="Google Shape;48381;p35"/>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2" name="Google Shape;48382;p35"/>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3" name="Google Shape;48383;p35"/>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4" name="Google Shape;48384;p35"/>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5" name="Google Shape;48385;p35"/>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6" name="Google Shape;48386;p35"/>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7" name="Google Shape;48387;p35"/>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8" name="Google Shape;48388;p35"/>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9" name="Google Shape;48389;p35"/>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0" name="Google Shape;48390;p35"/>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1" name="Google Shape;48391;p35"/>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2" name="Google Shape;48392;p35"/>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3" name="Google Shape;48393;p35"/>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4" name="Google Shape;48394;p35"/>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5" name="Google Shape;48395;p35"/>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6" name="Google Shape;48396;p35"/>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7" name="Google Shape;48397;p35"/>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98" name="Google Shape;48398;p35"/>
            <p:cNvGrpSpPr/>
            <p:nvPr/>
          </p:nvGrpSpPr>
          <p:grpSpPr>
            <a:xfrm>
              <a:off x="70735" y="3161552"/>
              <a:ext cx="9002530" cy="21952"/>
              <a:chOff x="79447" y="3161701"/>
              <a:chExt cx="9002530" cy="21952"/>
            </a:xfrm>
          </p:grpSpPr>
          <p:sp>
            <p:nvSpPr>
              <p:cNvPr id="48399" name="Google Shape;48399;p35"/>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0" name="Google Shape;48400;p35"/>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1" name="Google Shape;48401;p35"/>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2" name="Google Shape;48402;p35"/>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3" name="Google Shape;48403;p35"/>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4" name="Google Shape;48404;p35"/>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5" name="Google Shape;48405;p35"/>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6" name="Google Shape;48406;p35"/>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7" name="Google Shape;48407;p35"/>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8" name="Google Shape;48408;p35"/>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9" name="Google Shape;48409;p35"/>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0" name="Google Shape;48410;p35"/>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1" name="Google Shape;48411;p35"/>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2" name="Google Shape;48412;p35"/>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3" name="Google Shape;48413;p35"/>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4" name="Google Shape;48414;p35"/>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5" name="Google Shape;48415;p35"/>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6" name="Google Shape;48416;p35"/>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7" name="Google Shape;48417;p35"/>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8" name="Google Shape;48418;p35"/>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9" name="Google Shape;48419;p35"/>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0" name="Google Shape;48420;p35"/>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1" name="Google Shape;48421;p35"/>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2" name="Google Shape;48422;p35"/>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3" name="Google Shape;48423;p35"/>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4" name="Google Shape;48424;p35"/>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5" name="Google Shape;48425;p35"/>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6" name="Google Shape;48426;p35"/>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7" name="Google Shape;48427;p35"/>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8" name="Google Shape;48428;p35"/>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9" name="Google Shape;48429;p35"/>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0" name="Google Shape;48430;p35"/>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1" name="Google Shape;48431;p35"/>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2" name="Google Shape;48432;p35"/>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3" name="Google Shape;48433;p35"/>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4" name="Google Shape;48434;p35"/>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5" name="Google Shape;48435;p35"/>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6" name="Google Shape;48436;p35"/>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7" name="Google Shape;48437;p35"/>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8" name="Google Shape;48438;p35"/>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9" name="Google Shape;48439;p35"/>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0" name="Google Shape;48440;p35"/>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1" name="Google Shape;48441;p35"/>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2" name="Google Shape;48442;p35"/>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3" name="Google Shape;48443;p35"/>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4" name="Google Shape;48444;p35"/>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5" name="Google Shape;48445;p35"/>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6" name="Google Shape;48446;p35"/>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7" name="Google Shape;48447;p35"/>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8" name="Google Shape;48448;p35"/>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9" name="Google Shape;48449;p35"/>
            <p:cNvGrpSpPr/>
            <p:nvPr/>
          </p:nvGrpSpPr>
          <p:grpSpPr>
            <a:xfrm>
              <a:off x="70735" y="3332919"/>
              <a:ext cx="9002530" cy="21952"/>
              <a:chOff x="79447" y="3332396"/>
              <a:chExt cx="9002530" cy="21952"/>
            </a:xfrm>
          </p:grpSpPr>
          <p:sp>
            <p:nvSpPr>
              <p:cNvPr id="48450" name="Google Shape;48450;p35"/>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1" name="Google Shape;48451;p35"/>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2" name="Google Shape;48452;p35"/>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3" name="Google Shape;48453;p35"/>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4" name="Google Shape;48454;p35"/>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5" name="Google Shape;48455;p35"/>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6" name="Google Shape;48456;p35"/>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7" name="Google Shape;48457;p35"/>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8" name="Google Shape;48458;p35"/>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9" name="Google Shape;48459;p35"/>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0" name="Google Shape;48460;p35"/>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1" name="Google Shape;48461;p35"/>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2" name="Google Shape;48462;p35"/>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3" name="Google Shape;48463;p35"/>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4" name="Google Shape;48464;p35"/>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5" name="Google Shape;48465;p35"/>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6" name="Google Shape;48466;p35"/>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7" name="Google Shape;48467;p35"/>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8" name="Google Shape;48468;p35"/>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9" name="Google Shape;48469;p35"/>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0" name="Google Shape;48470;p35"/>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1" name="Google Shape;48471;p35"/>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2" name="Google Shape;48472;p35"/>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3" name="Google Shape;48473;p35"/>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4" name="Google Shape;48474;p35"/>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5" name="Google Shape;48475;p35"/>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6" name="Google Shape;48476;p35"/>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7" name="Google Shape;48477;p35"/>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8" name="Google Shape;48478;p35"/>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9" name="Google Shape;48479;p35"/>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0" name="Google Shape;48480;p35"/>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1" name="Google Shape;48481;p35"/>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2" name="Google Shape;48482;p35"/>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3" name="Google Shape;48483;p35"/>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4" name="Google Shape;48484;p35"/>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5" name="Google Shape;48485;p35"/>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6" name="Google Shape;48486;p35"/>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7" name="Google Shape;48487;p35"/>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8" name="Google Shape;48488;p35"/>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9" name="Google Shape;48489;p35"/>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0" name="Google Shape;48490;p35"/>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1" name="Google Shape;48491;p35"/>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2" name="Google Shape;48492;p35"/>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3" name="Google Shape;48493;p35"/>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4" name="Google Shape;48494;p35"/>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5" name="Google Shape;48495;p35"/>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6" name="Google Shape;48496;p35"/>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7" name="Google Shape;48497;p35"/>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8" name="Google Shape;48498;p35"/>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9" name="Google Shape;48499;p35"/>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0" name="Google Shape;48500;p35"/>
            <p:cNvGrpSpPr/>
            <p:nvPr/>
          </p:nvGrpSpPr>
          <p:grpSpPr>
            <a:xfrm>
              <a:off x="70735" y="3504286"/>
              <a:ext cx="9002530" cy="22993"/>
              <a:chOff x="79447" y="3501955"/>
              <a:chExt cx="9002530" cy="22993"/>
            </a:xfrm>
          </p:grpSpPr>
          <p:sp>
            <p:nvSpPr>
              <p:cNvPr id="48501" name="Google Shape;48501;p35"/>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2" name="Google Shape;48502;p35"/>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3" name="Google Shape;48503;p35"/>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4" name="Google Shape;48504;p35"/>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5" name="Google Shape;48505;p35"/>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6" name="Google Shape;48506;p35"/>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7" name="Google Shape;48507;p35"/>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8" name="Google Shape;48508;p35"/>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9" name="Google Shape;48509;p35"/>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0" name="Google Shape;48510;p35"/>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1" name="Google Shape;48511;p35"/>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2" name="Google Shape;48512;p35"/>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3" name="Google Shape;48513;p35"/>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4" name="Google Shape;48514;p35"/>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5" name="Google Shape;48515;p35"/>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6" name="Google Shape;48516;p35"/>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7" name="Google Shape;48517;p35"/>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8" name="Google Shape;48518;p35"/>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9" name="Google Shape;48519;p35"/>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0" name="Google Shape;48520;p35"/>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1" name="Google Shape;48521;p35"/>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2" name="Google Shape;48522;p35"/>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3" name="Google Shape;48523;p35"/>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4" name="Google Shape;48524;p35"/>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5" name="Google Shape;48525;p35"/>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6" name="Google Shape;48526;p35"/>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7" name="Google Shape;48527;p35"/>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8" name="Google Shape;48528;p35"/>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9" name="Google Shape;48529;p35"/>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0" name="Google Shape;48530;p35"/>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1" name="Google Shape;48531;p35"/>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2" name="Google Shape;48532;p35"/>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3" name="Google Shape;48533;p35"/>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4" name="Google Shape;48534;p35"/>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5" name="Google Shape;48535;p35"/>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6" name="Google Shape;48536;p35"/>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7" name="Google Shape;48537;p35"/>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8" name="Google Shape;48538;p35"/>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9" name="Google Shape;48539;p35"/>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0" name="Google Shape;48540;p35"/>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1" name="Google Shape;48541;p35"/>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2" name="Google Shape;48542;p35"/>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3" name="Google Shape;48543;p35"/>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4" name="Google Shape;48544;p35"/>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5" name="Google Shape;48545;p35"/>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6" name="Google Shape;48546;p35"/>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7" name="Google Shape;48547;p35"/>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8" name="Google Shape;48548;p35"/>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9" name="Google Shape;48549;p35"/>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0" name="Google Shape;48550;p35"/>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51" name="Google Shape;48551;p35"/>
            <p:cNvGrpSpPr/>
            <p:nvPr/>
          </p:nvGrpSpPr>
          <p:grpSpPr>
            <a:xfrm>
              <a:off x="70735" y="3676694"/>
              <a:ext cx="9002530" cy="21952"/>
              <a:chOff x="79447" y="3672649"/>
              <a:chExt cx="9002530" cy="21952"/>
            </a:xfrm>
          </p:grpSpPr>
          <p:sp>
            <p:nvSpPr>
              <p:cNvPr id="48552" name="Google Shape;48552;p35"/>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3" name="Google Shape;48553;p35"/>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4" name="Google Shape;48554;p35"/>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5" name="Google Shape;48555;p35"/>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6" name="Google Shape;48556;p35"/>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7" name="Google Shape;48557;p35"/>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8" name="Google Shape;48558;p35"/>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9" name="Google Shape;48559;p35"/>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0" name="Google Shape;48560;p35"/>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1" name="Google Shape;48561;p35"/>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2" name="Google Shape;48562;p35"/>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3" name="Google Shape;48563;p35"/>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4" name="Google Shape;48564;p35"/>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5" name="Google Shape;48565;p35"/>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6" name="Google Shape;48566;p35"/>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7" name="Google Shape;48567;p35"/>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8" name="Google Shape;48568;p35"/>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9" name="Google Shape;48569;p35"/>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0" name="Google Shape;48570;p35"/>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1" name="Google Shape;48571;p35"/>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2" name="Google Shape;48572;p35"/>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3" name="Google Shape;48573;p35"/>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4" name="Google Shape;48574;p35"/>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5" name="Google Shape;48575;p35"/>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6" name="Google Shape;48576;p35"/>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7" name="Google Shape;48577;p35"/>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8" name="Google Shape;48578;p35"/>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9" name="Google Shape;48579;p35"/>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0" name="Google Shape;48580;p35"/>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1" name="Google Shape;48581;p35"/>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2" name="Google Shape;48582;p35"/>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3" name="Google Shape;48583;p35"/>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4" name="Google Shape;48584;p35"/>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5" name="Google Shape;48585;p35"/>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6" name="Google Shape;48586;p35"/>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7" name="Google Shape;48587;p35"/>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8" name="Google Shape;48588;p35"/>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9" name="Google Shape;48589;p35"/>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0" name="Google Shape;48590;p35"/>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1" name="Google Shape;48591;p35"/>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2" name="Google Shape;48592;p35"/>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3" name="Google Shape;48593;p35"/>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4" name="Google Shape;48594;p35"/>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5" name="Google Shape;48595;p35"/>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6" name="Google Shape;48596;p35"/>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7" name="Google Shape;48597;p35"/>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8" name="Google Shape;48598;p35"/>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9" name="Google Shape;48599;p35"/>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0" name="Google Shape;48600;p35"/>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1" name="Google Shape;48601;p35"/>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2" name="Google Shape;48602;p35"/>
            <p:cNvGrpSpPr/>
            <p:nvPr/>
          </p:nvGrpSpPr>
          <p:grpSpPr>
            <a:xfrm>
              <a:off x="70735" y="3848061"/>
              <a:ext cx="9002530" cy="21952"/>
              <a:chOff x="79447" y="3843249"/>
              <a:chExt cx="9002530" cy="21952"/>
            </a:xfrm>
          </p:grpSpPr>
          <p:sp>
            <p:nvSpPr>
              <p:cNvPr id="48603" name="Google Shape;48603;p35"/>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4" name="Google Shape;48604;p35"/>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5" name="Google Shape;48605;p35"/>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6" name="Google Shape;48606;p35"/>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7" name="Google Shape;48607;p35"/>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8" name="Google Shape;48608;p35"/>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9" name="Google Shape;48609;p35"/>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0" name="Google Shape;48610;p35"/>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1" name="Google Shape;48611;p35"/>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2" name="Google Shape;48612;p35"/>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3" name="Google Shape;48613;p35"/>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4" name="Google Shape;48614;p35"/>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5" name="Google Shape;48615;p35"/>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6" name="Google Shape;48616;p35"/>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7" name="Google Shape;48617;p35"/>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8" name="Google Shape;48618;p35"/>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9" name="Google Shape;48619;p35"/>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0" name="Google Shape;48620;p35"/>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1" name="Google Shape;48621;p35"/>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2" name="Google Shape;48622;p35"/>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3" name="Google Shape;48623;p35"/>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4" name="Google Shape;48624;p35"/>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5" name="Google Shape;48625;p35"/>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6" name="Google Shape;48626;p35"/>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7" name="Google Shape;48627;p35"/>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8" name="Google Shape;48628;p35"/>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9" name="Google Shape;48629;p35"/>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0" name="Google Shape;48630;p35"/>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1" name="Google Shape;48631;p35"/>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2" name="Google Shape;48632;p35"/>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3" name="Google Shape;48633;p35"/>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4" name="Google Shape;48634;p35"/>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5" name="Google Shape;48635;p35"/>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6" name="Google Shape;48636;p35"/>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7" name="Google Shape;48637;p35"/>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8" name="Google Shape;48638;p35"/>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9" name="Google Shape;48639;p35"/>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0" name="Google Shape;48640;p35"/>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1" name="Google Shape;48641;p35"/>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2" name="Google Shape;48642;p35"/>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3" name="Google Shape;48643;p35"/>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4" name="Google Shape;48644;p35"/>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5" name="Google Shape;48645;p35"/>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6" name="Google Shape;48646;p35"/>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7" name="Google Shape;48647;p35"/>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8" name="Google Shape;48648;p35"/>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9" name="Google Shape;48649;p35"/>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0" name="Google Shape;48650;p35"/>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1" name="Google Shape;48651;p35"/>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2" name="Google Shape;48652;p35"/>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3" name="Google Shape;48653;p35"/>
            <p:cNvGrpSpPr/>
            <p:nvPr/>
          </p:nvGrpSpPr>
          <p:grpSpPr>
            <a:xfrm>
              <a:off x="70735" y="4019428"/>
              <a:ext cx="9002530" cy="22993"/>
              <a:chOff x="79447" y="4012903"/>
              <a:chExt cx="9002530" cy="22993"/>
            </a:xfrm>
          </p:grpSpPr>
          <p:sp>
            <p:nvSpPr>
              <p:cNvPr id="48654" name="Google Shape;48654;p35"/>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5" name="Google Shape;48655;p35"/>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6" name="Google Shape;48656;p35"/>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7" name="Google Shape;48657;p35"/>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8" name="Google Shape;48658;p35"/>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9" name="Google Shape;48659;p35"/>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0" name="Google Shape;48660;p35"/>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1" name="Google Shape;48661;p35"/>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2" name="Google Shape;48662;p35"/>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3" name="Google Shape;48663;p35"/>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4" name="Google Shape;48664;p35"/>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5" name="Google Shape;48665;p35"/>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6" name="Google Shape;48666;p35"/>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7" name="Google Shape;48667;p35"/>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8" name="Google Shape;48668;p35"/>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9" name="Google Shape;48669;p35"/>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0" name="Google Shape;48670;p35"/>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1" name="Google Shape;48671;p35"/>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2" name="Google Shape;48672;p35"/>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3" name="Google Shape;48673;p35"/>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4" name="Google Shape;48674;p35"/>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5" name="Google Shape;48675;p35"/>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6" name="Google Shape;48676;p35"/>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7" name="Google Shape;48677;p35"/>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8" name="Google Shape;48678;p35"/>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9" name="Google Shape;48679;p35"/>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0" name="Google Shape;48680;p35"/>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1" name="Google Shape;48681;p35"/>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2" name="Google Shape;48682;p35"/>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3" name="Google Shape;48683;p35"/>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4" name="Google Shape;48684;p35"/>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5" name="Google Shape;48685;p35"/>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6" name="Google Shape;48686;p35"/>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7" name="Google Shape;48687;p35"/>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8" name="Google Shape;48688;p35"/>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9" name="Google Shape;48689;p35"/>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0" name="Google Shape;48690;p35"/>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1" name="Google Shape;48691;p35"/>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2" name="Google Shape;48692;p35"/>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3" name="Google Shape;48693;p35"/>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4" name="Google Shape;48694;p35"/>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5" name="Google Shape;48695;p35"/>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6" name="Google Shape;48696;p35"/>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7" name="Google Shape;48697;p35"/>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8" name="Google Shape;48698;p35"/>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9" name="Google Shape;48699;p35"/>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0" name="Google Shape;48700;p35"/>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1" name="Google Shape;48701;p35"/>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2" name="Google Shape;48702;p35"/>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3" name="Google Shape;48703;p35"/>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4" name="Google Shape;48704;p35"/>
            <p:cNvGrpSpPr/>
            <p:nvPr/>
          </p:nvGrpSpPr>
          <p:grpSpPr>
            <a:xfrm>
              <a:off x="70735" y="4191836"/>
              <a:ext cx="9002530" cy="21952"/>
              <a:chOff x="79447" y="4182462"/>
              <a:chExt cx="9002530" cy="21952"/>
            </a:xfrm>
          </p:grpSpPr>
          <p:sp>
            <p:nvSpPr>
              <p:cNvPr id="48705" name="Google Shape;48705;p35"/>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6" name="Google Shape;48706;p35"/>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7" name="Google Shape;48707;p35"/>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8" name="Google Shape;48708;p35"/>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9" name="Google Shape;48709;p35"/>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0" name="Google Shape;48710;p35"/>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1" name="Google Shape;48711;p35"/>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2" name="Google Shape;48712;p35"/>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3" name="Google Shape;48713;p35"/>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4" name="Google Shape;48714;p35"/>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5" name="Google Shape;48715;p35"/>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6" name="Google Shape;48716;p35"/>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7" name="Google Shape;48717;p35"/>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8" name="Google Shape;48718;p35"/>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9" name="Google Shape;48719;p35"/>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0" name="Google Shape;48720;p35"/>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1" name="Google Shape;48721;p35"/>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2" name="Google Shape;48722;p35"/>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3" name="Google Shape;48723;p35"/>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4" name="Google Shape;48724;p35"/>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5" name="Google Shape;48725;p35"/>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6" name="Google Shape;48726;p35"/>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7" name="Google Shape;48727;p35"/>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8" name="Google Shape;48728;p35"/>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9" name="Google Shape;48729;p35"/>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0" name="Google Shape;48730;p35"/>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1" name="Google Shape;48731;p35"/>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2" name="Google Shape;48732;p35"/>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3" name="Google Shape;48733;p35"/>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4" name="Google Shape;48734;p35"/>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5" name="Google Shape;48735;p35"/>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6" name="Google Shape;48736;p35"/>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7" name="Google Shape;48737;p35"/>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8" name="Google Shape;48738;p35"/>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9" name="Google Shape;48739;p35"/>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0" name="Google Shape;48740;p35"/>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1" name="Google Shape;48741;p35"/>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2" name="Google Shape;48742;p35"/>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3" name="Google Shape;48743;p35"/>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4" name="Google Shape;48744;p35"/>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5" name="Google Shape;48745;p35"/>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6" name="Google Shape;48746;p35"/>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7" name="Google Shape;48747;p35"/>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8" name="Google Shape;48748;p35"/>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9" name="Google Shape;48749;p35"/>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0" name="Google Shape;48750;p35"/>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1" name="Google Shape;48751;p35"/>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2" name="Google Shape;48752;p35"/>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3" name="Google Shape;48753;p35"/>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4" name="Google Shape;48754;p35"/>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5" name="Google Shape;48755;p35"/>
            <p:cNvGrpSpPr/>
            <p:nvPr/>
          </p:nvGrpSpPr>
          <p:grpSpPr>
            <a:xfrm>
              <a:off x="70735" y="4363203"/>
              <a:ext cx="9002530" cy="21952"/>
              <a:chOff x="79447" y="4353157"/>
              <a:chExt cx="9002530" cy="21952"/>
            </a:xfrm>
          </p:grpSpPr>
          <p:sp>
            <p:nvSpPr>
              <p:cNvPr id="48756" name="Google Shape;48756;p35"/>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7" name="Google Shape;48757;p35"/>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8" name="Google Shape;48758;p35"/>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9" name="Google Shape;48759;p35"/>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0" name="Google Shape;48760;p35"/>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1" name="Google Shape;48761;p35"/>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2" name="Google Shape;48762;p35"/>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3" name="Google Shape;48763;p35"/>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4" name="Google Shape;48764;p35"/>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5" name="Google Shape;48765;p35"/>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6" name="Google Shape;48766;p35"/>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7" name="Google Shape;48767;p35"/>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8" name="Google Shape;48768;p35"/>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9" name="Google Shape;48769;p35"/>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0" name="Google Shape;48770;p35"/>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1" name="Google Shape;48771;p35"/>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2" name="Google Shape;48772;p35"/>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3" name="Google Shape;48773;p35"/>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4" name="Google Shape;48774;p35"/>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5" name="Google Shape;48775;p35"/>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6" name="Google Shape;48776;p35"/>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7" name="Google Shape;48777;p35"/>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8" name="Google Shape;48778;p35"/>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9" name="Google Shape;48779;p35"/>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0" name="Google Shape;48780;p35"/>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1" name="Google Shape;48781;p35"/>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2" name="Google Shape;48782;p35"/>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3" name="Google Shape;48783;p35"/>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4" name="Google Shape;48784;p35"/>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5" name="Google Shape;48785;p35"/>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6" name="Google Shape;48786;p35"/>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7" name="Google Shape;48787;p35"/>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8" name="Google Shape;48788;p35"/>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9" name="Google Shape;48789;p35"/>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0" name="Google Shape;48790;p35"/>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1" name="Google Shape;48791;p35"/>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2" name="Google Shape;48792;p35"/>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3" name="Google Shape;48793;p35"/>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4" name="Google Shape;48794;p35"/>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5" name="Google Shape;48795;p35"/>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6" name="Google Shape;48796;p35"/>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7" name="Google Shape;48797;p35"/>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8" name="Google Shape;48798;p35"/>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9" name="Google Shape;48799;p35"/>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0" name="Google Shape;48800;p35"/>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1" name="Google Shape;48801;p35"/>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2" name="Google Shape;48802;p35"/>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3" name="Google Shape;48803;p35"/>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4" name="Google Shape;48804;p35"/>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5" name="Google Shape;48805;p35"/>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6" name="Google Shape;48806;p35"/>
            <p:cNvGrpSpPr/>
            <p:nvPr/>
          </p:nvGrpSpPr>
          <p:grpSpPr>
            <a:xfrm>
              <a:off x="70735" y="4534570"/>
              <a:ext cx="9002530" cy="22993"/>
              <a:chOff x="79447" y="4522716"/>
              <a:chExt cx="9002530" cy="22993"/>
            </a:xfrm>
          </p:grpSpPr>
          <p:sp>
            <p:nvSpPr>
              <p:cNvPr id="48807" name="Google Shape;48807;p35"/>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8" name="Google Shape;48808;p35"/>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9" name="Google Shape;48809;p35"/>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0" name="Google Shape;48810;p35"/>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1" name="Google Shape;48811;p35"/>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2" name="Google Shape;48812;p35"/>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3" name="Google Shape;48813;p35"/>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4" name="Google Shape;48814;p35"/>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5" name="Google Shape;48815;p35"/>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6" name="Google Shape;48816;p35"/>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7" name="Google Shape;48817;p35"/>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8" name="Google Shape;48818;p35"/>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9" name="Google Shape;48819;p35"/>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0" name="Google Shape;48820;p35"/>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1" name="Google Shape;48821;p35"/>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2" name="Google Shape;48822;p35"/>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3" name="Google Shape;48823;p35"/>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4" name="Google Shape;48824;p35"/>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5" name="Google Shape;48825;p35"/>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6" name="Google Shape;48826;p35"/>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7" name="Google Shape;48827;p35"/>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8" name="Google Shape;48828;p35"/>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9" name="Google Shape;48829;p35"/>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0" name="Google Shape;48830;p35"/>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1" name="Google Shape;48831;p35"/>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2" name="Google Shape;48832;p35"/>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3" name="Google Shape;48833;p35"/>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4" name="Google Shape;48834;p35"/>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5" name="Google Shape;48835;p35"/>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6" name="Google Shape;48836;p35"/>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7" name="Google Shape;48837;p35"/>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8" name="Google Shape;48838;p35"/>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9" name="Google Shape;48839;p35"/>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0" name="Google Shape;48840;p35"/>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1" name="Google Shape;48841;p35"/>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2" name="Google Shape;48842;p35"/>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3" name="Google Shape;48843;p35"/>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4" name="Google Shape;48844;p35"/>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5" name="Google Shape;48845;p35"/>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6" name="Google Shape;48846;p35"/>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7" name="Google Shape;48847;p35"/>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8" name="Google Shape;48848;p35"/>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9" name="Google Shape;48849;p35"/>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0" name="Google Shape;48850;p35"/>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1" name="Google Shape;48851;p35"/>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2" name="Google Shape;48852;p35"/>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3" name="Google Shape;48853;p35"/>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4" name="Google Shape;48854;p35"/>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5" name="Google Shape;48855;p35"/>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6" name="Google Shape;48856;p35"/>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57" name="Google Shape;48857;p35"/>
            <p:cNvGrpSpPr/>
            <p:nvPr/>
          </p:nvGrpSpPr>
          <p:grpSpPr>
            <a:xfrm>
              <a:off x="70735" y="4706978"/>
              <a:ext cx="9002530" cy="21952"/>
              <a:chOff x="79447" y="4693410"/>
              <a:chExt cx="9002530" cy="21952"/>
            </a:xfrm>
          </p:grpSpPr>
          <p:sp>
            <p:nvSpPr>
              <p:cNvPr id="48858" name="Google Shape;48858;p35"/>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9" name="Google Shape;48859;p35"/>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0" name="Google Shape;48860;p35"/>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1" name="Google Shape;48861;p35"/>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2" name="Google Shape;48862;p35"/>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3" name="Google Shape;48863;p35"/>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4" name="Google Shape;48864;p35"/>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5" name="Google Shape;48865;p35"/>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6" name="Google Shape;48866;p35"/>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7" name="Google Shape;48867;p35"/>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8" name="Google Shape;48868;p35"/>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9" name="Google Shape;48869;p35"/>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0" name="Google Shape;48870;p35"/>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1" name="Google Shape;48871;p35"/>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2" name="Google Shape;48872;p35"/>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3" name="Google Shape;48873;p35"/>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4" name="Google Shape;48874;p35"/>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5" name="Google Shape;48875;p35"/>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6" name="Google Shape;48876;p35"/>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7" name="Google Shape;48877;p35"/>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8" name="Google Shape;48878;p35"/>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9" name="Google Shape;48879;p35"/>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0" name="Google Shape;48880;p35"/>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1" name="Google Shape;48881;p35"/>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2" name="Google Shape;48882;p35"/>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3" name="Google Shape;48883;p35"/>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4" name="Google Shape;48884;p35"/>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5" name="Google Shape;48885;p35"/>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6" name="Google Shape;48886;p35"/>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7" name="Google Shape;48887;p35"/>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8" name="Google Shape;48888;p35"/>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9" name="Google Shape;48889;p35"/>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0" name="Google Shape;48890;p35"/>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1" name="Google Shape;48891;p35"/>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2" name="Google Shape;48892;p35"/>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3" name="Google Shape;48893;p35"/>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4" name="Google Shape;48894;p35"/>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5" name="Google Shape;48895;p35"/>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6" name="Google Shape;48896;p35"/>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7" name="Google Shape;48897;p35"/>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8" name="Google Shape;48898;p35"/>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9" name="Google Shape;48899;p35"/>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0" name="Google Shape;48900;p35"/>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1" name="Google Shape;48901;p35"/>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2" name="Google Shape;48902;p35"/>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3" name="Google Shape;48903;p35"/>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4" name="Google Shape;48904;p35"/>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5" name="Google Shape;48905;p35"/>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6" name="Google Shape;48906;p35"/>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7" name="Google Shape;48907;p35"/>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8" name="Google Shape;48908;p35"/>
            <p:cNvGrpSpPr/>
            <p:nvPr/>
          </p:nvGrpSpPr>
          <p:grpSpPr>
            <a:xfrm>
              <a:off x="70735" y="4878345"/>
              <a:ext cx="9002530" cy="21952"/>
              <a:chOff x="79447" y="4864010"/>
              <a:chExt cx="9002530" cy="21952"/>
            </a:xfrm>
          </p:grpSpPr>
          <p:sp>
            <p:nvSpPr>
              <p:cNvPr id="48909" name="Google Shape;48909;p35"/>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0" name="Google Shape;48910;p35"/>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1" name="Google Shape;48911;p35"/>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2" name="Google Shape;48912;p35"/>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3" name="Google Shape;48913;p35"/>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4" name="Google Shape;48914;p35"/>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5" name="Google Shape;48915;p35"/>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6" name="Google Shape;48916;p35"/>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7" name="Google Shape;48917;p35"/>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8" name="Google Shape;48918;p35"/>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9" name="Google Shape;48919;p35"/>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0" name="Google Shape;48920;p35"/>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1" name="Google Shape;48921;p35"/>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2" name="Google Shape;48922;p35"/>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3" name="Google Shape;48923;p35"/>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4" name="Google Shape;48924;p35"/>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5" name="Google Shape;48925;p35"/>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6" name="Google Shape;48926;p35"/>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7" name="Google Shape;48927;p35"/>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8" name="Google Shape;48928;p35"/>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9" name="Google Shape;48929;p35"/>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0" name="Google Shape;48930;p35"/>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1" name="Google Shape;48931;p35"/>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2" name="Google Shape;48932;p35"/>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3" name="Google Shape;48933;p35"/>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4" name="Google Shape;48934;p35"/>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5" name="Google Shape;48935;p35"/>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6" name="Google Shape;48936;p35"/>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7" name="Google Shape;48937;p35"/>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8" name="Google Shape;48938;p35"/>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9" name="Google Shape;48939;p35"/>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0" name="Google Shape;48940;p35"/>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1" name="Google Shape;48941;p35"/>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2" name="Google Shape;48942;p35"/>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3" name="Google Shape;48943;p35"/>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4" name="Google Shape;48944;p35"/>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5" name="Google Shape;48945;p35"/>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6" name="Google Shape;48946;p35"/>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7" name="Google Shape;48947;p35"/>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8" name="Google Shape;48948;p35"/>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9" name="Google Shape;48949;p35"/>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0" name="Google Shape;48950;p35"/>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1" name="Google Shape;48951;p35"/>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2" name="Google Shape;48952;p35"/>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3" name="Google Shape;48953;p35"/>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4" name="Google Shape;48954;p35"/>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5" name="Google Shape;48955;p35"/>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6" name="Google Shape;48956;p35"/>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7" name="Google Shape;48957;p35"/>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8" name="Google Shape;48958;p35"/>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59" name="Google Shape;48959;p35"/>
            <p:cNvGrpSpPr/>
            <p:nvPr/>
          </p:nvGrpSpPr>
          <p:grpSpPr>
            <a:xfrm>
              <a:off x="70735" y="5049712"/>
              <a:ext cx="9002530" cy="22993"/>
              <a:chOff x="79447" y="5033664"/>
              <a:chExt cx="9002530" cy="22993"/>
            </a:xfrm>
          </p:grpSpPr>
          <p:sp>
            <p:nvSpPr>
              <p:cNvPr id="48960" name="Google Shape;48960;p35"/>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1" name="Google Shape;48961;p35"/>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2" name="Google Shape;48962;p35"/>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3" name="Google Shape;48963;p35"/>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4" name="Google Shape;48964;p35"/>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5" name="Google Shape;48965;p35"/>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6" name="Google Shape;48966;p35"/>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7" name="Google Shape;48967;p35"/>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8" name="Google Shape;48968;p35"/>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9" name="Google Shape;48969;p35"/>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0" name="Google Shape;48970;p35"/>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1" name="Google Shape;48971;p35"/>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2" name="Google Shape;48972;p35"/>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3" name="Google Shape;48973;p35"/>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4" name="Google Shape;48974;p35"/>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5" name="Google Shape;48975;p35"/>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6" name="Google Shape;48976;p35"/>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7" name="Google Shape;48977;p35"/>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8" name="Google Shape;48978;p35"/>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9" name="Google Shape;48979;p35"/>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0" name="Google Shape;48980;p35"/>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1" name="Google Shape;48981;p35"/>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2" name="Google Shape;48982;p35"/>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3" name="Google Shape;48983;p35"/>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4" name="Google Shape;48984;p35"/>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5" name="Google Shape;48985;p35"/>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6" name="Google Shape;48986;p35"/>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7" name="Google Shape;48987;p35"/>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8" name="Google Shape;48988;p35"/>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9" name="Google Shape;48989;p35"/>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0" name="Google Shape;48990;p35"/>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1" name="Google Shape;48991;p35"/>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2" name="Google Shape;48992;p35"/>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3" name="Google Shape;48993;p35"/>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4" name="Google Shape;48994;p35"/>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5" name="Google Shape;48995;p35"/>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6" name="Google Shape;48996;p35"/>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7" name="Google Shape;48997;p35"/>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8" name="Google Shape;48998;p35"/>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9" name="Google Shape;48999;p35"/>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0" name="Google Shape;49000;p35"/>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1" name="Google Shape;49001;p35"/>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2" name="Google Shape;49002;p35"/>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3" name="Google Shape;49003;p35"/>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4" name="Google Shape;49004;p35"/>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5" name="Google Shape;49005;p35"/>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6" name="Google Shape;49006;p35"/>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7" name="Google Shape;49007;p35"/>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8" name="Google Shape;49008;p35"/>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9" name="Google Shape;49009;p35"/>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10" name="Google Shape;49010;p35"/>
          <p:cNvGrpSpPr/>
          <p:nvPr/>
        </p:nvGrpSpPr>
        <p:grpSpPr>
          <a:xfrm>
            <a:off x="-3313634" y="-2026908"/>
            <a:ext cx="5681843" cy="3181016"/>
            <a:chOff x="-2605109" y="-1889326"/>
            <a:chExt cx="5681843" cy="3181016"/>
          </a:xfrm>
        </p:grpSpPr>
        <p:grpSp>
          <p:nvGrpSpPr>
            <p:cNvPr id="49011" name="Google Shape;49011;p35"/>
            <p:cNvGrpSpPr/>
            <p:nvPr/>
          </p:nvGrpSpPr>
          <p:grpSpPr>
            <a:xfrm rot="10800000">
              <a:off x="-2605109" y="-1889326"/>
              <a:ext cx="5681843" cy="3181016"/>
              <a:chOff x="3406125" y="2174000"/>
              <a:chExt cx="2581600" cy="1445325"/>
            </a:xfrm>
          </p:grpSpPr>
          <p:sp>
            <p:nvSpPr>
              <p:cNvPr id="49012" name="Google Shape;49012;p35"/>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3" name="Google Shape;49013;p35"/>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4" name="Google Shape;49014;p35"/>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5" name="Google Shape;49015;p35"/>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6" name="Google Shape;49016;p35"/>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7" name="Google Shape;49017;p35"/>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8" name="Google Shape;49018;p35"/>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9" name="Google Shape;49019;p35"/>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0" name="Google Shape;49020;p35"/>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1" name="Google Shape;49021;p35"/>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2" name="Google Shape;49022;p35"/>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3" name="Google Shape;49023;p35"/>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4" name="Google Shape;49024;p35"/>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5" name="Google Shape;49025;p35"/>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6" name="Google Shape;49026;p35"/>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7" name="Google Shape;49027;p35"/>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8" name="Google Shape;49028;p35"/>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9" name="Google Shape;49029;p35"/>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0" name="Google Shape;49030;p35"/>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1" name="Google Shape;49031;p35"/>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2" name="Google Shape;49032;p35"/>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3" name="Google Shape;49033;p35"/>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4" name="Google Shape;49034;p35"/>
            <p:cNvGrpSpPr/>
            <p:nvPr/>
          </p:nvGrpSpPr>
          <p:grpSpPr>
            <a:xfrm rot="10800000">
              <a:off x="-2605109" y="-1889326"/>
              <a:ext cx="5681843" cy="3181016"/>
              <a:chOff x="3406125" y="2174000"/>
              <a:chExt cx="2581600" cy="1445325"/>
            </a:xfrm>
          </p:grpSpPr>
          <p:sp>
            <p:nvSpPr>
              <p:cNvPr id="49035" name="Google Shape;49035;p35"/>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6" name="Google Shape;49036;p35"/>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7" name="Google Shape;49037;p35"/>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8" name="Google Shape;49038;p35"/>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9" name="Google Shape;49039;p35"/>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0" name="Google Shape;49040;p35"/>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1" name="Google Shape;49041;p35"/>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2" name="Google Shape;49042;p35"/>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3" name="Google Shape;49043;p35"/>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4" name="Google Shape;49044;p35"/>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5" name="Google Shape;49045;p35"/>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6" name="Google Shape;49046;p35"/>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7" name="Google Shape;49047;p35"/>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8" name="Google Shape;49048;p35"/>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9" name="Google Shape;49049;p35"/>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0" name="Google Shape;49050;p35"/>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1" name="Google Shape;49051;p35"/>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2" name="Google Shape;49052;p35"/>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3" name="Google Shape;49053;p35"/>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4" name="Google Shape;49054;p35"/>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5" name="Google Shape;49055;p35"/>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6" name="Google Shape;49056;p35"/>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57" name="Google Shape;49057;p35"/>
          <p:cNvGrpSpPr/>
          <p:nvPr/>
        </p:nvGrpSpPr>
        <p:grpSpPr>
          <a:xfrm rot="10800000">
            <a:off x="6775791" y="3993142"/>
            <a:ext cx="5681843" cy="3181016"/>
            <a:chOff x="-2605109" y="-1889326"/>
            <a:chExt cx="5681843" cy="3181016"/>
          </a:xfrm>
        </p:grpSpPr>
        <p:grpSp>
          <p:nvGrpSpPr>
            <p:cNvPr id="49058" name="Google Shape;49058;p35"/>
            <p:cNvGrpSpPr/>
            <p:nvPr/>
          </p:nvGrpSpPr>
          <p:grpSpPr>
            <a:xfrm rot="10800000">
              <a:off x="-2605109" y="-1889326"/>
              <a:ext cx="5681843" cy="3181016"/>
              <a:chOff x="3406125" y="2174000"/>
              <a:chExt cx="2581600" cy="1445325"/>
            </a:xfrm>
          </p:grpSpPr>
          <p:sp>
            <p:nvSpPr>
              <p:cNvPr id="49059" name="Google Shape;49059;p35"/>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0" name="Google Shape;49060;p35"/>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1" name="Google Shape;49061;p35"/>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2" name="Google Shape;49062;p35"/>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3" name="Google Shape;49063;p35"/>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4" name="Google Shape;49064;p35"/>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5" name="Google Shape;49065;p35"/>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6" name="Google Shape;49066;p35"/>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7" name="Google Shape;49067;p35"/>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8" name="Google Shape;49068;p35"/>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9" name="Google Shape;49069;p35"/>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0" name="Google Shape;49070;p35"/>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1" name="Google Shape;49071;p35"/>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2" name="Google Shape;49072;p35"/>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3" name="Google Shape;49073;p35"/>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4" name="Google Shape;49074;p35"/>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5" name="Google Shape;49075;p35"/>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6" name="Google Shape;49076;p35"/>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7" name="Google Shape;49077;p35"/>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8" name="Google Shape;49078;p35"/>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9" name="Google Shape;49079;p35"/>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0" name="Google Shape;49080;p35"/>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1" name="Google Shape;49081;p35"/>
            <p:cNvGrpSpPr/>
            <p:nvPr/>
          </p:nvGrpSpPr>
          <p:grpSpPr>
            <a:xfrm rot="10800000">
              <a:off x="-2605109" y="-1889326"/>
              <a:ext cx="5681843" cy="3181016"/>
              <a:chOff x="3406125" y="2174000"/>
              <a:chExt cx="2581600" cy="1445325"/>
            </a:xfrm>
          </p:grpSpPr>
          <p:sp>
            <p:nvSpPr>
              <p:cNvPr id="49082" name="Google Shape;49082;p35"/>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3" name="Google Shape;49083;p35"/>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4" name="Google Shape;49084;p35"/>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5" name="Google Shape;49085;p35"/>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6" name="Google Shape;49086;p35"/>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7" name="Google Shape;49087;p35"/>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8" name="Google Shape;49088;p35"/>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9" name="Google Shape;49089;p35"/>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0" name="Google Shape;49090;p35"/>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1" name="Google Shape;49091;p35"/>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2" name="Google Shape;49092;p35"/>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3" name="Google Shape;49093;p35"/>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4" name="Google Shape;49094;p35"/>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5" name="Google Shape;49095;p35"/>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6" name="Google Shape;49096;p35"/>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7" name="Google Shape;49097;p35"/>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8" name="Google Shape;49098;p35"/>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9" name="Google Shape;49099;p35"/>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0" name="Google Shape;49100;p35"/>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1" name="Google Shape;49101;p35"/>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2" name="Google Shape;49102;p35"/>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3" name="Google Shape;49103;p35"/>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56"/>
        <p:cNvGrpSpPr/>
        <p:nvPr/>
      </p:nvGrpSpPr>
      <p:grpSpPr>
        <a:xfrm>
          <a:off x="0" y="0"/>
          <a:ext cx="0" cy="0"/>
          <a:chOff x="0" y="0"/>
          <a:chExt cx="0" cy="0"/>
        </a:xfrm>
      </p:grpSpPr>
      <p:grpSp>
        <p:nvGrpSpPr>
          <p:cNvPr id="1657" name="Google Shape;1657;p3"/>
          <p:cNvGrpSpPr/>
          <p:nvPr/>
        </p:nvGrpSpPr>
        <p:grpSpPr>
          <a:xfrm>
            <a:off x="70735" y="70796"/>
            <a:ext cx="9002530" cy="5001909"/>
            <a:chOff x="70735" y="70796"/>
            <a:chExt cx="9002530" cy="5001909"/>
          </a:xfrm>
        </p:grpSpPr>
        <p:grpSp>
          <p:nvGrpSpPr>
            <p:cNvPr id="1658" name="Google Shape;1658;p3"/>
            <p:cNvGrpSpPr/>
            <p:nvPr/>
          </p:nvGrpSpPr>
          <p:grpSpPr>
            <a:xfrm>
              <a:off x="70735" y="70796"/>
              <a:ext cx="9002530" cy="22993"/>
              <a:chOff x="79447" y="96297"/>
              <a:chExt cx="9002530" cy="22993"/>
            </a:xfrm>
          </p:grpSpPr>
          <p:sp>
            <p:nvSpPr>
              <p:cNvPr id="1659" name="Google Shape;1659;p3"/>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3"/>
            <p:cNvGrpSpPr/>
            <p:nvPr/>
          </p:nvGrpSpPr>
          <p:grpSpPr>
            <a:xfrm>
              <a:off x="70735" y="243203"/>
              <a:ext cx="9002530" cy="21952"/>
              <a:chOff x="79447" y="266897"/>
              <a:chExt cx="9002530" cy="21952"/>
            </a:xfrm>
          </p:grpSpPr>
          <p:sp>
            <p:nvSpPr>
              <p:cNvPr id="1710" name="Google Shape;1710;p3"/>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3"/>
            <p:cNvGrpSpPr/>
            <p:nvPr/>
          </p:nvGrpSpPr>
          <p:grpSpPr>
            <a:xfrm>
              <a:off x="70735" y="414570"/>
              <a:ext cx="9002530" cy="21952"/>
              <a:chOff x="79447" y="437592"/>
              <a:chExt cx="9002530" cy="21952"/>
            </a:xfrm>
          </p:grpSpPr>
          <p:sp>
            <p:nvSpPr>
              <p:cNvPr id="1761" name="Google Shape;1761;p3"/>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3"/>
            <p:cNvGrpSpPr/>
            <p:nvPr/>
          </p:nvGrpSpPr>
          <p:grpSpPr>
            <a:xfrm>
              <a:off x="70735" y="585937"/>
              <a:ext cx="9002530" cy="22993"/>
              <a:chOff x="79447" y="607151"/>
              <a:chExt cx="9002530" cy="22993"/>
            </a:xfrm>
          </p:grpSpPr>
          <p:sp>
            <p:nvSpPr>
              <p:cNvPr id="1812" name="Google Shape;1812;p3"/>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3"/>
            <p:cNvGrpSpPr/>
            <p:nvPr/>
          </p:nvGrpSpPr>
          <p:grpSpPr>
            <a:xfrm>
              <a:off x="70735" y="758345"/>
              <a:ext cx="9002530" cy="21952"/>
              <a:chOff x="79447" y="777845"/>
              <a:chExt cx="9002530" cy="21952"/>
            </a:xfrm>
          </p:grpSpPr>
          <p:sp>
            <p:nvSpPr>
              <p:cNvPr id="1863" name="Google Shape;1863;p3"/>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3"/>
            <p:cNvGrpSpPr/>
            <p:nvPr/>
          </p:nvGrpSpPr>
          <p:grpSpPr>
            <a:xfrm>
              <a:off x="70735" y="929712"/>
              <a:ext cx="9002530" cy="21952"/>
              <a:chOff x="79447" y="948445"/>
              <a:chExt cx="9002530" cy="21952"/>
            </a:xfrm>
          </p:grpSpPr>
          <p:sp>
            <p:nvSpPr>
              <p:cNvPr id="1914" name="Google Shape;1914;p3"/>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3"/>
            <p:cNvGrpSpPr/>
            <p:nvPr/>
          </p:nvGrpSpPr>
          <p:grpSpPr>
            <a:xfrm>
              <a:off x="70735" y="1101079"/>
              <a:ext cx="9002530" cy="22993"/>
              <a:chOff x="79447" y="1118099"/>
              <a:chExt cx="9002530" cy="22993"/>
            </a:xfrm>
          </p:grpSpPr>
          <p:sp>
            <p:nvSpPr>
              <p:cNvPr id="1965" name="Google Shape;1965;p3"/>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3"/>
            <p:cNvGrpSpPr/>
            <p:nvPr/>
          </p:nvGrpSpPr>
          <p:grpSpPr>
            <a:xfrm>
              <a:off x="70735" y="1273487"/>
              <a:ext cx="9002530" cy="21952"/>
              <a:chOff x="79447" y="1287658"/>
              <a:chExt cx="9002530" cy="21952"/>
            </a:xfrm>
          </p:grpSpPr>
          <p:sp>
            <p:nvSpPr>
              <p:cNvPr id="2016" name="Google Shape;2016;p3"/>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2066;p3"/>
            <p:cNvGrpSpPr/>
            <p:nvPr/>
          </p:nvGrpSpPr>
          <p:grpSpPr>
            <a:xfrm>
              <a:off x="70735" y="1444854"/>
              <a:ext cx="9002530" cy="21952"/>
              <a:chOff x="79447" y="1458352"/>
              <a:chExt cx="9002530" cy="21952"/>
            </a:xfrm>
          </p:grpSpPr>
          <p:sp>
            <p:nvSpPr>
              <p:cNvPr id="2067" name="Google Shape;2067;p3"/>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3"/>
            <p:cNvGrpSpPr/>
            <p:nvPr/>
          </p:nvGrpSpPr>
          <p:grpSpPr>
            <a:xfrm>
              <a:off x="70735" y="1616221"/>
              <a:ext cx="9002530" cy="22993"/>
              <a:chOff x="79447" y="1627911"/>
              <a:chExt cx="9002530" cy="22993"/>
            </a:xfrm>
          </p:grpSpPr>
          <p:sp>
            <p:nvSpPr>
              <p:cNvPr id="2118" name="Google Shape;2118;p3"/>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 name="Google Shape;2168;p3"/>
            <p:cNvGrpSpPr/>
            <p:nvPr/>
          </p:nvGrpSpPr>
          <p:grpSpPr>
            <a:xfrm>
              <a:off x="70735" y="1788629"/>
              <a:ext cx="9002530" cy="21952"/>
              <a:chOff x="79447" y="1798606"/>
              <a:chExt cx="9002530" cy="21952"/>
            </a:xfrm>
          </p:grpSpPr>
          <p:sp>
            <p:nvSpPr>
              <p:cNvPr id="2169" name="Google Shape;2169;p3"/>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 name="Google Shape;2219;p3"/>
            <p:cNvGrpSpPr/>
            <p:nvPr/>
          </p:nvGrpSpPr>
          <p:grpSpPr>
            <a:xfrm>
              <a:off x="70735" y="1959996"/>
              <a:ext cx="9002530" cy="21952"/>
              <a:chOff x="79447" y="1969206"/>
              <a:chExt cx="9002530" cy="21952"/>
            </a:xfrm>
          </p:grpSpPr>
          <p:sp>
            <p:nvSpPr>
              <p:cNvPr id="2220" name="Google Shape;2220;p3"/>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3"/>
            <p:cNvGrpSpPr/>
            <p:nvPr/>
          </p:nvGrpSpPr>
          <p:grpSpPr>
            <a:xfrm>
              <a:off x="70735" y="2131363"/>
              <a:ext cx="9002530" cy="22993"/>
              <a:chOff x="79447" y="2138859"/>
              <a:chExt cx="9002530" cy="22993"/>
            </a:xfrm>
          </p:grpSpPr>
          <p:sp>
            <p:nvSpPr>
              <p:cNvPr id="2271" name="Google Shape;2271;p3"/>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3"/>
            <p:cNvGrpSpPr/>
            <p:nvPr/>
          </p:nvGrpSpPr>
          <p:grpSpPr>
            <a:xfrm>
              <a:off x="70735" y="2303771"/>
              <a:ext cx="9002530" cy="21952"/>
              <a:chOff x="79447" y="2309459"/>
              <a:chExt cx="9002530" cy="21952"/>
            </a:xfrm>
          </p:grpSpPr>
          <p:sp>
            <p:nvSpPr>
              <p:cNvPr id="2322" name="Google Shape;2322;p3"/>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3"/>
            <p:cNvGrpSpPr/>
            <p:nvPr/>
          </p:nvGrpSpPr>
          <p:grpSpPr>
            <a:xfrm>
              <a:off x="70735" y="2475138"/>
              <a:ext cx="9002530" cy="21952"/>
              <a:chOff x="79447" y="2480154"/>
              <a:chExt cx="9002530" cy="21952"/>
            </a:xfrm>
          </p:grpSpPr>
          <p:sp>
            <p:nvSpPr>
              <p:cNvPr id="2373" name="Google Shape;2373;p3"/>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3" name="Google Shape;2423;p3"/>
            <p:cNvGrpSpPr/>
            <p:nvPr/>
          </p:nvGrpSpPr>
          <p:grpSpPr>
            <a:xfrm>
              <a:off x="70735" y="2646505"/>
              <a:ext cx="9002530" cy="21952"/>
              <a:chOff x="79447" y="2650753"/>
              <a:chExt cx="9002530" cy="21952"/>
            </a:xfrm>
          </p:grpSpPr>
          <p:sp>
            <p:nvSpPr>
              <p:cNvPr id="2424" name="Google Shape;2424;p3"/>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 name="Google Shape;2474;p3"/>
            <p:cNvGrpSpPr/>
            <p:nvPr/>
          </p:nvGrpSpPr>
          <p:grpSpPr>
            <a:xfrm>
              <a:off x="70735" y="2817872"/>
              <a:ext cx="9002530" cy="21952"/>
              <a:chOff x="79447" y="2821448"/>
              <a:chExt cx="9002530" cy="21952"/>
            </a:xfrm>
          </p:grpSpPr>
          <p:sp>
            <p:nvSpPr>
              <p:cNvPr id="2475" name="Google Shape;2475;p3"/>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3"/>
            <p:cNvGrpSpPr/>
            <p:nvPr/>
          </p:nvGrpSpPr>
          <p:grpSpPr>
            <a:xfrm>
              <a:off x="70735" y="2989239"/>
              <a:ext cx="9002530" cy="22898"/>
              <a:chOff x="79447" y="2991102"/>
              <a:chExt cx="9002530" cy="22898"/>
            </a:xfrm>
          </p:grpSpPr>
          <p:sp>
            <p:nvSpPr>
              <p:cNvPr id="2526" name="Google Shape;2526;p3"/>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3"/>
            <p:cNvGrpSpPr/>
            <p:nvPr/>
          </p:nvGrpSpPr>
          <p:grpSpPr>
            <a:xfrm>
              <a:off x="70735" y="3161552"/>
              <a:ext cx="9002530" cy="21952"/>
              <a:chOff x="79447" y="3161701"/>
              <a:chExt cx="9002530" cy="21952"/>
            </a:xfrm>
          </p:grpSpPr>
          <p:sp>
            <p:nvSpPr>
              <p:cNvPr id="2577" name="Google Shape;2577;p3"/>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7" name="Google Shape;2627;p3"/>
            <p:cNvGrpSpPr/>
            <p:nvPr/>
          </p:nvGrpSpPr>
          <p:grpSpPr>
            <a:xfrm>
              <a:off x="70735" y="3332919"/>
              <a:ext cx="9002530" cy="21952"/>
              <a:chOff x="79447" y="3332396"/>
              <a:chExt cx="9002530" cy="21952"/>
            </a:xfrm>
          </p:grpSpPr>
          <p:sp>
            <p:nvSpPr>
              <p:cNvPr id="2628" name="Google Shape;2628;p3"/>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 name="Google Shape;2678;p3"/>
            <p:cNvGrpSpPr/>
            <p:nvPr/>
          </p:nvGrpSpPr>
          <p:grpSpPr>
            <a:xfrm>
              <a:off x="70735" y="3504286"/>
              <a:ext cx="9002530" cy="22993"/>
              <a:chOff x="79447" y="3501955"/>
              <a:chExt cx="9002530" cy="22993"/>
            </a:xfrm>
          </p:grpSpPr>
          <p:sp>
            <p:nvSpPr>
              <p:cNvPr id="2679" name="Google Shape;2679;p3"/>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3"/>
            <p:cNvGrpSpPr/>
            <p:nvPr/>
          </p:nvGrpSpPr>
          <p:grpSpPr>
            <a:xfrm>
              <a:off x="70735" y="3676694"/>
              <a:ext cx="9002530" cy="21952"/>
              <a:chOff x="79447" y="3672649"/>
              <a:chExt cx="9002530" cy="21952"/>
            </a:xfrm>
          </p:grpSpPr>
          <p:sp>
            <p:nvSpPr>
              <p:cNvPr id="2730" name="Google Shape;2730;p3"/>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3"/>
            <p:cNvGrpSpPr/>
            <p:nvPr/>
          </p:nvGrpSpPr>
          <p:grpSpPr>
            <a:xfrm>
              <a:off x="70735" y="3848061"/>
              <a:ext cx="9002530" cy="21952"/>
              <a:chOff x="79447" y="3843249"/>
              <a:chExt cx="9002530" cy="21952"/>
            </a:xfrm>
          </p:grpSpPr>
          <p:sp>
            <p:nvSpPr>
              <p:cNvPr id="2781" name="Google Shape;2781;p3"/>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oogle Shape;2831;p3"/>
            <p:cNvGrpSpPr/>
            <p:nvPr/>
          </p:nvGrpSpPr>
          <p:grpSpPr>
            <a:xfrm>
              <a:off x="70735" y="4019428"/>
              <a:ext cx="9002530" cy="22993"/>
              <a:chOff x="79447" y="4012903"/>
              <a:chExt cx="9002530" cy="22993"/>
            </a:xfrm>
          </p:grpSpPr>
          <p:sp>
            <p:nvSpPr>
              <p:cNvPr id="2832" name="Google Shape;2832;p3"/>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3"/>
            <p:cNvGrpSpPr/>
            <p:nvPr/>
          </p:nvGrpSpPr>
          <p:grpSpPr>
            <a:xfrm>
              <a:off x="70735" y="4191836"/>
              <a:ext cx="9002530" cy="21952"/>
              <a:chOff x="79447" y="4182462"/>
              <a:chExt cx="9002530" cy="21952"/>
            </a:xfrm>
          </p:grpSpPr>
          <p:sp>
            <p:nvSpPr>
              <p:cNvPr id="2883" name="Google Shape;2883;p3"/>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3"/>
            <p:cNvGrpSpPr/>
            <p:nvPr/>
          </p:nvGrpSpPr>
          <p:grpSpPr>
            <a:xfrm>
              <a:off x="70735" y="4363203"/>
              <a:ext cx="9002530" cy="21952"/>
              <a:chOff x="79447" y="4353157"/>
              <a:chExt cx="9002530" cy="21952"/>
            </a:xfrm>
          </p:grpSpPr>
          <p:sp>
            <p:nvSpPr>
              <p:cNvPr id="2934" name="Google Shape;2934;p3"/>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3"/>
            <p:cNvGrpSpPr/>
            <p:nvPr/>
          </p:nvGrpSpPr>
          <p:grpSpPr>
            <a:xfrm>
              <a:off x="70735" y="4534570"/>
              <a:ext cx="9002530" cy="22993"/>
              <a:chOff x="79447" y="4522716"/>
              <a:chExt cx="9002530" cy="22993"/>
            </a:xfrm>
          </p:grpSpPr>
          <p:sp>
            <p:nvSpPr>
              <p:cNvPr id="2985" name="Google Shape;2985;p3"/>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3"/>
            <p:cNvGrpSpPr/>
            <p:nvPr/>
          </p:nvGrpSpPr>
          <p:grpSpPr>
            <a:xfrm>
              <a:off x="70735" y="4706978"/>
              <a:ext cx="9002530" cy="21952"/>
              <a:chOff x="79447" y="4693410"/>
              <a:chExt cx="9002530" cy="21952"/>
            </a:xfrm>
          </p:grpSpPr>
          <p:sp>
            <p:nvSpPr>
              <p:cNvPr id="3036" name="Google Shape;3036;p3"/>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6" name="Google Shape;3086;p3"/>
            <p:cNvGrpSpPr/>
            <p:nvPr/>
          </p:nvGrpSpPr>
          <p:grpSpPr>
            <a:xfrm>
              <a:off x="70735" y="4878345"/>
              <a:ext cx="9002530" cy="21952"/>
              <a:chOff x="79447" y="4864010"/>
              <a:chExt cx="9002530" cy="21952"/>
            </a:xfrm>
          </p:grpSpPr>
          <p:sp>
            <p:nvSpPr>
              <p:cNvPr id="3087" name="Google Shape;3087;p3"/>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3"/>
            <p:cNvGrpSpPr/>
            <p:nvPr/>
          </p:nvGrpSpPr>
          <p:grpSpPr>
            <a:xfrm>
              <a:off x="70735" y="5049712"/>
              <a:ext cx="9002530" cy="22993"/>
              <a:chOff x="79447" y="5033664"/>
              <a:chExt cx="9002530" cy="22993"/>
            </a:xfrm>
          </p:grpSpPr>
          <p:sp>
            <p:nvSpPr>
              <p:cNvPr id="3138" name="Google Shape;3138;p3"/>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88" name="Google Shape;3188;p3"/>
          <p:cNvSpPr txBox="1">
            <a:spLocks noGrp="1"/>
          </p:cNvSpPr>
          <p:nvPr>
            <p:ph type="title"/>
          </p:nvPr>
        </p:nvSpPr>
        <p:spPr>
          <a:xfrm>
            <a:off x="2058600" y="2339525"/>
            <a:ext cx="5026800" cy="8328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4500"/>
              <a:buNone/>
              <a:defRPr sz="47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3189" name="Google Shape;3189;p3"/>
          <p:cNvSpPr txBox="1">
            <a:spLocks noGrp="1"/>
          </p:cNvSpPr>
          <p:nvPr>
            <p:ph type="title" idx="2" hasCustomPrompt="1"/>
          </p:nvPr>
        </p:nvSpPr>
        <p:spPr>
          <a:xfrm>
            <a:off x="4056000" y="1254750"/>
            <a:ext cx="1032000" cy="552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5300"/>
              <a:buNone/>
              <a:defRPr sz="50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3190" name="Google Shape;3190;p3"/>
          <p:cNvSpPr txBox="1">
            <a:spLocks noGrp="1"/>
          </p:cNvSpPr>
          <p:nvPr>
            <p:ph type="subTitle" idx="1"/>
          </p:nvPr>
        </p:nvSpPr>
        <p:spPr>
          <a:xfrm>
            <a:off x="3213750" y="3636600"/>
            <a:ext cx="2716500" cy="69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50"/>
              <a:buNone/>
              <a:defRPr sz="1650"/>
            </a:lvl1pPr>
            <a:lvl2pPr lvl="1" algn="r" rtl="0">
              <a:lnSpc>
                <a:spcPct val="100000"/>
              </a:lnSpc>
              <a:spcBef>
                <a:spcPts val="0"/>
              </a:spcBef>
              <a:spcAft>
                <a:spcPts val="0"/>
              </a:spcAft>
              <a:buSzPts val="1850"/>
              <a:buNone/>
              <a:defRPr sz="1850"/>
            </a:lvl2pPr>
            <a:lvl3pPr lvl="2" algn="r" rtl="0">
              <a:lnSpc>
                <a:spcPct val="100000"/>
              </a:lnSpc>
              <a:spcBef>
                <a:spcPts val="0"/>
              </a:spcBef>
              <a:spcAft>
                <a:spcPts val="0"/>
              </a:spcAft>
              <a:buSzPts val="1850"/>
              <a:buNone/>
              <a:defRPr sz="1850"/>
            </a:lvl3pPr>
            <a:lvl4pPr lvl="3" algn="r" rtl="0">
              <a:lnSpc>
                <a:spcPct val="100000"/>
              </a:lnSpc>
              <a:spcBef>
                <a:spcPts val="0"/>
              </a:spcBef>
              <a:spcAft>
                <a:spcPts val="0"/>
              </a:spcAft>
              <a:buSzPts val="1850"/>
              <a:buNone/>
              <a:defRPr sz="1850"/>
            </a:lvl4pPr>
            <a:lvl5pPr lvl="4" algn="r" rtl="0">
              <a:lnSpc>
                <a:spcPct val="100000"/>
              </a:lnSpc>
              <a:spcBef>
                <a:spcPts val="0"/>
              </a:spcBef>
              <a:spcAft>
                <a:spcPts val="0"/>
              </a:spcAft>
              <a:buSzPts val="1850"/>
              <a:buNone/>
              <a:defRPr sz="1850"/>
            </a:lvl5pPr>
            <a:lvl6pPr lvl="5" algn="r" rtl="0">
              <a:lnSpc>
                <a:spcPct val="100000"/>
              </a:lnSpc>
              <a:spcBef>
                <a:spcPts val="0"/>
              </a:spcBef>
              <a:spcAft>
                <a:spcPts val="0"/>
              </a:spcAft>
              <a:buSzPts val="1850"/>
              <a:buNone/>
              <a:defRPr sz="1850"/>
            </a:lvl6pPr>
            <a:lvl7pPr lvl="6" algn="r" rtl="0">
              <a:lnSpc>
                <a:spcPct val="100000"/>
              </a:lnSpc>
              <a:spcBef>
                <a:spcPts val="0"/>
              </a:spcBef>
              <a:spcAft>
                <a:spcPts val="0"/>
              </a:spcAft>
              <a:buSzPts val="1850"/>
              <a:buNone/>
              <a:defRPr sz="1850"/>
            </a:lvl7pPr>
            <a:lvl8pPr lvl="7" algn="r" rtl="0">
              <a:lnSpc>
                <a:spcPct val="100000"/>
              </a:lnSpc>
              <a:spcBef>
                <a:spcPts val="0"/>
              </a:spcBef>
              <a:spcAft>
                <a:spcPts val="0"/>
              </a:spcAft>
              <a:buSzPts val="1850"/>
              <a:buNone/>
              <a:defRPr sz="1850"/>
            </a:lvl8pPr>
            <a:lvl9pPr lvl="8" algn="r" rtl="0">
              <a:lnSpc>
                <a:spcPct val="100000"/>
              </a:lnSpc>
              <a:spcBef>
                <a:spcPts val="0"/>
              </a:spcBef>
              <a:spcAft>
                <a:spcPts val="0"/>
              </a:spcAft>
              <a:buSzPts val="1850"/>
              <a:buNone/>
              <a:defRPr sz="1850"/>
            </a:lvl9pPr>
          </a:lstStyle>
          <a:p>
            <a:endParaRPr/>
          </a:p>
        </p:txBody>
      </p:sp>
      <p:grpSp>
        <p:nvGrpSpPr>
          <p:cNvPr id="3191" name="Google Shape;3191;p3"/>
          <p:cNvGrpSpPr/>
          <p:nvPr/>
        </p:nvGrpSpPr>
        <p:grpSpPr>
          <a:xfrm rot="5400000">
            <a:off x="6472002" y="-133798"/>
            <a:ext cx="4449590" cy="497051"/>
            <a:chOff x="2765878" y="4436723"/>
            <a:chExt cx="7690269" cy="1225772"/>
          </a:xfrm>
        </p:grpSpPr>
        <p:grpSp>
          <p:nvGrpSpPr>
            <p:cNvPr id="3192" name="Google Shape;3192;p3"/>
            <p:cNvGrpSpPr/>
            <p:nvPr/>
          </p:nvGrpSpPr>
          <p:grpSpPr>
            <a:xfrm flipH="1">
              <a:off x="2765878" y="4436723"/>
              <a:ext cx="7690269" cy="1225772"/>
              <a:chOff x="2763020" y="4436723"/>
              <a:chExt cx="7690269" cy="1225772"/>
            </a:xfrm>
          </p:grpSpPr>
          <p:sp>
            <p:nvSpPr>
              <p:cNvPr id="3193" name="Google Shape;3193;p3"/>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7" name="Google Shape;3197;p3"/>
            <p:cNvGrpSpPr/>
            <p:nvPr/>
          </p:nvGrpSpPr>
          <p:grpSpPr>
            <a:xfrm flipH="1">
              <a:off x="2765878" y="4436723"/>
              <a:ext cx="7690269" cy="1225772"/>
              <a:chOff x="2763020" y="4436723"/>
              <a:chExt cx="7690269" cy="1225772"/>
            </a:xfrm>
          </p:grpSpPr>
          <p:sp>
            <p:nvSpPr>
              <p:cNvPr id="3198" name="Google Shape;3198;p3"/>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962"/>
        <p:cNvGrpSpPr/>
        <p:nvPr/>
      </p:nvGrpSpPr>
      <p:grpSpPr>
        <a:xfrm>
          <a:off x="0" y="0"/>
          <a:ext cx="0" cy="0"/>
          <a:chOff x="0" y="0"/>
          <a:chExt cx="0" cy="0"/>
        </a:xfrm>
      </p:grpSpPr>
      <p:grpSp>
        <p:nvGrpSpPr>
          <p:cNvPr id="10963" name="Google Shape;10963;p9"/>
          <p:cNvGrpSpPr/>
          <p:nvPr/>
        </p:nvGrpSpPr>
        <p:grpSpPr>
          <a:xfrm>
            <a:off x="70735" y="70796"/>
            <a:ext cx="9002530" cy="5001909"/>
            <a:chOff x="70735" y="70796"/>
            <a:chExt cx="9002530" cy="5001909"/>
          </a:xfrm>
        </p:grpSpPr>
        <p:grpSp>
          <p:nvGrpSpPr>
            <p:cNvPr id="10964" name="Google Shape;10964;p9"/>
            <p:cNvGrpSpPr/>
            <p:nvPr/>
          </p:nvGrpSpPr>
          <p:grpSpPr>
            <a:xfrm>
              <a:off x="70735" y="70796"/>
              <a:ext cx="9002530" cy="22993"/>
              <a:chOff x="79447" y="96297"/>
              <a:chExt cx="9002530" cy="22993"/>
            </a:xfrm>
          </p:grpSpPr>
          <p:sp>
            <p:nvSpPr>
              <p:cNvPr id="10965" name="Google Shape;10965;p9"/>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9"/>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9"/>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9"/>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9"/>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9"/>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9"/>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9"/>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9"/>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9"/>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9"/>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9"/>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9"/>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9"/>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9"/>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9"/>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9"/>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9"/>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9"/>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9"/>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9"/>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9"/>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9"/>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9"/>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9"/>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9"/>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9"/>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9"/>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9"/>
            <p:cNvGrpSpPr/>
            <p:nvPr/>
          </p:nvGrpSpPr>
          <p:grpSpPr>
            <a:xfrm>
              <a:off x="70735" y="243203"/>
              <a:ext cx="9002530" cy="21952"/>
              <a:chOff x="79447" y="266897"/>
              <a:chExt cx="9002530" cy="21952"/>
            </a:xfrm>
          </p:grpSpPr>
          <p:sp>
            <p:nvSpPr>
              <p:cNvPr id="11016" name="Google Shape;11016;p9"/>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9"/>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9"/>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9"/>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9"/>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9"/>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9"/>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9"/>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9"/>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9"/>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9"/>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9"/>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9"/>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9"/>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9"/>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9"/>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9"/>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9"/>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9"/>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9"/>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9"/>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9"/>
            <p:cNvGrpSpPr/>
            <p:nvPr/>
          </p:nvGrpSpPr>
          <p:grpSpPr>
            <a:xfrm>
              <a:off x="70735" y="414570"/>
              <a:ext cx="9002530" cy="21952"/>
              <a:chOff x="79447" y="437592"/>
              <a:chExt cx="9002530" cy="21952"/>
            </a:xfrm>
          </p:grpSpPr>
          <p:sp>
            <p:nvSpPr>
              <p:cNvPr id="11067" name="Google Shape;11067;p9"/>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9"/>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9"/>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9"/>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9"/>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9"/>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9"/>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9"/>
            <p:cNvGrpSpPr/>
            <p:nvPr/>
          </p:nvGrpSpPr>
          <p:grpSpPr>
            <a:xfrm>
              <a:off x="70735" y="585937"/>
              <a:ext cx="9002530" cy="22993"/>
              <a:chOff x="79447" y="607151"/>
              <a:chExt cx="9002530" cy="22993"/>
            </a:xfrm>
          </p:grpSpPr>
          <p:sp>
            <p:nvSpPr>
              <p:cNvPr id="11118" name="Google Shape;11118;p9"/>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9"/>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9"/>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9"/>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9"/>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9"/>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9"/>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9"/>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9"/>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9"/>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9"/>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9"/>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9"/>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9"/>
            <p:cNvGrpSpPr/>
            <p:nvPr/>
          </p:nvGrpSpPr>
          <p:grpSpPr>
            <a:xfrm>
              <a:off x="70735" y="758345"/>
              <a:ext cx="9002530" cy="21952"/>
              <a:chOff x="79447" y="777845"/>
              <a:chExt cx="9002530" cy="21952"/>
            </a:xfrm>
          </p:grpSpPr>
          <p:sp>
            <p:nvSpPr>
              <p:cNvPr id="11169" name="Google Shape;11169;p9"/>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9"/>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9"/>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9"/>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9"/>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9"/>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9"/>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9"/>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9"/>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9"/>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9"/>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9"/>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9"/>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9"/>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9"/>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9"/>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9"/>
            <p:cNvGrpSpPr/>
            <p:nvPr/>
          </p:nvGrpSpPr>
          <p:grpSpPr>
            <a:xfrm>
              <a:off x="70735" y="929712"/>
              <a:ext cx="9002530" cy="21952"/>
              <a:chOff x="79447" y="948445"/>
              <a:chExt cx="9002530" cy="21952"/>
            </a:xfrm>
          </p:grpSpPr>
          <p:sp>
            <p:nvSpPr>
              <p:cNvPr id="11220" name="Google Shape;11220;p9"/>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9"/>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9"/>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9"/>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9"/>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9"/>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9"/>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9"/>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9"/>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9"/>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9"/>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9"/>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9"/>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9"/>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9"/>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9"/>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9"/>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9"/>
            <p:cNvGrpSpPr/>
            <p:nvPr/>
          </p:nvGrpSpPr>
          <p:grpSpPr>
            <a:xfrm>
              <a:off x="70735" y="1101079"/>
              <a:ext cx="9002530" cy="22993"/>
              <a:chOff x="79447" y="1118099"/>
              <a:chExt cx="9002530" cy="22993"/>
            </a:xfrm>
          </p:grpSpPr>
          <p:sp>
            <p:nvSpPr>
              <p:cNvPr id="11271" name="Google Shape;11271;p9"/>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9"/>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9"/>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9"/>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9"/>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9"/>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9"/>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9"/>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9"/>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9"/>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9"/>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9"/>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9"/>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9"/>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9"/>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9"/>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9"/>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9"/>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9"/>
            <p:cNvGrpSpPr/>
            <p:nvPr/>
          </p:nvGrpSpPr>
          <p:grpSpPr>
            <a:xfrm>
              <a:off x="70735" y="1273487"/>
              <a:ext cx="9002530" cy="21952"/>
              <a:chOff x="79447" y="1287658"/>
              <a:chExt cx="9002530" cy="21952"/>
            </a:xfrm>
          </p:grpSpPr>
          <p:sp>
            <p:nvSpPr>
              <p:cNvPr id="11322" name="Google Shape;11322;p9"/>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9"/>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9"/>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9"/>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9"/>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9"/>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9"/>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9"/>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9"/>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9"/>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9"/>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9"/>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9"/>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9"/>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9"/>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9"/>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9"/>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9"/>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9"/>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9"/>
            <p:cNvGrpSpPr/>
            <p:nvPr/>
          </p:nvGrpSpPr>
          <p:grpSpPr>
            <a:xfrm>
              <a:off x="70735" y="1444854"/>
              <a:ext cx="9002530" cy="21952"/>
              <a:chOff x="79447" y="1458352"/>
              <a:chExt cx="9002530" cy="21952"/>
            </a:xfrm>
          </p:grpSpPr>
          <p:sp>
            <p:nvSpPr>
              <p:cNvPr id="11373" name="Google Shape;11373;p9"/>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9"/>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9"/>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9"/>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9"/>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9"/>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9"/>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9"/>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9"/>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9"/>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9"/>
            <p:cNvGrpSpPr/>
            <p:nvPr/>
          </p:nvGrpSpPr>
          <p:grpSpPr>
            <a:xfrm>
              <a:off x="70735" y="1616221"/>
              <a:ext cx="9002530" cy="22993"/>
              <a:chOff x="79447" y="1627911"/>
              <a:chExt cx="9002530" cy="22993"/>
            </a:xfrm>
          </p:grpSpPr>
          <p:sp>
            <p:nvSpPr>
              <p:cNvPr id="11424" name="Google Shape;11424;p9"/>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9"/>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9"/>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9"/>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9"/>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9"/>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9"/>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9"/>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9"/>
            <p:cNvGrpSpPr/>
            <p:nvPr/>
          </p:nvGrpSpPr>
          <p:grpSpPr>
            <a:xfrm>
              <a:off x="70735" y="1788629"/>
              <a:ext cx="9002530" cy="21952"/>
              <a:chOff x="79447" y="1798606"/>
              <a:chExt cx="9002530" cy="21952"/>
            </a:xfrm>
          </p:grpSpPr>
          <p:sp>
            <p:nvSpPr>
              <p:cNvPr id="11475" name="Google Shape;11475;p9"/>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9"/>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9"/>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9"/>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9"/>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9"/>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9"/>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9"/>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9"/>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9"/>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9"/>
            <p:cNvGrpSpPr/>
            <p:nvPr/>
          </p:nvGrpSpPr>
          <p:grpSpPr>
            <a:xfrm>
              <a:off x="70735" y="1959996"/>
              <a:ext cx="9002530" cy="21952"/>
              <a:chOff x="79447" y="1969206"/>
              <a:chExt cx="9002530" cy="21952"/>
            </a:xfrm>
          </p:grpSpPr>
          <p:sp>
            <p:nvSpPr>
              <p:cNvPr id="11526" name="Google Shape;11526;p9"/>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9"/>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9"/>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9"/>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9"/>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9"/>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9"/>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9"/>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9"/>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9"/>
            <p:cNvGrpSpPr/>
            <p:nvPr/>
          </p:nvGrpSpPr>
          <p:grpSpPr>
            <a:xfrm>
              <a:off x="70735" y="2131363"/>
              <a:ext cx="9002530" cy="22993"/>
              <a:chOff x="79447" y="2138859"/>
              <a:chExt cx="9002530" cy="22993"/>
            </a:xfrm>
          </p:grpSpPr>
          <p:sp>
            <p:nvSpPr>
              <p:cNvPr id="11577" name="Google Shape;11577;p9"/>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9"/>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9"/>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9"/>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9"/>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9"/>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9"/>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9"/>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9"/>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9"/>
            <p:cNvGrpSpPr/>
            <p:nvPr/>
          </p:nvGrpSpPr>
          <p:grpSpPr>
            <a:xfrm>
              <a:off x="70735" y="2303771"/>
              <a:ext cx="9002530" cy="21952"/>
              <a:chOff x="79447" y="2309459"/>
              <a:chExt cx="9002530" cy="21952"/>
            </a:xfrm>
          </p:grpSpPr>
          <p:sp>
            <p:nvSpPr>
              <p:cNvPr id="11628" name="Google Shape;11628;p9"/>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9"/>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9"/>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9"/>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9"/>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9"/>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9"/>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9"/>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9"/>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9"/>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9"/>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9"/>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9"/>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9"/>
            <p:cNvGrpSpPr/>
            <p:nvPr/>
          </p:nvGrpSpPr>
          <p:grpSpPr>
            <a:xfrm>
              <a:off x="70735" y="2475138"/>
              <a:ext cx="9002530" cy="21952"/>
              <a:chOff x="79447" y="2480154"/>
              <a:chExt cx="9002530" cy="21952"/>
            </a:xfrm>
          </p:grpSpPr>
          <p:sp>
            <p:nvSpPr>
              <p:cNvPr id="11679" name="Google Shape;11679;p9"/>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9"/>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9"/>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9"/>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9"/>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9"/>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9"/>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9"/>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9"/>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9"/>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9"/>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9"/>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9"/>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9"/>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9"/>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9"/>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9"/>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9"/>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9"/>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9"/>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9"/>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9"/>
            <p:cNvGrpSpPr/>
            <p:nvPr/>
          </p:nvGrpSpPr>
          <p:grpSpPr>
            <a:xfrm>
              <a:off x="70735" y="2646505"/>
              <a:ext cx="9002530" cy="21952"/>
              <a:chOff x="79447" y="2650753"/>
              <a:chExt cx="9002530" cy="21952"/>
            </a:xfrm>
          </p:grpSpPr>
          <p:sp>
            <p:nvSpPr>
              <p:cNvPr id="11730" name="Google Shape;11730;p9"/>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9"/>
            <p:cNvGrpSpPr/>
            <p:nvPr/>
          </p:nvGrpSpPr>
          <p:grpSpPr>
            <a:xfrm>
              <a:off x="70735" y="2817872"/>
              <a:ext cx="9002530" cy="21952"/>
              <a:chOff x="79447" y="2821448"/>
              <a:chExt cx="9002530" cy="21952"/>
            </a:xfrm>
          </p:grpSpPr>
          <p:sp>
            <p:nvSpPr>
              <p:cNvPr id="11781" name="Google Shape;11781;p9"/>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9"/>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9"/>
            <p:cNvGrpSpPr/>
            <p:nvPr/>
          </p:nvGrpSpPr>
          <p:grpSpPr>
            <a:xfrm>
              <a:off x="70735" y="2989239"/>
              <a:ext cx="9002530" cy="22898"/>
              <a:chOff x="79447" y="2991102"/>
              <a:chExt cx="9002530" cy="22898"/>
            </a:xfrm>
          </p:grpSpPr>
          <p:sp>
            <p:nvSpPr>
              <p:cNvPr id="11832" name="Google Shape;11832;p9"/>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9"/>
            <p:cNvGrpSpPr/>
            <p:nvPr/>
          </p:nvGrpSpPr>
          <p:grpSpPr>
            <a:xfrm>
              <a:off x="70735" y="3161552"/>
              <a:ext cx="9002530" cy="21952"/>
              <a:chOff x="79447" y="3161701"/>
              <a:chExt cx="9002530" cy="21952"/>
            </a:xfrm>
          </p:grpSpPr>
          <p:sp>
            <p:nvSpPr>
              <p:cNvPr id="11883" name="Google Shape;11883;p9"/>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9"/>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9"/>
            <p:cNvGrpSpPr/>
            <p:nvPr/>
          </p:nvGrpSpPr>
          <p:grpSpPr>
            <a:xfrm>
              <a:off x="70735" y="3332919"/>
              <a:ext cx="9002530" cy="21952"/>
              <a:chOff x="79447" y="3332396"/>
              <a:chExt cx="9002530" cy="21952"/>
            </a:xfrm>
          </p:grpSpPr>
          <p:sp>
            <p:nvSpPr>
              <p:cNvPr id="11934" name="Google Shape;11934;p9"/>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9"/>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9"/>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9"/>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9"/>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9"/>
            <p:cNvGrpSpPr/>
            <p:nvPr/>
          </p:nvGrpSpPr>
          <p:grpSpPr>
            <a:xfrm>
              <a:off x="70735" y="3504286"/>
              <a:ext cx="9002530" cy="22993"/>
              <a:chOff x="79447" y="3501955"/>
              <a:chExt cx="9002530" cy="22993"/>
            </a:xfrm>
          </p:grpSpPr>
          <p:sp>
            <p:nvSpPr>
              <p:cNvPr id="11985" name="Google Shape;11985;p9"/>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9"/>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9"/>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9"/>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9"/>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9"/>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9"/>
            <p:cNvGrpSpPr/>
            <p:nvPr/>
          </p:nvGrpSpPr>
          <p:grpSpPr>
            <a:xfrm>
              <a:off x="70735" y="3676694"/>
              <a:ext cx="9002530" cy="21952"/>
              <a:chOff x="79447" y="3672649"/>
              <a:chExt cx="9002530" cy="21952"/>
            </a:xfrm>
          </p:grpSpPr>
          <p:sp>
            <p:nvSpPr>
              <p:cNvPr id="12036" name="Google Shape;12036;p9"/>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9"/>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9"/>
            <p:cNvGrpSpPr/>
            <p:nvPr/>
          </p:nvGrpSpPr>
          <p:grpSpPr>
            <a:xfrm>
              <a:off x="70735" y="3848061"/>
              <a:ext cx="9002530" cy="21952"/>
              <a:chOff x="79447" y="3843249"/>
              <a:chExt cx="9002530" cy="21952"/>
            </a:xfrm>
          </p:grpSpPr>
          <p:sp>
            <p:nvSpPr>
              <p:cNvPr id="12087" name="Google Shape;12087;p9"/>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9"/>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9"/>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9"/>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9"/>
            <p:cNvGrpSpPr/>
            <p:nvPr/>
          </p:nvGrpSpPr>
          <p:grpSpPr>
            <a:xfrm>
              <a:off x="70735" y="4019428"/>
              <a:ext cx="9002530" cy="22993"/>
              <a:chOff x="79447" y="4012903"/>
              <a:chExt cx="9002530" cy="22993"/>
            </a:xfrm>
          </p:grpSpPr>
          <p:sp>
            <p:nvSpPr>
              <p:cNvPr id="12138" name="Google Shape;12138;p9"/>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9"/>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9"/>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9"/>
            <p:cNvGrpSpPr/>
            <p:nvPr/>
          </p:nvGrpSpPr>
          <p:grpSpPr>
            <a:xfrm>
              <a:off x="70735" y="4191836"/>
              <a:ext cx="9002530" cy="21952"/>
              <a:chOff x="79447" y="4182462"/>
              <a:chExt cx="9002530" cy="21952"/>
            </a:xfrm>
          </p:grpSpPr>
          <p:sp>
            <p:nvSpPr>
              <p:cNvPr id="12189" name="Google Shape;12189;p9"/>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9"/>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9"/>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9"/>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9"/>
            <p:cNvGrpSpPr/>
            <p:nvPr/>
          </p:nvGrpSpPr>
          <p:grpSpPr>
            <a:xfrm>
              <a:off x="70735" y="4363203"/>
              <a:ext cx="9002530" cy="21952"/>
              <a:chOff x="79447" y="4353157"/>
              <a:chExt cx="9002530" cy="21952"/>
            </a:xfrm>
          </p:grpSpPr>
          <p:sp>
            <p:nvSpPr>
              <p:cNvPr id="12240" name="Google Shape;12240;p9"/>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9"/>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9"/>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0" name="Google Shape;12290;p9"/>
            <p:cNvGrpSpPr/>
            <p:nvPr/>
          </p:nvGrpSpPr>
          <p:grpSpPr>
            <a:xfrm>
              <a:off x="70735" y="4534570"/>
              <a:ext cx="9002530" cy="22993"/>
              <a:chOff x="79447" y="4522716"/>
              <a:chExt cx="9002530" cy="22993"/>
            </a:xfrm>
          </p:grpSpPr>
          <p:sp>
            <p:nvSpPr>
              <p:cNvPr id="12291" name="Google Shape;12291;p9"/>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9"/>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9"/>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9"/>
            <p:cNvGrpSpPr/>
            <p:nvPr/>
          </p:nvGrpSpPr>
          <p:grpSpPr>
            <a:xfrm>
              <a:off x="70735" y="4706978"/>
              <a:ext cx="9002530" cy="21952"/>
              <a:chOff x="79447" y="4693410"/>
              <a:chExt cx="9002530" cy="21952"/>
            </a:xfrm>
          </p:grpSpPr>
          <p:sp>
            <p:nvSpPr>
              <p:cNvPr id="12342" name="Google Shape;12342;p9"/>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9"/>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9"/>
            <p:cNvGrpSpPr/>
            <p:nvPr/>
          </p:nvGrpSpPr>
          <p:grpSpPr>
            <a:xfrm>
              <a:off x="70735" y="4878345"/>
              <a:ext cx="9002530" cy="21952"/>
              <a:chOff x="79447" y="4864010"/>
              <a:chExt cx="9002530" cy="21952"/>
            </a:xfrm>
          </p:grpSpPr>
          <p:sp>
            <p:nvSpPr>
              <p:cNvPr id="12393" name="Google Shape;12393;p9"/>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3" name="Google Shape;12443;p9"/>
            <p:cNvGrpSpPr/>
            <p:nvPr/>
          </p:nvGrpSpPr>
          <p:grpSpPr>
            <a:xfrm>
              <a:off x="70735" y="5049712"/>
              <a:ext cx="9002530" cy="22993"/>
              <a:chOff x="79447" y="5033664"/>
              <a:chExt cx="9002530" cy="22993"/>
            </a:xfrm>
          </p:grpSpPr>
          <p:sp>
            <p:nvSpPr>
              <p:cNvPr id="12444" name="Google Shape;12444;p9"/>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494" name="Google Shape;12494;p9"/>
          <p:cNvSpPr txBox="1">
            <a:spLocks noGrp="1"/>
          </p:cNvSpPr>
          <p:nvPr>
            <p:ph type="title"/>
          </p:nvPr>
        </p:nvSpPr>
        <p:spPr>
          <a:xfrm>
            <a:off x="2340900" y="1422350"/>
            <a:ext cx="4462200" cy="8004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4000"/>
            </a:lvl1pPr>
            <a:lvl2pPr lvl="1" algn="l">
              <a:spcBef>
                <a:spcPts val="0"/>
              </a:spcBef>
              <a:spcAft>
                <a:spcPts val="0"/>
              </a:spcAft>
              <a:buSzPts val="6000"/>
              <a:buNone/>
              <a:defRPr sz="6000"/>
            </a:lvl2pPr>
            <a:lvl3pPr lvl="2" algn="l">
              <a:spcBef>
                <a:spcPts val="0"/>
              </a:spcBef>
              <a:spcAft>
                <a:spcPts val="0"/>
              </a:spcAft>
              <a:buSzPts val="6000"/>
              <a:buNone/>
              <a:defRPr sz="6000"/>
            </a:lvl3pPr>
            <a:lvl4pPr lvl="3" algn="l">
              <a:spcBef>
                <a:spcPts val="0"/>
              </a:spcBef>
              <a:spcAft>
                <a:spcPts val="0"/>
              </a:spcAft>
              <a:buSzPts val="6000"/>
              <a:buNone/>
              <a:defRPr sz="6000"/>
            </a:lvl4pPr>
            <a:lvl5pPr lvl="4" algn="l">
              <a:spcBef>
                <a:spcPts val="0"/>
              </a:spcBef>
              <a:spcAft>
                <a:spcPts val="0"/>
              </a:spcAft>
              <a:buSzPts val="6000"/>
              <a:buNone/>
              <a:defRPr sz="6000"/>
            </a:lvl5pPr>
            <a:lvl6pPr lvl="5" algn="l">
              <a:spcBef>
                <a:spcPts val="0"/>
              </a:spcBef>
              <a:spcAft>
                <a:spcPts val="0"/>
              </a:spcAft>
              <a:buSzPts val="6000"/>
              <a:buNone/>
              <a:defRPr sz="6000"/>
            </a:lvl6pPr>
            <a:lvl7pPr lvl="6" algn="l">
              <a:spcBef>
                <a:spcPts val="0"/>
              </a:spcBef>
              <a:spcAft>
                <a:spcPts val="0"/>
              </a:spcAft>
              <a:buSzPts val="6000"/>
              <a:buNone/>
              <a:defRPr sz="6000"/>
            </a:lvl7pPr>
            <a:lvl8pPr lvl="7" algn="l">
              <a:spcBef>
                <a:spcPts val="0"/>
              </a:spcBef>
              <a:spcAft>
                <a:spcPts val="0"/>
              </a:spcAft>
              <a:buSzPts val="6000"/>
              <a:buNone/>
              <a:defRPr sz="6000"/>
            </a:lvl8pPr>
            <a:lvl9pPr lvl="8" algn="l">
              <a:spcBef>
                <a:spcPts val="0"/>
              </a:spcBef>
              <a:spcAft>
                <a:spcPts val="0"/>
              </a:spcAft>
              <a:buSzPts val="6000"/>
              <a:buNone/>
              <a:defRPr sz="6000"/>
            </a:lvl9pPr>
          </a:lstStyle>
          <a:p>
            <a:endParaRPr/>
          </a:p>
        </p:txBody>
      </p:sp>
      <p:sp>
        <p:nvSpPr>
          <p:cNvPr id="12495" name="Google Shape;12495;p9"/>
          <p:cNvSpPr txBox="1">
            <a:spLocks noGrp="1"/>
          </p:cNvSpPr>
          <p:nvPr>
            <p:ph type="subTitle" idx="1"/>
          </p:nvPr>
        </p:nvSpPr>
        <p:spPr>
          <a:xfrm>
            <a:off x="2340900" y="2429573"/>
            <a:ext cx="4462200" cy="1200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50"/>
              <a:buNone/>
              <a:defRPr sz="1650"/>
            </a:lvl1pPr>
            <a:lvl2pPr lvl="1">
              <a:lnSpc>
                <a:spcPct val="100000"/>
              </a:lnSpc>
              <a:spcBef>
                <a:spcPts val="0"/>
              </a:spcBef>
              <a:spcAft>
                <a:spcPts val="0"/>
              </a:spcAft>
              <a:buSzPts val="1650"/>
              <a:buNone/>
              <a:defRPr sz="1650"/>
            </a:lvl2pPr>
            <a:lvl3pPr lvl="2">
              <a:lnSpc>
                <a:spcPct val="100000"/>
              </a:lnSpc>
              <a:spcBef>
                <a:spcPts val="0"/>
              </a:spcBef>
              <a:spcAft>
                <a:spcPts val="0"/>
              </a:spcAft>
              <a:buSzPts val="1650"/>
              <a:buNone/>
              <a:defRPr sz="1650"/>
            </a:lvl3pPr>
            <a:lvl4pPr lvl="3">
              <a:lnSpc>
                <a:spcPct val="100000"/>
              </a:lnSpc>
              <a:spcBef>
                <a:spcPts val="0"/>
              </a:spcBef>
              <a:spcAft>
                <a:spcPts val="0"/>
              </a:spcAft>
              <a:buSzPts val="1650"/>
              <a:buNone/>
              <a:defRPr sz="1650"/>
            </a:lvl4pPr>
            <a:lvl5pPr lvl="4">
              <a:lnSpc>
                <a:spcPct val="100000"/>
              </a:lnSpc>
              <a:spcBef>
                <a:spcPts val="0"/>
              </a:spcBef>
              <a:spcAft>
                <a:spcPts val="0"/>
              </a:spcAft>
              <a:buSzPts val="1650"/>
              <a:buNone/>
              <a:defRPr sz="1650"/>
            </a:lvl5pPr>
            <a:lvl6pPr lvl="5">
              <a:lnSpc>
                <a:spcPct val="100000"/>
              </a:lnSpc>
              <a:spcBef>
                <a:spcPts val="0"/>
              </a:spcBef>
              <a:spcAft>
                <a:spcPts val="0"/>
              </a:spcAft>
              <a:buSzPts val="1650"/>
              <a:buNone/>
              <a:defRPr sz="1650"/>
            </a:lvl6pPr>
            <a:lvl7pPr lvl="6">
              <a:lnSpc>
                <a:spcPct val="100000"/>
              </a:lnSpc>
              <a:spcBef>
                <a:spcPts val="0"/>
              </a:spcBef>
              <a:spcAft>
                <a:spcPts val="0"/>
              </a:spcAft>
              <a:buSzPts val="1650"/>
              <a:buNone/>
              <a:defRPr sz="1650"/>
            </a:lvl7pPr>
            <a:lvl8pPr lvl="7">
              <a:lnSpc>
                <a:spcPct val="100000"/>
              </a:lnSpc>
              <a:spcBef>
                <a:spcPts val="0"/>
              </a:spcBef>
              <a:spcAft>
                <a:spcPts val="0"/>
              </a:spcAft>
              <a:buSzPts val="1650"/>
              <a:buNone/>
              <a:defRPr sz="1650"/>
            </a:lvl8pPr>
            <a:lvl9pPr lvl="8">
              <a:lnSpc>
                <a:spcPct val="100000"/>
              </a:lnSpc>
              <a:spcBef>
                <a:spcPts val="0"/>
              </a:spcBef>
              <a:spcAft>
                <a:spcPts val="0"/>
              </a:spcAft>
              <a:buSzPts val="1650"/>
              <a:buNone/>
              <a:defRPr sz="165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496"/>
        <p:cNvGrpSpPr/>
        <p:nvPr/>
      </p:nvGrpSpPr>
      <p:grpSpPr>
        <a:xfrm>
          <a:off x="0" y="0"/>
          <a:ext cx="0" cy="0"/>
          <a:chOff x="0" y="0"/>
          <a:chExt cx="0" cy="0"/>
        </a:xfrm>
      </p:grpSpPr>
      <p:sp>
        <p:nvSpPr>
          <p:cNvPr id="12497" name="Google Shape;12497;p10"/>
          <p:cNvSpPr>
            <a:spLocks noGrp="1"/>
          </p:cNvSpPr>
          <p:nvPr>
            <p:ph type="pic" idx="2"/>
          </p:nvPr>
        </p:nvSpPr>
        <p:spPr>
          <a:xfrm>
            <a:off x="-100" y="0"/>
            <a:ext cx="9144000" cy="5143500"/>
          </a:xfrm>
          <a:prstGeom prst="rect">
            <a:avLst/>
          </a:prstGeom>
          <a:noFill/>
          <a:ln>
            <a:noFill/>
          </a:ln>
        </p:spPr>
      </p:sp>
      <p:sp>
        <p:nvSpPr>
          <p:cNvPr id="12498" name="Google Shape;12498;p10"/>
          <p:cNvSpPr txBox="1">
            <a:spLocks noGrp="1"/>
          </p:cNvSpPr>
          <p:nvPr>
            <p:ph type="title"/>
          </p:nvPr>
        </p:nvSpPr>
        <p:spPr>
          <a:xfrm>
            <a:off x="713225" y="3443075"/>
            <a:ext cx="4990500" cy="1165500"/>
          </a:xfrm>
          <a:prstGeom prst="rect">
            <a:avLst/>
          </a:prstGeom>
          <a:solidFill>
            <a:schemeClr val="dk1"/>
          </a:solidFill>
          <a:ln w="19050"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t" anchorCtr="0">
            <a:noAutofit/>
          </a:bodyPr>
          <a:lstStyle>
            <a:lvl1pPr lvl="0" rtl="0">
              <a:spcBef>
                <a:spcPts val="0"/>
              </a:spcBef>
              <a:spcAft>
                <a:spcPts val="0"/>
              </a:spcAft>
              <a:buSzPts val="3300"/>
              <a:buNone/>
              <a:defRPr/>
            </a:lvl1pPr>
            <a:lvl2pPr lvl="1" algn="l" rtl="0">
              <a:spcBef>
                <a:spcPts val="0"/>
              </a:spcBef>
              <a:spcAft>
                <a:spcPts val="0"/>
              </a:spcAft>
              <a:buSzPts val="3300"/>
              <a:buNone/>
              <a:defRPr/>
            </a:lvl2pPr>
            <a:lvl3pPr lvl="2" algn="l" rtl="0">
              <a:spcBef>
                <a:spcPts val="0"/>
              </a:spcBef>
              <a:spcAft>
                <a:spcPts val="0"/>
              </a:spcAft>
              <a:buSzPts val="3300"/>
              <a:buNone/>
              <a:defRPr/>
            </a:lvl3pPr>
            <a:lvl4pPr lvl="3" algn="l" rtl="0">
              <a:spcBef>
                <a:spcPts val="0"/>
              </a:spcBef>
              <a:spcAft>
                <a:spcPts val="0"/>
              </a:spcAft>
              <a:buSzPts val="3300"/>
              <a:buNone/>
              <a:defRPr/>
            </a:lvl4pPr>
            <a:lvl5pPr lvl="4" algn="l" rtl="0">
              <a:spcBef>
                <a:spcPts val="0"/>
              </a:spcBef>
              <a:spcAft>
                <a:spcPts val="0"/>
              </a:spcAft>
              <a:buSzPts val="3300"/>
              <a:buNone/>
              <a:defRPr/>
            </a:lvl5pPr>
            <a:lvl6pPr lvl="5" algn="l" rtl="0">
              <a:spcBef>
                <a:spcPts val="0"/>
              </a:spcBef>
              <a:spcAft>
                <a:spcPts val="0"/>
              </a:spcAft>
              <a:buSzPts val="3300"/>
              <a:buNone/>
              <a:defRPr/>
            </a:lvl6pPr>
            <a:lvl7pPr lvl="6" algn="l" rtl="0">
              <a:spcBef>
                <a:spcPts val="0"/>
              </a:spcBef>
              <a:spcAft>
                <a:spcPts val="0"/>
              </a:spcAft>
              <a:buSzPts val="3300"/>
              <a:buNone/>
              <a:defRPr/>
            </a:lvl7pPr>
            <a:lvl8pPr lvl="7" algn="l" rtl="0">
              <a:spcBef>
                <a:spcPts val="0"/>
              </a:spcBef>
              <a:spcAft>
                <a:spcPts val="0"/>
              </a:spcAft>
              <a:buSzPts val="3300"/>
              <a:buNone/>
              <a:defRPr/>
            </a:lvl8pPr>
            <a:lvl9pPr lvl="8" algn="l" rtl="0">
              <a:spcBef>
                <a:spcPts val="0"/>
              </a:spcBef>
              <a:spcAft>
                <a:spcPts val="0"/>
              </a:spcAft>
              <a:buSzPts val="33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403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4034"/>
        <p:cNvGrpSpPr/>
        <p:nvPr/>
      </p:nvGrpSpPr>
      <p:grpSpPr>
        <a:xfrm>
          <a:off x="0" y="0"/>
          <a:ext cx="0" cy="0"/>
          <a:chOff x="0" y="0"/>
          <a:chExt cx="0" cy="0"/>
        </a:xfrm>
      </p:grpSpPr>
      <p:grpSp>
        <p:nvGrpSpPr>
          <p:cNvPr id="14035" name="Google Shape;14035;p13"/>
          <p:cNvGrpSpPr/>
          <p:nvPr/>
        </p:nvGrpSpPr>
        <p:grpSpPr>
          <a:xfrm>
            <a:off x="70735" y="70796"/>
            <a:ext cx="9002530" cy="5001909"/>
            <a:chOff x="70735" y="70796"/>
            <a:chExt cx="9002530" cy="5001909"/>
          </a:xfrm>
        </p:grpSpPr>
        <p:grpSp>
          <p:nvGrpSpPr>
            <p:cNvPr id="14036" name="Google Shape;14036;p13"/>
            <p:cNvGrpSpPr/>
            <p:nvPr/>
          </p:nvGrpSpPr>
          <p:grpSpPr>
            <a:xfrm>
              <a:off x="70735" y="70796"/>
              <a:ext cx="9002530" cy="22993"/>
              <a:chOff x="79447" y="96297"/>
              <a:chExt cx="9002530" cy="22993"/>
            </a:xfrm>
          </p:grpSpPr>
          <p:sp>
            <p:nvSpPr>
              <p:cNvPr id="14037" name="Google Shape;14037;p13"/>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13"/>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13"/>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13"/>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13"/>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13"/>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13"/>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3"/>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13"/>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13"/>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13"/>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13"/>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13"/>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3"/>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13"/>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13"/>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3"/>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13"/>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13"/>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13"/>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13"/>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13"/>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13"/>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13"/>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13"/>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3"/>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13"/>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13"/>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13"/>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3"/>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13"/>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3"/>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3"/>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3"/>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3"/>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13"/>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13"/>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13"/>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3"/>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3"/>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3"/>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13"/>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13"/>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3"/>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13"/>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13"/>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3"/>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13"/>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13"/>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13"/>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13"/>
            <p:cNvGrpSpPr/>
            <p:nvPr/>
          </p:nvGrpSpPr>
          <p:grpSpPr>
            <a:xfrm>
              <a:off x="70735" y="243203"/>
              <a:ext cx="9002530" cy="21952"/>
              <a:chOff x="79447" y="266897"/>
              <a:chExt cx="9002530" cy="21952"/>
            </a:xfrm>
          </p:grpSpPr>
          <p:sp>
            <p:nvSpPr>
              <p:cNvPr id="14088" name="Google Shape;14088;p13"/>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13"/>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13"/>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13"/>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13"/>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13"/>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13"/>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3"/>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13"/>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13"/>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13"/>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13"/>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13"/>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3"/>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13"/>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13"/>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13"/>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13"/>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3"/>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3"/>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13"/>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3"/>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3"/>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3"/>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3"/>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13"/>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13"/>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3"/>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3"/>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13"/>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13"/>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13"/>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3"/>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13"/>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13"/>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3"/>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3"/>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3"/>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13"/>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13"/>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13"/>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3"/>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13"/>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13"/>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13"/>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3"/>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13"/>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3"/>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13"/>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13"/>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8" name="Google Shape;14138;p13"/>
            <p:cNvGrpSpPr/>
            <p:nvPr/>
          </p:nvGrpSpPr>
          <p:grpSpPr>
            <a:xfrm>
              <a:off x="70735" y="414570"/>
              <a:ext cx="9002530" cy="21952"/>
              <a:chOff x="79447" y="437592"/>
              <a:chExt cx="9002530" cy="21952"/>
            </a:xfrm>
          </p:grpSpPr>
          <p:sp>
            <p:nvSpPr>
              <p:cNvPr id="14139" name="Google Shape;14139;p13"/>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13"/>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13"/>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13"/>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13"/>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3"/>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13"/>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13"/>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13"/>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13"/>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13"/>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13"/>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13"/>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13"/>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13"/>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13"/>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13"/>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3"/>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13"/>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13"/>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13"/>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13"/>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13"/>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13"/>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13"/>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13"/>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13"/>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3"/>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13"/>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13"/>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13"/>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13"/>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13"/>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13"/>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13"/>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13"/>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13"/>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13"/>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13"/>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13"/>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3"/>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3"/>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13"/>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13"/>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13"/>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13"/>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13"/>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13"/>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13"/>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13"/>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13"/>
            <p:cNvGrpSpPr/>
            <p:nvPr/>
          </p:nvGrpSpPr>
          <p:grpSpPr>
            <a:xfrm>
              <a:off x="70735" y="585937"/>
              <a:ext cx="9002530" cy="22993"/>
              <a:chOff x="79447" y="607151"/>
              <a:chExt cx="9002530" cy="22993"/>
            </a:xfrm>
          </p:grpSpPr>
          <p:sp>
            <p:nvSpPr>
              <p:cNvPr id="14190" name="Google Shape;14190;p13"/>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13"/>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13"/>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13"/>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13"/>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13"/>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13"/>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13"/>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13"/>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13"/>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13"/>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13"/>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13"/>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13"/>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13"/>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13"/>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13"/>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13"/>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13"/>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13"/>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13"/>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13"/>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13"/>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13"/>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13"/>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13"/>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13"/>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13"/>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13"/>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13"/>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13"/>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13"/>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13"/>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13"/>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13"/>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13"/>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13"/>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3"/>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13"/>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13"/>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13"/>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13"/>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13"/>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13"/>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13"/>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3"/>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13"/>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13"/>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13"/>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13"/>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0" name="Google Shape;14240;p13"/>
            <p:cNvGrpSpPr/>
            <p:nvPr/>
          </p:nvGrpSpPr>
          <p:grpSpPr>
            <a:xfrm>
              <a:off x="70735" y="758345"/>
              <a:ext cx="9002530" cy="21952"/>
              <a:chOff x="79447" y="777845"/>
              <a:chExt cx="9002530" cy="21952"/>
            </a:xfrm>
          </p:grpSpPr>
          <p:sp>
            <p:nvSpPr>
              <p:cNvPr id="14241" name="Google Shape;14241;p13"/>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13"/>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13"/>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13"/>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13"/>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13"/>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13"/>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13"/>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13"/>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13"/>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13"/>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3"/>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3"/>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13"/>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13"/>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13"/>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13"/>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13"/>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13"/>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13"/>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13"/>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13"/>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13"/>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13"/>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13"/>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3"/>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13"/>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13"/>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13"/>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13"/>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13"/>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3"/>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13"/>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13"/>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13"/>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13"/>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13"/>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3"/>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3"/>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13"/>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13"/>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3"/>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13"/>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13"/>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13"/>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13"/>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13"/>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13"/>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13"/>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13"/>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13"/>
            <p:cNvGrpSpPr/>
            <p:nvPr/>
          </p:nvGrpSpPr>
          <p:grpSpPr>
            <a:xfrm>
              <a:off x="70735" y="929712"/>
              <a:ext cx="9002530" cy="21952"/>
              <a:chOff x="79447" y="948445"/>
              <a:chExt cx="9002530" cy="21952"/>
            </a:xfrm>
          </p:grpSpPr>
          <p:sp>
            <p:nvSpPr>
              <p:cNvPr id="14292" name="Google Shape;14292;p13"/>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13"/>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13"/>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13"/>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13"/>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3"/>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13"/>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13"/>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13"/>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13"/>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3"/>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13"/>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13"/>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13"/>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13"/>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13"/>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13"/>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13"/>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13"/>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3"/>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13"/>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13"/>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13"/>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13"/>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13"/>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13"/>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13"/>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13"/>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13"/>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13"/>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13"/>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13"/>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13"/>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13"/>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13"/>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13"/>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13"/>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13"/>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13"/>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13"/>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13"/>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13"/>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13"/>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13"/>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13"/>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3"/>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13"/>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13"/>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3"/>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13"/>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2" name="Google Shape;14342;p13"/>
            <p:cNvGrpSpPr/>
            <p:nvPr/>
          </p:nvGrpSpPr>
          <p:grpSpPr>
            <a:xfrm>
              <a:off x="70735" y="1101079"/>
              <a:ext cx="9002530" cy="22993"/>
              <a:chOff x="79447" y="1118099"/>
              <a:chExt cx="9002530" cy="22993"/>
            </a:xfrm>
          </p:grpSpPr>
          <p:sp>
            <p:nvSpPr>
              <p:cNvPr id="14343" name="Google Shape;14343;p13"/>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13"/>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13"/>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13"/>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13"/>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13"/>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13"/>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13"/>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13"/>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13"/>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13"/>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13"/>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13"/>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13"/>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13"/>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13"/>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13"/>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13"/>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13"/>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13"/>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13"/>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13"/>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13"/>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13"/>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13"/>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13"/>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13"/>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13"/>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13"/>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13"/>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13"/>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13"/>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13"/>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13"/>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13"/>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13"/>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13"/>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13"/>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13"/>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13"/>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13"/>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13"/>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13"/>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13"/>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13"/>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13"/>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13"/>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13"/>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13"/>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13"/>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13"/>
            <p:cNvGrpSpPr/>
            <p:nvPr/>
          </p:nvGrpSpPr>
          <p:grpSpPr>
            <a:xfrm>
              <a:off x="70735" y="1273487"/>
              <a:ext cx="9002530" cy="21952"/>
              <a:chOff x="79447" y="1287658"/>
              <a:chExt cx="9002530" cy="21952"/>
            </a:xfrm>
          </p:grpSpPr>
          <p:sp>
            <p:nvSpPr>
              <p:cNvPr id="14394" name="Google Shape;14394;p13"/>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13"/>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13"/>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13"/>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13"/>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13"/>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13"/>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13"/>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13"/>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13"/>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13"/>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13"/>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13"/>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13"/>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13"/>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13"/>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13"/>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13"/>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13"/>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13"/>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13"/>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13"/>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13"/>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13"/>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13"/>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13"/>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13"/>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3"/>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13"/>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13"/>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13"/>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13"/>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13"/>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3"/>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13"/>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13"/>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13"/>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13"/>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13"/>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13"/>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13"/>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13"/>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3"/>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13"/>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13"/>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13"/>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13"/>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13"/>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13"/>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13"/>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13"/>
            <p:cNvGrpSpPr/>
            <p:nvPr/>
          </p:nvGrpSpPr>
          <p:grpSpPr>
            <a:xfrm>
              <a:off x="70735" y="1444854"/>
              <a:ext cx="9002530" cy="21952"/>
              <a:chOff x="79447" y="1458352"/>
              <a:chExt cx="9002530" cy="21952"/>
            </a:xfrm>
          </p:grpSpPr>
          <p:sp>
            <p:nvSpPr>
              <p:cNvPr id="14445" name="Google Shape;14445;p13"/>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13"/>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13"/>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13"/>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13"/>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13"/>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13"/>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13"/>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13"/>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13"/>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13"/>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13"/>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13"/>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13"/>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13"/>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13"/>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13"/>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13"/>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13"/>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13"/>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13"/>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13"/>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13"/>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13"/>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13"/>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13"/>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13"/>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13"/>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13"/>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13"/>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13"/>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13"/>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13"/>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13"/>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13"/>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13"/>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13"/>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13"/>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13"/>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13"/>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13"/>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13"/>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13"/>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13"/>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13"/>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13"/>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13"/>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13"/>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13"/>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13"/>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5" name="Google Shape;14495;p13"/>
            <p:cNvGrpSpPr/>
            <p:nvPr/>
          </p:nvGrpSpPr>
          <p:grpSpPr>
            <a:xfrm>
              <a:off x="70735" y="1616221"/>
              <a:ext cx="9002530" cy="22993"/>
              <a:chOff x="79447" y="1627911"/>
              <a:chExt cx="9002530" cy="22993"/>
            </a:xfrm>
          </p:grpSpPr>
          <p:sp>
            <p:nvSpPr>
              <p:cNvPr id="14496" name="Google Shape;14496;p13"/>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13"/>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13"/>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13"/>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13"/>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13"/>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13"/>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13"/>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13"/>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13"/>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13"/>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13"/>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13"/>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13"/>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13"/>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13"/>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13"/>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13"/>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13"/>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13"/>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13"/>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13"/>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13"/>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13"/>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13"/>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13"/>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13"/>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13"/>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13"/>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13"/>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13"/>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13"/>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13"/>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13"/>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13"/>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13"/>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13"/>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13"/>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13"/>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13"/>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13"/>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13"/>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13"/>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13"/>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13"/>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13"/>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13"/>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13"/>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13"/>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13"/>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6" name="Google Shape;14546;p13"/>
            <p:cNvGrpSpPr/>
            <p:nvPr/>
          </p:nvGrpSpPr>
          <p:grpSpPr>
            <a:xfrm>
              <a:off x="70735" y="1788629"/>
              <a:ext cx="9002530" cy="21952"/>
              <a:chOff x="79447" y="1798606"/>
              <a:chExt cx="9002530" cy="21952"/>
            </a:xfrm>
          </p:grpSpPr>
          <p:sp>
            <p:nvSpPr>
              <p:cNvPr id="14547" name="Google Shape;14547;p13"/>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13"/>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13"/>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13"/>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13"/>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13"/>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13"/>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13"/>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13"/>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13"/>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13"/>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13"/>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13"/>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13"/>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13"/>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13"/>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13"/>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13"/>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13"/>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13"/>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13"/>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13"/>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13"/>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13"/>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13"/>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13"/>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13"/>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13"/>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13"/>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13"/>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13"/>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13"/>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13"/>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13"/>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13"/>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13"/>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13"/>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13"/>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13"/>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13"/>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13"/>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13"/>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13"/>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13"/>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13"/>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13"/>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13"/>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13"/>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13"/>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13"/>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13"/>
            <p:cNvGrpSpPr/>
            <p:nvPr/>
          </p:nvGrpSpPr>
          <p:grpSpPr>
            <a:xfrm>
              <a:off x="70735" y="1959996"/>
              <a:ext cx="9002530" cy="21952"/>
              <a:chOff x="79447" y="1969206"/>
              <a:chExt cx="9002530" cy="21952"/>
            </a:xfrm>
          </p:grpSpPr>
          <p:sp>
            <p:nvSpPr>
              <p:cNvPr id="14598" name="Google Shape;14598;p13"/>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13"/>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13"/>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13"/>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13"/>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13"/>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13"/>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13"/>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13"/>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13"/>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13"/>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13"/>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13"/>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13"/>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13"/>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13"/>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13"/>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13"/>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13"/>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13"/>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13"/>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13"/>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13"/>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13"/>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13"/>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13"/>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13"/>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13"/>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13"/>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13"/>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13"/>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13"/>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13"/>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13"/>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13"/>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13"/>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13"/>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13"/>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13"/>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13"/>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13"/>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13"/>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13"/>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13"/>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13"/>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13"/>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13"/>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13"/>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13"/>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13"/>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13"/>
            <p:cNvGrpSpPr/>
            <p:nvPr/>
          </p:nvGrpSpPr>
          <p:grpSpPr>
            <a:xfrm>
              <a:off x="70735" y="2131363"/>
              <a:ext cx="9002530" cy="22993"/>
              <a:chOff x="79447" y="2138859"/>
              <a:chExt cx="9002530" cy="22993"/>
            </a:xfrm>
          </p:grpSpPr>
          <p:sp>
            <p:nvSpPr>
              <p:cNvPr id="14649" name="Google Shape;14649;p13"/>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13"/>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13"/>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13"/>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13"/>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13"/>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13"/>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13"/>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13"/>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13"/>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13"/>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13"/>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13"/>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13"/>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13"/>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13"/>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13"/>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13"/>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13"/>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13"/>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13"/>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13"/>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13"/>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13"/>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13"/>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13"/>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13"/>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13"/>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13"/>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13"/>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13"/>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13"/>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13"/>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13"/>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13"/>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13"/>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13"/>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13"/>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13"/>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13"/>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13"/>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13"/>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13"/>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13"/>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13"/>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13"/>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13"/>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13"/>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13"/>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13"/>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9" name="Google Shape;14699;p13"/>
            <p:cNvGrpSpPr/>
            <p:nvPr/>
          </p:nvGrpSpPr>
          <p:grpSpPr>
            <a:xfrm>
              <a:off x="70735" y="2303771"/>
              <a:ext cx="9002530" cy="21952"/>
              <a:chOff x="79447" y="2309459"/>
              <a:chExt cx="9002530" cy="21952"/>
            </a:xfrm>
          </p:grpSpPr>
          <p:sp>
            <p:nvSpPr>
              <p:cNvPr id="14700" name="Google Shape;14700;p13"/>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13"/>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13"/>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13"/>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13"/>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13"/>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13"/>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13"/>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13"/>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13"/>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13"/>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13"/>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13"/>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13"/>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13"/>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13"/>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13"/>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13"/>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13"/>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13"/>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13"/>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13"/>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13"/>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13"/>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13"/>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13"/>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13"/>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13"/>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13"/>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13"/>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13"/>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13"/>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13"/>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13"/>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13"/>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13"/>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13"/>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13"/>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13"/>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13"/>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13"/>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13"/>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13"/>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13"/>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13"/>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13"/>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13"/>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13"/>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13"/>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13"/>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13"/>
            <p:cNvGrpSpPr/>
            <p:nvPr/>
          </p:nvGrpSpPr>
          <p:grpSpPr>
            <a:xfrm>
              <a:off x="70735" y="2475138"/>
              <a:ext cx="9002530" cy="21952"/>
              <a:chOff x="79447" y="2480154"/>
              <a:chExt cx="9002530" cy="21952"/>
            </a:xfrm>
          </p:grpSpPr>
          <p:sp>
            <p:nvSpPr>
              <p:cNvPr id="14751" name="Google Shape;14751;p13"/>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13"/>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13"/>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13"/>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13"/>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13"/>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13"/>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13"/>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13"/>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13"/>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13"/>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13"/>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13"/>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13"/>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13"/>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13"/>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13"/>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13"/>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13"/>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13"/>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13"/>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13"/>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13"/>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13"/>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13"/>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13"/>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13"/>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13"/>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13"/>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13"/>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13"/>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13"/>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13"/>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13"/>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13"/>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13"/>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13"/>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13"/>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13"/>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13"/>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13"/>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13"/>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13"/>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13"/>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13"/>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13"/>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13"/>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13"/>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13"/>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13"/>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1" name="Google Shape;14801;p13"/>
            <p:cNvGrpSpPr/>
            <p:nvPr/>
          </p:nvGrpSpPr>
          <p:grpSpPr>
            <a:xfrm>
              <a:off x="70735" y="2646505"/>
              <a:ext cx="9002530" cy="21952"/>
              <a:chOff x="79447" y="2650753"/>
              <a:chExt cx="9002530" cy="21952"/>
            </a:xfrm>
          </p:grpSpPr>
          <p:sp>
            <p:nvSpPr>
              <p:cNvPr id="14802" name="Google Shape;14802;p13"/>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13"/>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13"/>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13"/>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13"/>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13"/>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13"/>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13"/>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13"/>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13"/>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13"/>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13"/>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13"/>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13"/>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13"/>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13"/>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13"/>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13"/>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13"/>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13"/>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13"/>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13"/>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13"/>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13"/>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13"/>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13"/>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13"/>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13"/>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13"/>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13"/>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13"/>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13"/>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13"/>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13"/>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13"/>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13"/>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13"/>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13"/>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13"/>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13"/>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13"/>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13"/>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13"/>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13"/>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13"/>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13"/>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13"/>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13"/>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13"/>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13"/>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2" name="Google Shape;14852;p13"/>
            <p:cNvGrpSpPr/>
            <p:nvPr/>
          </p:nvGrpSpPr>
          <p:grpSpPr>
            <a:xfrm>
              <a:off x="70735" y="2817872"/>
              <a:ext cx="9002530" cy="21952"/>
              <a:chOff x="79447" y="2821448"/>
              <a:chExt cx="9002530" cy="21952"/>
            </a:xfrm>
          </p:grpSpPr>
          <p:sp>
            <p:nvSpPr>
              <p:cNvPr id="14853" name="Google Shape;14853;p13"/>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13"/>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13"/>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13"/>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13"/>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13"/>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13"/>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13"/>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13"/>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13"/>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13"/>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13"/>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13"/>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13"/>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13"/>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13"/>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13"/>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13"/>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13"/>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13"/>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13"/>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13"/>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13"/>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13"/>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13"/>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13"/>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13"/>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13"/>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13"/>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13"/>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13"/>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13"/>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13"/>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13"/>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13"/>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13"/>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13"/>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13"/>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13"/>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13"/>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13"/>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13"/>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13"/>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13"/>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13"/>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13"/>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13"/>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13"/>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13"/>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13"/>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13"/>
            <p:cNvGrpSpPr/>
            <p:nvPr/>
          </p:nvGrpSpPr>
          <p:grpSpPr>
            <a:xfrm>
              <a:off x="70735" y="2989239"/>
              <a:ext cx="9002530" cy="22898"/>
              <a:chOff x="79447" y="2991102"/>
              <a:chExt cx="9002530" cy="22898"/>
            </a:xfrm>
          </p:grpSpPr>
          <p:sp>
            <p:nvSpPr>
              <p:cNvPr id="14904" name="Google Shape;14904;p13"/>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13"/>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13"/>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13"/>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13"/>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13"/>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13"/>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13"/>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13"/>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13"/>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13"/>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13"/>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13"/>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13"/>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13"/>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13"/>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13"/>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13"/>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13"/>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13"/>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13"/>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13"/>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13"/>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13"/>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13"/>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13"/>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13"/>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13"/>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13"/>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13"/>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13"/>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13"/>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13"/>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13"/>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13"/>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13"/>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13"/>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13"/>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13"/>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13"/>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13"/>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13"/>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13"/>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13"/>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13"/>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13"/>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13"/>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13"/>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13"/>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13"/>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4" name="Google Shape;14954;p13"/>
            <p:cNvGrpSpPr/>
            <p:nvPr/>
          </p:nvGrpSpPr>
          <p:grpSpPr>
            <a:xfrm>
              <a:off x="70735" y="3161552"/>
              <a:ext cx="9002530" cy="21952"/>
              <a:chOff x="79447" y="3161701"/>
              <a:chExt cx="9002530" cy="21952"/>
            </a:xfrm>
          </p:grpSpPr>
          <p:sp>
            <p:nvSpPr>
              <p:cNvPr id="14955" name="Google Shape;14955;p13"/>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13"/>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13"/>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13"/>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13"/>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13"/>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13"/>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13"/>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13"/>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13"/>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13"/>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13"/>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13"/>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13"/>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13"/>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13"/>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13"/>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13"/>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13"/>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13"/>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13"/>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13"/>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13"/>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13"/>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13"/>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13"/>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13"/>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13"/>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13"/>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13"/>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13"/>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13"/>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13"/>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13"/>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13"/>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13"/>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13"/>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13"/>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13"/>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13"/>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13"/>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13"/>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13"/>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13"/>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13"/>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13"/>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13"/>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13"/>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13"/>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13"/>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13"/>
            <p:cNvGrpSpPr/>
            <p:nvPr/>
          </p:nvGrpSpPr>
          <p:grpSpPr>
            <a:xfrm>
              <a:off x="70735" y="3332919"/>
              <a:ext cx="9002530" cy="21952"/>
              <a:chOff x="79447" y="3332396"/>
              <a:chExt cx="9002530" cy="21952"/>
            </a:xfrm>
          </p:grpSpPr>
          <p:sp>
            <p:nvSpPr>
              <p:cNvPr id="15006" name="Google Shape;15006;p13"/>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13"/>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13"/>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13"/>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13"/>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13"/>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13"/>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13"/>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13"/>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13"/>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13"/>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13"/>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13"/>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13"/>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13"/>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13"/>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13"/>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13"/>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13"/>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13"/>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13"/>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13"/>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13"/>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13"/>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13"/>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13"/>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13"/>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13"/>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13"/>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13"/>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13"/>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13"/>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13"/>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13"/>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13"/>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13"/>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13"/>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13"/>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13"/>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13"/>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13"/>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13"/>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13"/>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13"/>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13"/>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13"/>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13"/>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13"/>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13"/>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13"/>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6" name="Google Shape;15056;p13"/>
            <p:cNvGrpSpPr/>
            <p:nvPr/>
          </p:nvGrpSpPr>
          <p:grpSpPr>
            <a:xfrm>
              <a:off x="70735" y="3504286"/>
              <a:ext cx="9002530" cy="22993"/>
              <a:chOff x="79447" y="3501955"/>
              <a:chExt cx="9002530" cy="22993"/>
            </a:xfrm>
          </p:grpSpPr>
          <p:sp>
            <p:nvSpPr>
              <p:cNvPr id="15057" name="Google Shape;15057;p13"/>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13"/>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13"/>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13"/>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13"/>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13"/>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13"/>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13"/>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13"/>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13"/>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13"/>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13"/>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13"/>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13"/>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13"/>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13"/>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13"/>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13"/>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13"/>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13"/>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13"/>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13"/>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13"/>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13"/>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13"/>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13"/>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13"/>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13"/>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13"/>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13"/>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13"/>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13"/>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13"/>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13"/>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13"/>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13"/>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13"/>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13"/>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13"/>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13"/>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13"/>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13"/>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13"/>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13"/>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13"/>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13"/>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13"/>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13"/>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13"/>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13"/>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7" name="Google Shape;15107;p13"/>
            <p:cNvGrpSpPr/>
            <p:nvPr/>
          </p:nvGrpSpPr>
          <p:grpSpPr>
            <a:xfrm>
              <a:off x="70735" y="3676694"/>
              <a:ext cx="9002530" cy="21952"/>
              <a:chOff x="79447" y="3672649"/>
              <a:chExt cx="9002530" cy="21952"/>
            </a:xfrm>
          </p:grpSpPr>
          <p:sp>
            <p:nvSpPr>
              <p:cNvPr id="15108" name="Google Shape;15108;p13"/>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13"/>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13"/>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13"/>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13"/>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13"/>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13"/>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13"/>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13"/>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13"/>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13"/>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13"/>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13"/>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13"/>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13"/>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13"/>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13"/>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13"/>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13"/>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13"/>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13"/>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13"/>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13"/>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13"/>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13"/>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13"/>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13"/>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13"/>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13"/>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13"/>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13"/>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13"/>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13"/>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13"/>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13"/>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13"/>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13"/>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13"/>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13"/>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13"/>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13"/>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13"/>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13"/>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13"/>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13"/>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13"/>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13"/>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13"/>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13"/>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13"/>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8" name="Google Shape;15158;p13"/>
            <p:cNvGrpSpPr/>
            <p:nvPr/>
          </p:nvGrpSpPr>
          <p:grpSpPr>
            <a:xfrm>
              <a:off x="70735" y="3848061"/>
              <a:ext cx="9002530" cy="21952"/>
              <a:chOff x="79447" y="3843249"/>
              <a:chExt cx="9002530" cy="21952"/>
            </a:xfrm>
          </p:grpSpPr>
          <p:sp>
            <p:nvSpPr>
              <p:cNvPr id="15159" name="Google Shape;15159;p13"/>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13"/>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13"/>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13"/>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13"/>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13"/>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13"/>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13"/>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13"/>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13"/>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13"/>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13"/>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13"/>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13"/>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13"/>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13"/>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13"/>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13"/>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13"/>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13"/>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13"/>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13"/>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13"/>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13"/>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13"/>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13"/>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13"/>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13"/>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13"/>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13"/>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13"/>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13"/>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13"/>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13"/>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13"/>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13"/>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13"/>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13"/>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13"/>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13"/>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13"/>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13"/>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13"/>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13"/>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13"/>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13"/>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13"/>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13"/>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13"/>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13"/>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9" name="Google Shape;15209;p13"/>
            <p:cNvGrpSpPr/>
            <p:nvPr/>
          </p:nvGrpSpPr>
          <p:grpSpPr>
            <a:xfrm>
              <a:off x="70735" y="4019428"/>
              <a:ext cx="9002530" cy="22993"/>
              <a:chOff x="79447" y="4012903"/>
              <a:chExt cx="9002530" cy="22993"/>
            </a:xfrm>
          </p:grpSpPr>
          <p:sp>
            <p:nvSpPr>
              <p:cNvPr id="15210" name="Google Shape;15210;p13"/>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13"/>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13"/>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13"/>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13"/>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13"/>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13"/>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13"/>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13"/>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13"/>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13"/>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13"/>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13"/>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13"/>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13"/>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13"/>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13"/>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13"/>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13"/>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13"/>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13"/>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13"/>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13"/>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13"/>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13"/>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13"/>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13"/>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13"/>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13"/>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13"/>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13"/>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13"/>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13"/>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13"/>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13"/>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13"/>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13"/>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13"/>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13"/>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13"/>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13"/>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13"/>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13"/>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13"/>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13"/>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13"/>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13"/>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13"/>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13"/>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13"/>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0" name="Google Shape;15260;p13"/>
            <p:cNvGrpSpPr/>
            <p:nvPr/>
          </p:nvGrpSpPr>
          <p:grpSpPr>
            <a:xfrm>
              <a:off x="70735" y="4191836"/>
              <a:ext cx="9002530" cy="21952"/>
              <a:chOff x="79447" y="4182462"/>
              <a:chExt cx="9002530" cy="21952"/>
            </a:xfrm>
          </p:grpSpPr>
          <p:sp>
            <p:nvSpPr>
              <p:cNvPr id="15261" name="Google Shape;15261;p13"/>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13"/>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13"/>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13"/>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13"/>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13"/>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13"/>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13"/>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13"/>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13"/>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13"/>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13"/>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13"/>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13"/>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13"/>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13"/>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13"/>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13"/>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13"/>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13"/>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13"/>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13"/>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13"/>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13"/>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13"/>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13"/>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13"/>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13"/>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13"/>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13"/>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13"/>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13"/>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13"/>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13"/>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13"/>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13"/>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13"/>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13"/>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13"/>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13"/>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13"/>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13"/>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13"/>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13"/>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13"/>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13"/>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13"/>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13"/>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13"/>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13"/>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13"/>
            <p:cNvGrpSpPr/>
            <p:nvPr/>
          </p:nvGrpSpPr>
          <p:grpSpPr>
            <a:xfrm>
              <a:off x="70735" y="4363203"/>
              <a:ext cx="9002530" cy="21952"/>
              <a:chOff x="79447" y="4353157"/>
              <a:chExt cx="9002530" cy="21952"/>
            </a:xfrm>
          </p:grpSpPr>
          <p:sp>
            <p:nvSpPr>
              <p:cNvPr id="15312" name="Google Shape;15312;p13"/>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13"/>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13"/>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13"/>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13"/>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13"/>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13"/>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13"/>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13"/>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13"/>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13"/>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13"/>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13"/>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13"/>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13"/>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13"/>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13"/>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13"/>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13"/>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13"/>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13"/>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13"/>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13"/>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13"/>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13"/>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13"/>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13"/>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13"/>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13"/>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13"/>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13"/>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13"/>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13"/>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13"/>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13"/>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13"/>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13"/>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13"/>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13"/>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13"/>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13"/>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13"/>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13"/>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13"/>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13"/>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13"/>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13"/>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13"/>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13"/>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13"/>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2" name="Google Shape;15362;p13"/>
            <p:cNvGrpSpPr/>
            <p:nvPr/>
          </p:nvGrpSpPr>
          <p:grpSpPr>
            <a:xfrm>
              <a:off x="70735" y="4534570"/>
              <a:ext cx="9002530" cy="22993"/>
              <a:chOff x="79447" y="4522716"/>
              <a:chExt cx="9002530" cy="22993"/>
            </a:xfrm>
          </p:grpSpPr>
          <p:sp>
            <p:nvSpPr>
              <p:cNvPr id="15363" name="Google Shape;15363;p13"/>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13"/>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13"/>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13"/>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13"/>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13"/>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13"/>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13"/>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13"/>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13"/>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13"/>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13"/>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13"/>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13"/>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13"/>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13"/>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13"/>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13"/>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13"/>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13"/>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13"/>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13"/>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13"/>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13"/>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13"/>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13"/>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13"/>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13"/>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13"/>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13"/>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13"/>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13"/>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13"/>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13"/>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13"/>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13"/>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13"/>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13"/>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13"/>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13"/>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13"/>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13"/>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13"/>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13"/>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13"/>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13"/>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13"/>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13"/>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13"/>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13"/>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13"/>
            <p:cNvGrpSpPr/>
            <p:nvPr/>
          </p:nvGrpSpPr>
          <p:grpSpPr>
            <a:xfrm>
              <a:off x="70735" y="4706978"/>
              <a:ext cx="9002530" cy="21952"/>
              <a:chOff x="79447" y="4693410"/>
              <a:chExt cx="9002530" cy="21952"/>
            </a:xfrm>
          </p:grpSpPr>
          <p:sp>
            <p:nvSpPr>
              <p:cNvPr id="15414" name="Google Shape;15414;p13"/>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13"/>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13"/>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13"/>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13"/>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13"/>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13"/>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13"/>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13"/>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13"/>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13"/>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13"/>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13"/>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13"/>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13"/>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13"/>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13"/>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13"/>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13"/>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13"/>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13"/>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13"/>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13"/>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13"/>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13"/>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13"/>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13"/>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13"/>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13"/>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13"/>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13"/>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13"/>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13"/>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13"/>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13"/>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13"/>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13"/>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13"/>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13"/>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13"/>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13"/>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13"/>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13"/>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13"/>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13"/>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13"/>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13"/>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13"/>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13"/>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13"/>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13"/>
            <p:cNvGrpSpPr/>
            <p:nvPr/>
          </p:nvGrpSpPr>
          <p:grpSpPr>
            <a:xfrm>
              <a:off x="70735" y="4878345"/>
              <a:ext cx="9002530" cy="21952"/>
              <a:chOff x="79447" y="4864010"/>
              <a:chExt cx="9002530" cy="21952"/>
            </a:xfrm>
          </p:grpSpPr>
          <p:sp>
            <p:nvSpPr>
              <p:cNvPr id="15465" name="Google Shape;15465;p13"/>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13"/>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13"/>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13"/>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13"/>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13"/>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13"/>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13"/>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13"/>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13"/>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13"/>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13"/>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13"/>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13"/>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13"/>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13"/>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13"/>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13"/>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13"/>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13"/>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13"/>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13"/>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13"/>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13"/>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13"/>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13"/>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13"/>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13"/>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13"/>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13"/>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13"/>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13"/>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13"/>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13"/>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13"/>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13"/>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13"/>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13"/>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13"/>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13"/>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13"/>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13"/>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13"/>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13"/>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13"/>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13"/>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13"/>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13"/>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13"/>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13"/>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5" name="Google Shape;15515;p13"/>
            <p:cNvGrpSpPr/>
            <p:nvPr/>
          </p:nvGrpSpPr>
          <p:grpSpPr>
            <a:xfrm>
              <a:off x="70735" y="5049712"/>
              <a:ext cx="9002530" cy="22993"/>
              <a:chOff x="79447" y="5033664"/>
              <a:chExt cx="9002530" cy="22993"/>
            </a:xfrm>
          </p:grpSpPr>
          <p:sp>
            <p:nvSpPr>
              <p:cNvPr id="15516" name="Google Shape;15516;p13"/>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13"/>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13"/>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13"/>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13"/>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13"/>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13"/>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13"/>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13"/>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13"/>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13"/>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13"/>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13"/>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13"/>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13"/>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13"/>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13"/>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13"/>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13"/>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13"/>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13"/>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13"/>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13"/>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13"/>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13"/>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13"/>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13"/>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13"/>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13"/>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13"/>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13"/>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13"/>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13"/>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13"/>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13"/>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13"/>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13"/>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13"/>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13"/>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13"/>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13"/>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13"/>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13"/>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13"/>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13"/>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13"/>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13"/>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13"/>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13"/>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13"/>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66" name="Google Shape;15566;p13"/>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15567" name="Google Shape;15567;p13"/>
          <p:cNvSpPr txBox="1">
            <a:spLocks noGrp="1"/>
          </p:cNvSpPr>
          <p:nvPr>
            <p:ph type="subTitle" idx="1"/>
          </p:nvPr>
        </p:nvSpPr>
        <p:spPr>
          <a:xfrm>
            <a:off x="1923675" y="2054577"/>
            <a:ext cx="24039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68" name="Google Shape;15568;p13"/>
          <p:cNvSpPr txBox="1">
            <a:spLocks noGrp="1"/>
          </p:cNvSpPr>
          <p:nvPr>
            <p:ph type="subTitle" idx="2"/>
          </p:nvPr>
        </p:nvSpPr>
        <p:spPr>
          <a:xfrm>
            <a:off x="1923675" y="1619975"/>
            <a:ext cx="2403900" cy="517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2400"/>
              <a:buFont typeface="Source Code Pro SemiBold"/>
              <a:buNone/>
              <a:defRPr sz="2400">
                <a:latin typeface="Source Code Pro"/>
                <a:ea typeface="Source Code Pro"/>
                <a:cs typeface="Source Code Pro"/>
                <a:sym typeface="Source Code Pro"/>
              </a:defRPr>
            </a:lvl1pPr>
            <a:lvl2pPr lvl="1"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2pPr>
            <a:lvl3pPr lvl="2"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3pPr>
            <a:lvl4pPr lvl="3"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4pPr>
            <a:lvl5pPr lvl="4"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5pPr>
            <a:lvl6pPr lvl="5"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6pPr>
            <a:lvl7pPr lvl="6"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7pPr>
            <a:lvl8pPr lvl="7"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8pPr>
            <a:lvl9pPr lvl="8"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9pPr>
          </a:lstStyle>
          <a:p>
            <a:endParaRPr/>
          </a:p>
        </p:txBody>
      </p:sp>
      <p:sp>
        <p:nvSpPr>
          <p:cNvPr id="15569" name="Google Shape;15569;p13"/>
          <p:cNvSpPr txBox="1">
            <a:spLocks noGrp="1"/>
          </p:cNvSpPr>
          <p:nvPr>
            <p:ph type="title" idx="3" hasCustomPrompt="1"/>
          </p:nvPr>
        </p:nvSpPr>
        <p:spPr>
          <a:xfrm>
            <a:off x="888550" y="1926039"/>
            <a:ext cx="895800" cy="454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4600"/>
              <a:buNone/>
              <a:defRPr sz="40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15570" name="Google Shape;15570;p13"/>
          <p:cNvSpPr txBox="1">
            <a:spLocks noGrp="1"/>
          </p:cNvSpPr>
          <p:nvPr>
            <p:ph type="subTitle" idx="4"/>
          </p:nvPr>
        </p:nvSpPr>
        <p:spPr>
          <a:xfrm>
            <a:off x="1923675" y="3639150"/>
            <a:ext cx="24039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71" name="Google Shape;15571;p13"/>
          <p:cNvSpPr txBox="1">
            <a:spLocks noGrp="1"/>
          </p:cNvSpPr>
          <p:nvPr>
            <p:ph type="subTitle" idx="5"/>
          </p:nvPr>
        </p:nvSpPr>
        <p:spPr>
          <a:xfrm>
            <a:off x="1923675" y="3204548"/>
            <a:ext cx="2403900" cy="517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2400"/>
              <a:buFont typeface="Source Code Pro SemiBold"/>
              <a:buNone/>
              <a:defRPr sz="2400">
                <a:latin typeface="Source Code Pro"/>
                <a:ea typeface="Source Code Pro"/>
                <a:cs typeface="Source Code Pro"/>
                <a:sym typeface="Source Code Pro"/>
              </a:defRPr>
            </a:lvl1pPr>
            <a:lvl2pPr lvl="1"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2pPr>
            <a:lvl3pPr lvl="2"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3pPr>
            <a:lvl4pPr lvl="3"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4pPr>
            <a:lvl5pPr lvl="4"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5pPr>
            <a:lvl6pPr lvl="5"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6pPr>
            <a:lvl7pPr lvl="6"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7pPr>
            <a:lvl8pPr lvl="7"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8pPr>
            <a:lvl9pPr lvl="8"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9pPr>
          </a:lstStyle>
          <a:p>
            <a:endParaRPr/>
          </a:p>
        </p:txBody>
      </p:sp>
      <p:sp>
        <p:nvSpPr>
          <p:cNvPr id="15572" name="Google Shape;15572;p13"/>
          <p:cNvSpPr txBox="1">
            <a:spLocks noGrp="1"/>
          </p:cNvSpPr>
          <p:nvPr>
            <p:ph type="title" idx="6" hasCustomPrompt="1"/>
          </p:nvPr>
        </p:nvSpPr>
        <p:spPr>
          <a:xfrm>
            <a:off x="888550" y="3509651"/>
            <a:ext cx="895800" cy="454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4600"/>
              <a:buNone/>
              <a:defRPr sz="40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15573" name="Google Shape;15573;p13"/>
          <p:cNvSpPr txBox="1">
            <a:spLocks noGrp="1"/>
          </p:cNvSpPr>
          <p:nvPr>
            <p:ph type="subTitle" idx="7"/>
          </p:nvPr>
        </p:nvSpPr>
        <p:spPr>
          <a:xfrm>
            <a:off x="5957443" y="2054577"/>
            <a:ext cx="24039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74" name="Google Shape;15574;p13"/>
          <p:cNvSpPr txBox="1">
            <a:spLocks noGrp="1"/>
          </p:cNvSpPr>
          <p:nvPr>
            <p:ph type="subTitle" idx="8"/>
          </p:nvPr>
        </p:nvSpPr>
        <p:spPr>
          <a:xfrm>
            <a:off x="5957443" y="1619975"/>
            <a:ext cx="2403900" cy="517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2400"/>
              <a:buFont typeface="Source Code Pro SemiBold"/>
              <a:buNone/>
              <a:defRPr sz="2400">
                <a:latin typeface="Source Code Pro"/>
                <a:ea typeface="Source Code Pro"/>
                <a:cs typeface="Source Code Pro"/>
                <a:sym typeface="Source Code Pro"/>
              </a:defRPr>
            </a:lvl1pPr>
            <a:lvl2pPr lvl="1"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2pPr>
            <a:lvl3pPr lvl="2"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3pPr>
            <a:lvl4pPr lvl="3"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4pPr>
            <a:lvl5pPr lvl="4"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5pPr>
            <a:lvl6pPr lvl="5"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6pPr>
            <a:lvl7pPr lvl="6"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7pPr>
            <a:lvl8pPr lvl="7"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8pPr>
            <a:lvl9pPr lvl="8"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9pPr>
          </a:lstStyle>
          <a:p>
            <a:endParaRPr/>
          </a:p>
        </p:txBody>
      </p:sp>
      <p:sp>
        <p:nvSpPr>
          <p:cNvPr id="15575" name="Google Shape;15575;p13"/>
          <p:cNvSpPr txBox="1">
            <a:spLocks noGrp="1"/>
          </p:cNvSpPr>
          <p:nvPr>
            <p:ph type="title" idx="9" hasCustomPrompt="1"/>
          </p:nvPr>
        </p:nvSpPr>
        <p:spPr>
          <a:xfrm>
            <a:off x="4922325" y="1926039"/>
            <a:ext cx="895800" cy="454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4600"/>
              <a:buNone/>
              <a:defRPr sz="40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15576" name="Google Shape;15576;p13"/>
          <p:cNvSpPr txBox="1">
            <a:spLocks noGrp="1"/>
          </p:cNvSpPr>
          <p:nvPr>
            <p:ph type="subTitle" idx="13"/>
          </p:nvPr>
        </p:nvSpPr>
        <p:spPr>
          <a:xfrm>
            <a:off x="5957443" y="3639150"/>
            <a:ext cx="24039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77" name="Google Shape;15577;p13"/>
          <p:cNvSpPr txBox="1">
            <a:spLocks noGrp="1"/>
          </p:cNvSpPr>
          <p:nvPr>
            <p:ph type="subTitle" idx="14"/>
          </p:nvPr>
        </p:nvSpPr>
        <p:spPr>
          <a:xfrm>
            <a:off x="5957443" y="3204548"/>
            <a:ext cx="2403900" cy="517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2400"/>
              <a:buFont typeface="Source Code Pro SemiBold"/>
              <a:buNone/>
              <a:defRPr sz="2400">
                <a:latin typeface="Source Code Pro"/>
                <a:ea typeface="Source Code Pro"/>
                <a:cs typeface="Source Code Pro"/>
                <a:sym typeface="Source Code Pro"/>
              </a:defRPr>
            </a:lvl1pPr>
            <a:lvl2pPr lvl="1"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2pPr>
            <a:lvl3pPr lvl="2"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3pPr>
            <a:lvl4pPr lvl="3"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4pPr>
            <a:lvl5pPr lvl="4"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5pPr>
            <a:lvl6pPr lvl="5"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6pPr>
            <a:lvl7pPr lvl="6"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7pPr>
            <a:lvl8pPr lvl="7"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8pPr>
            <a:lvl9pPr lvl="8" rtl="0">
              <a:lnSpc>
                <a:spcPct val="90000"/>
              </a:lnSpc>
              <a:spcBef>
                <a:spcPts val="0"/>
              </a:spcBef>
              <a:spcAft>
                <a:spcPts val="0"/>
              </a:spcAft>
              <a:buSzPts val="2400"/>
              <a:buFont typeface="Source Code Pro SemiBold"/>
              <a:buNone/>
              <a:defRPr sz="2400">
                <a:latin typeface="Source Code Pro SemiBold"/>
                <a:ea typeface="Source Code Pro SemiBold"/>
                <a:cs typeface="Source Code Pro SemiBold"/>
                <a:sym typeface="Source Code Pro SemiBold"/>
              </a:defRPr>
            </a:lvl9pPr>
          </a:lstStyle>
          <a:p>
            <a:endParaRPr/>
          </a:p>
        </p:txBody>
      </p:sp>
      <p:sp>
        <p:nvSpPr>
          <p:cNvPr id="15578" name="Google Shape;15578;p13"/>
          <p:cNvSpPr txBox="1">
            <a:spLocks noGrp="1"/>
          </p:cNvSpPr>
          <p:nvPr>
            <p:ph type="title" idx="15" hasCustomPrompt="1"/>
          </p:nvPr>
        </p:nvSpPr>
        <p:spPr>
          <a:xfrm>
            <a:off x="4922325" y="3509651"/>
            <a:ext cx="895800" cy="454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4600"/>
              <a:buNone/>
              <a:defRPr sz="40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grpSp>
        <p:nvGrpSpPr>
          <p:cNvPr id="15579" name="Google Shape;15579;p13"/>
          <p:cNvGrpSpPr/>
          <p:nvPr/>
        </p:nvGrpSpPr>
        <p:grpSpPr>
          <a:xfrm rot="5400000">
            <a:off x="6411855" y="4708185"/>
            <a:ext cx="4810263" cy="537379"/>
            <a:chOff x="2765878" y="4436723"/>
            <a:chExt cx="7690269" cy="1225772"/>
          </a:xfrm>
        </p:grpSpPr>
        <p:grpSp>
          <p:nvGrpSpPr>
            <p:cNvPr id="15580" name="Google Shape;15580;p13"/>
            <p:cNvGrpSpPr/>
            <p:nvPr/>
          </p:nvGrpSpPr>
          <p:grpSpPr>
            <a:xfrm flipH="1">
              <a:off x="2765878" y="4436723"/>
              <a:ext cx="7690269" cy="1225772"/>
              <a:chOff x="2763020" y="4436723"/>
              <a:chExt cx="7690269" cy="1225772"/>
            </a:xfrm>
          </p:grpSpPr>
          <p:sp>
            <p:nvSpPr>
              <p:cNvPr id="15581" name="Google Shape;15581;p13"/>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13"/>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13"/>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13"/>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5" name="Google Shape;15585;p13"/>
            <p:cNvGrpSpPr/>
            <p:nvPr/>
          </p:nvGrpSpPr>
          <p:grpSpPr>
            <a:xfrm flipH="1">
              <a:off x="2765878" y="4436723"/>
              <a:ext cx="7690269" cy="1225772"/>
              <a:chOff x="2763020" y="4436723"/>
              <a:chExt cx="7690269" cy="1225772"/>
            </a:xfrm>
          </p:grpSpPr>
          <p:sp>
            <p:nvSpPr>
              <p:cNvPr id="15586" name="Google Shape;15586;p13"/>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13"/>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13"/>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13"/>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90" name="Google Shape;15590;p13"/>
          <p:cNvGrpSpPr/>
          <p:nvPr/>
        </p:nvGrpSpPr>
        <p:grpSpPr>
          <a:xfrm>
            <a:off x="-1294197" y="4299113"/>
            <a:ext cx="3578553" cy="1119433"/>
            <a:chOff x="-1294197" y="4299113"/>
            <a:chExt cx="3578553" cy="1119433"/>
          </a:xfrm>
        </p:grpSpPr>
        <p:sp>
          <p:nvSpPr>
            <p:cNvPr id="15591" name="Google Shape;15591;p13"/>
            <p:cNvSpPr/>
            <p:nvPr/>
          </p:nvSpPr>
          <p:spPr>
            <a:xfrm rot="10800000">
              <a:off x="-254051" y="4639757"/>
              <a:ext cx="652347" cy="369751"/>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13"/>
            <p:cNvSpPr/>
            <p:nvPr/>
          </p:nvSpPr>
          <p:spPr>
            <a:xfrm rot="10800000">
              <a:off x="-1294197" y="4507263"/>
              <a:ext cx="3405508" cy="752158"/>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13"/>
            <p:cNvSpPr/>
            <p:nvPr/>
          </p:nvSpPr>
          <p:spPr>
            <a:xfrm rot="10800000">
              <a:off x="-587488" y="4299113"/>
              <a:ext cx="2871844" cy="1119433"/>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13"/>
            <p:cNvSpPr/>
            <p:nvPr/>
          </p:nvSpPr>
          <p:spPr>
            <a:xfrm rot="10800000">
              <a:off x="-254051" y="4639757"/>
              <a:ext cx="652347" cy="369751"/>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13"/>
            <p:cNvSpPr/>
            <p:nvPr/>
          </p:nvSpPr>
          <p:spPr>
            <a:xfrm rot="10800000">
              <a:off x="-1294197" y="4507263"/>
              <a:ext cx="3405508" cy="752158"/>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13"/>
            <p:cNvSpPr/>
            <p:nvPr/>
          </p:nvSpPr>
          <p:spPr>
            <a:xfrm rot="10800000">
              <a:off x="-587488" y="4299113"/>
              <a:ext cx="2871844" cy="1119433"/>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13"/>
          <p:cNvGrpSpPr/>
          <p:nvPr/>
        </p:nvGrpSpPr>
        <p:grpSpPr>
          <a:xfrm rot="10800000" flipH="1">
            <a:off x="8503035" y="-39171"/>
            <a:ext cx="561665" cy="1054322"/>
            <a:chOff x="236111" y="3227774"/>
            <a:chExt cx="954239" cy="1791237"/>
          </a:xfrm>
        </p:grpSpPr>
        <p:grpSp>
          <p:nvGrpSpPr>
            <p:cNvPr id="15598" name="Google Shape;15598;p13"/>
            <p:cNvGrpSpPr/>
            <p:nvPr/>
          </p:nvGrpSpPr>
          <p:grpSpPr>
            <a:xfrm>
              <a:off x="236111" y="3227774"/>
              <a:ext cx="954239" cy="1791237"/>
              <a:chOff x="581327" y="595113"/>
              <a:chExt cx="527349" cy="989962"/>
            </a:xfrm>
          </p:grpSpPr>
          <p:sp>
            <p:nvSpPr>
              <p:cNvPr id="15599" name="Google Shape;15599;p13"/>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13"/>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13"/>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13"/>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13"/>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13"/>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13"/>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13"/>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13"/>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13"/>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13"/>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13"/>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13"/>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13"/>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13"/>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13"/>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13"/>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13"/>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13"/>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13"/>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13"/>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13"/>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13"/>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2" name="Google Shape;15622;p13"/>
            <p:cNvGrpSpPr/>
            <p:nvPr/>
          </p:nvGrpSpPr>
          <p:grpSpPr>
            <a:xfrm>
              <a:off x="236111" y="3227774"/>
              <a:ext cx="954239" cy="1791237"/>
              <a:chOff x="581327" y="595113"/>
              <a:chExt cx="527349" cy="989962"/>
            </a:xfrm>
          </p:grpSpPr>
          <p:sp>
            <p:nvSpPr>
              <p:cNvPr id="15623" name="Google Shape;15623;p13"/>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13"/>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13"/>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13"/>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13"/>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13"/>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13"/>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13"/>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13"/>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13"/>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13"/>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13"/>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13"/>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13"/>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13"/>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13"/>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13"/>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13"/>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13"/>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13"/>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13"/>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13"/>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13"/>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17229"/>
        <p:cNvGrpSpPr/>
        <p:nvPr/>
      </p:nvGrpSpPr>
      <p:grpSpPr>
        <a:xfrm>
          <a:off x="0" y="0"/>
          <a:ext cx="0" cy="0"/>
          <a:chOff x="0" y="0"/>
          <a:chExt cx="0" cy="0"/>
        </a:xfrm>
      </p:grpSpPr>
      <p:grpSp>
        <p:nvGrpSpPr>
          <p:cNvPr id="17230" name="Google Shape;17230;p15"/>
          <p:cNvGrpSpPr/>
          <p:nvPr/>
        </p:nvGrpSpPr>
        <p:grpSpPr>
          <a:xfrm>
            <a:off x="70735" y="70796"/>
            <a:ext cx="9002530" cy="5001909"/>
            <a:chOff x="70735" y="70796"/>
            <a:chExt cx="9002530" cy="5001909"/>
          </a:xfrm>
        </p:grpSpPr>
        <p:grpSp>
          <p:nvGrpSpPr>
            <p:cNvPr id="17231" name="Google Shape;17231;p15"/>
            <p:cNvGrpSpPr/>
            <p:nvPr/>
          </p:nvGrpSpPr>
          <p:grpSpPr>
            <a:xfrm>
              <a:off x="70735" y="70796"/>
              <a:ext cx="9002530" cy="22993"/>
              <a:chOff x="79447" y="96297"/>
              <a:chExt cx="9002530" cy="22993"/>
            </a:xfrm>
          </p:grpSpPr>
          <p:sp>
            <p:nvSpPr>
              <p:cNvPr id="17232" name="Google Shape;17232;p15"/>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15"/>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15"/>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15"/>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15"/>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15"/>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15"/>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15"/>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15"/>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15"/>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15"/>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15"/>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15"/>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15"/>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15"/>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15"/>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15"/>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15"/>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15"/>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15"/>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15"/>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15"/>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15"/>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15"/>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15"/>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15"/>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15"/>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15"/>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15"/>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15"/>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15"/>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15"/>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15"/>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15"/>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15"/>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15"/>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15"/>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15"/>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15"/>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15"/>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15"/>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15"/>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15"/>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15"/>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15"/>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15"/>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15"/>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15"/>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15"/>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15"/>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2" name="Google Shape;17282;p15"/>
            <p:cNvGrpSpPr/>
            <p:nvPr/>
          </p:nvGrpSpPr>
          <p:grpSpPr>
            <a:xfrm>
              <a:off x="70735" y="243203"/>
              <a:ext cx="9002530" cy="21952"/>
              <a:chOff x="79447" y="266897"/>
              <a:chExt cx="9002530" cy="21952"/>
            </a:xfrm>
          </p:grpSpPr>
          <p:sp>
            <p:nvSpPr>
              <p:cNvPr id="17283" name="Google Shape;17283;p15"/>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15"/>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15"/>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15"/>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15"/>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15"/>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15"/>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15"/>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15"/>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15"/>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15"/>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15"/>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15"/>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15"/>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15"/>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15"/>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15"/>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15"/>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15"/>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15"/>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15"/>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15"/>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15"/>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15"/>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15"/>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15"/>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15"/>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15"/>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15"/>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15"/>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15"/>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15"/>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15"/>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15"/>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15"/>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15"/>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15"/>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15"/>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15"/>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15"/>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15"/>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15"/>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15"/>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15"/>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15"/>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15"/>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15"/>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15"/>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15"/>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15"/>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15"/>
            <p:cNvGrpSpPr/>
            <p:nvPr/>
          </p:nvGrpSpPr>
          <p:grpSpPr>
            <a:xfrm>
              <a:off x="70735" y="414570"/>
              <a:ext cx="9002530" cy="21952"/>
              <a:chOff x="79447" y="437592"/>
              <a:chExt cx="9002530" cy="21952"/>
            </a:xfrm>
          </p:grpSpPr>
          <p:sp>
            <p:nvSpPr>
              <p:cNvPr id="17334" name="Google Shape;17334;p15"/>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15"/>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15"/>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15"/>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15"/>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15"/>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15"/>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15"/>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15"/>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15"/>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15"/>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15"/>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15"/>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15"/>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15"/>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15"/>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15"/>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15"/>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15"/>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15"/>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15"/>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15"/>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15"/>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15"/>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15"/>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15"/>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15"/>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15"/>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15"/>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15"/>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15"/>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15"/>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15"/>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15"/>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15"/>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15"/>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15"/>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15"/>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15"/>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15"/>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15"/>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15"/>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15"/>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15"/>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15"/>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15"/>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15"/>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15"/>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15"/>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15"/>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4" name="Google Shape;17384;p15"/>
            <p:cNvGrpSpPr/>
            <p:nvPr/>
          </p:nvGrpSpPr>
          <p:grpSpPr>
            <a:xfrm>
              <a:off x="70735" y="585937"/>
              <a:ext cx="9002530" cy="22993"/>
              <a:chOff x="79447" y="607151"/>
              <a:chExt cx="9002530" cy="22993"/>
            </a:xfrm>
          </p:grpSpPr>
          <p:sp>
            <p:nvSpPr>
              <p:cNvPr id="17385" name="Google Shape;17385;p15"/>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15"/>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15"/>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15"/>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15"/>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15"/>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15"/>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15"/>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15"/>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15"/>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15"/>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15"/>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15"/>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15"/>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15"/>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15"/>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15"/>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15"/>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15"/>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15"/>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15"/>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15"/>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15"/>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15"/>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15"/>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15"/>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15"/>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15"/>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15"/>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15"/>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15"/>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15"/>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15"/>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15"/>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15"/>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15"/>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15"/>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15"/>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15"/>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15"/>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15"/>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15"/>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15"/>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15"/>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15"/>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15"/>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15"/>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15"/>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15"/>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15"/>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5" name="Google Shape;17435;p15"/>
            <p:cNvGrpSpPr/>
            <p:nvPr/>
          </p:nvGrpSpPr>
          <p:grpSpPr>
            <a:xfrm>
              <a:off x="70735" y="758345"/>
              <a:ext cx="9002530" cy="21952"/>
              <a:chOff x="79447" y="777845"/>
              <a:chExt cx="9002530" cy="21952"/>
            </a:xfrm>
          </p:grpSpPr>
          <p:sp>
            <p:nvSpPr>
              <p:cNvPr id="17436" name="Google Shape;17436;p15"/>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15"/>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15"/>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15"/>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15"/>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15"/>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15"/>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15"/>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15"/>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15"/>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15"/>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15"/>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15"/>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15"/>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15"/>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15"/>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15"/>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15"/>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15"/>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15"/>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15"/>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15"/>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15"/>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15"/>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15"/>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15"/>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15"/>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15"/>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15"/>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15"/>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15"/>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15"/>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15"/>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15"/>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15"/>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15"/>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15"/>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15"/>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15"/>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15"/>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15"/>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15"/>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15"/>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15"/>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15"/>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15"/>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15"/>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15"/>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15"/>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15"/>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6" name="Google Shape;17486;p15"/>
            <p:cNvGrpSpPr/>
            <p:nvPr/>
          </p:nvGrpSpPr>
          <p:grpSpPr>
            <a:xfrm>
              <a:off x="70735" y="929712"/>
              <a:ext cx="9002530" cy="21952"/>
              <a:chOff x="79447" y="948445"/>
              <a:chExt cx="9002530" cy="21952"/>
            </a:xfrm>
          </p:grpSpPr>
          <p:sp>
            <p:nvSpPr>
              <p:cNvPr id="17487" name="Google Shape;17487;p15"/>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15"/>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15"/>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15"/>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15"/>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15"/>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15"/>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15"/>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15"/>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15"/>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15"/>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15"/>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15"/>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15"/>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15"/>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15"/>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15"/>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15"/>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15"/>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15"/>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15"/>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15"/>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15"/>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15"/>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15"/>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15"/>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15"/>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15"/>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15"/>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15"/>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15"/>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15"/>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15"/>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15"/>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15"/>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15"/>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15"/>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15"/>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15"/>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15"/>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15"/>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15"/>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15"/>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15"/>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15"/>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15"/>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15"/>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15"/>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15"/>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15"/>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7" name="Google Shape;17537;p15"/>
            <p:cNvGrpSpPr/>
            <p:nvPr/>
          </p:nvGrpSpPr>
          <p:grpSpPr>
            <a:xfrm>
              <a:off x="70735" y="1101079"/>
              <a:ext cx="9002530" cy="22993"/>
              <a:chOff x="79447" y="1118099"/>
              <a:chExt cx="9002530" cy="22993"/>
            </a:xfrm>
          </p:grpSpPr>
          <p:sp>
            <p:nvSpPr>
              <p:cNvPr id="17538" name="Google Shape;17538;p15"/>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15"/>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15"/>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15"/>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15"/>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15"/>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15"/>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15"/>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15"/>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15"/>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15"/>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15"/>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15"/>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15"/>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15"/>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15"/>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15"/>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15"/>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15"/>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15"/>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15"/>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15"/>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15"/>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15"/>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15"/>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15"/>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15"/>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15"/>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15"/>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15"/>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15"/>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15"/>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15"/>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15"/>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15"/>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15"/>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15"/>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15"/>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15"/>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15"/>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15"/>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15"/>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15"/>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15"/>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15"/>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15"/>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15"/>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15"/>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15"/>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15"/>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8" name="Google Shape;17588;p15"/>
            <p:cNvGrpSpPr/>
            <p:nvPr/>
          </p:nvGrpSpPr>
          <p:grpSpPr>
            <a:xfrm>
              <a:off x="70735" y="1273487"/>
              <a:ext cx="9002530" cy="21952"/>
              <a:chOff x="79447" y="1287658"/>
              <a:chExt cx="9002530" cy="21952"/>
            </a:xfrm>
          </p:grpSpPr>
          <p:sp>
            <p:nvSpPr>
              <p:cNvPr id="17589" name="Google Shape;17589;p15"/>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15"/>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15"/>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15"/>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15"/>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15"/>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15"/>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15"/>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15"/>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15"/>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15"/>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15"/>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15"/>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15"/>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15"/>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15"/>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15"/>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15"/>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15"/>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15"/>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15"/>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15"/>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15"/>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15"/>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15"/>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15"/>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15"/>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15"/>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15"/>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15"/>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15"/>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15"/>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15"/>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15"/>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15"/>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15"/>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15"/>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15"/>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15"/>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15"/>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15"/>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15"/>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15"/>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15"/>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15"/>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15"/>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15"/>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15"/>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15"/>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15"/>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9" name="Google Shape;17639;p15"/>
            <p:cNvGrpSpPr/>
            <p:nvPr/>
          </p:nvGrpSpPr>
          <p:grpSpPr>
            <a:xfrm>
              <a:off x="70735" y="1444854"/>
              <a:ext cx="9002530" cy="21952"/>
              <a:chOff x="79447" y="1458352"/>
              <a:chExt cx="9002530" cy="21952"/>
            </a:xfrm>
          </p:grpSpPr>
          <p:sp>
            <p:nvSpPr>
              <p:cNvPr id="17640" name="Google Shape;17640;p15"/>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15"/>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15"/>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15"/>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15"/>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15"/>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15"/>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15"/>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15"/>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15"/>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15"/>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15"/>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15"/>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15"/>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15"/>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15"/>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15"/>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15"/>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15"/>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15"/>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15"/>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15"/>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15"/>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15"/>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15"/>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15"/>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15"/>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15"/>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15"/>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15"/>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15"/>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15"/>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15"/>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15"/>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15"/>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15"/>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15"/>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15"/>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15"/>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15"/>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15"/>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15"/>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15"/>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15"/>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15"/>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15"/>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15"/>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15"/>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15"/>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15"/>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0" name="Google Shape;17690;p15"/>
            <p:cNvGrpSpPr/>
            <p:nvPr/>
          </p:nvGrpSpPr>
          <p:grpSpPr>
            <a:xfrm>
              <a:off x="70735" y="1616221"/>
              <a:ext cx="9002530" cy="22993"/>
              <a:chOff x="79447" y="1627911"/>
              <a:chExt cx="9002530" cy="22993"/>
            </a:xfrm>
          </p:grpSpPr>
          <p:sp>
            <p:nvSpPr>
              <p:cNvPr id="17691" name="Google Shape;17691;p15"/>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15"/>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15"/>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15"/>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15"/>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15"/>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15"/>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15"/>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15"/>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15"/>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15"/>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15"/>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15"/>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15"/>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15"/>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15"/>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15"/>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15"/>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15"/>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15"/>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15"/>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15"/>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15"/>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15"/>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15"/>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15"/>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15"/>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15"/>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15"/>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15"/>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15"/>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15"/>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15"/>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15"/>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15"/>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15"/>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15"/>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15"/>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15"/>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15"/>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15"/>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15"/>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15"/>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15"/>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15"/>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15"/>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15"/>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15"/>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15"/>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15"/>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1" name="Google Shape;17741;p15"/>
            <p:cNvGrpSpPr/>
            <p:nvPr/>
          </p:nvGrpSpPr>
          <p:grpSpPr>
            <a:xfrm>
              <a:off x="70735" y="1788629"/>
              <a:ext cx="9002530" cy="21952"/>
              <a:chOff x="79447" y="1798606"/>
              <a:chExt cx="9002530" cy="21952"/>
            </a:xfrm>
          </p:grpSpPr>
          <p:sp>
            <p:nvSpPr>
              <p:cNvPr id="17742" name="Google Shape;17742;p15"/>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15"/>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15"/>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15"/>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15"/>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15"/>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15"/>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15"/>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15"/>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15"/>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15"/>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15"/>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15"/>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15"/>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15"/>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15"/>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15"/>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15"/>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15"/>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15"/>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15"/>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15"/>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15"/>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15"/>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15"/>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15"/>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15"/>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15"/>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15"/>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15"/>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15"/>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15"/>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15"/>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15"/>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15"/>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15"/>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15"/>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15"/>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15"/>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15"/>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15"/>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15"/>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15"/>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15"/>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15"/>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15"/>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15"/>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15"/>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15"/>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15"/>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2" name="Google Shape;17792;p15"/>
            <p:cNvGrpSpPr/>
            <p:nvPr/>
          </p:nvGrpSpPr>
          <p:grpSpPr>
            <a:xfrm>
              <a:off x="70735" y="1959996"/>
              <a:ext cx="9002530" cy="21952"/>
              <a:chOff x="79447" y="1969206"/>
              <a:chExt cx="9002530" cy="21952"/>
            </a:xfrm>
          </p:grpSpPr>
          <p:sp>
            <p:nvSpPr>
              <p:cNvPr id="17793" name="Google Shape;17793;p15"/>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15"/>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15"/>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15"/>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15"/>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15"/>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15"/>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15"/>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15"/>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15"/>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15"/>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15"/>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15"/>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15"/>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15"/>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15"/>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15"/>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15"/>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15"/>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15"/>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15"/>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15"/>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15"/>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15"/>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15"/>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15"/>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15"/>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15"/>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15"/>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15"/>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15"/>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15"/>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15"/>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15"/>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15"/>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15"/>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15"/>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15"/>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15"/>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15"/>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15"/>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15"/>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15"/>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15"/>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15"/>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15"/>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15"/>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15"/>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15"/>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15"/>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3" name="Google Shape;17843;p15"/>
            <p:cNvGrpSpPr/>
            <p:nvPr/>
          </p:nvGrpSpPr>
          <p:grpSpPr>
            <a:xfrm>
              <a:off x="70735" y="2131363"/>
              <a:ext cx="9002530" cy="22993"/>
              <a:chOff x="79447" y="2138859"/>
              <a:chExt cx="9002530" cy="22993"/>
            </a:xfrm>
          </p:grpSpPr>
          <p:sp>
            <p:nvSpPr>
              <p:cNvPr id="17844" name="Google Shape;17844;p15"/>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15"/>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15"/>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15"/>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15"/>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15"/>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15"/>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15"/>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15"/>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15"/>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15"/>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15"/>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15"/>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15"/>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15"/>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15"/>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15"/>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15"/>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15"/>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15"/>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15"/>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15"/>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15"/>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15"/>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15"/>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15"/>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15"/>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15"/>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15"/>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15"/>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15"/>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15"/>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15"/>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15"/>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15"/>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15"/>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15"/>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15"/>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15"/>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15"/>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15"/>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15"/>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15"/>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15"/>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15"/>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15"/>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15"/>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15"/>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15"/>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15"/>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4" name="Google Shape;17894;p15"/>
            <p:cNvGrpSpPr/>
            <p:nvPr/>
          </p:nvGrpSpPr>
          <p:grpSpPr>
            <a:xfrm>
              <a:off x="70735" y="2303771"/>
              <a:ext cx="9002530" cy="21952"/>
              <a:chOff x="79447" y="2309459"/>
              <a:chExt cx="9002530" cy="21952"/>
            </a:xfrm>
          </p:grpSpPr>
          <p:sp>
            <p:nvSpPr>
              <p:cNvPr id="17895" name="Google Shape;17895;p15"/>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15"/>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15"/>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15"/>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15"/>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15"/>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15"/>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15"/>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15"/>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15"/>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15"/>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15"/>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15"/>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15"/>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15"/>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15"/>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15"/>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15"/>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15"/>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15"/>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15"/>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15"/>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15"/>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15"/>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15"/>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15"/>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15"/>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15"/>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15"/>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15"/>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15"/>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15"/>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15"/>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15"/>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15"/>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15"/>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15"/>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15"/>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15"/>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15"/>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15"/>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15"/>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15"/>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15"/>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15"/>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15"/>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15"/>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15"/>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15"/>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15"/>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5" name="Google Shape;17945;p15"/>
            <p:cNvGrpSpPr/>
            <p:nvPr/>
          </p:nvGrpSpPr>
          <p:grpSpPr>
            <a:xfrm>
              <a:off x="70735" y="2475138"/>
              <a:ext cx="9002530" cy="21952"/>
              <a:chOff x="79447" y="2480154"/>
              <a:chExt cx="9002530" cy="21952"/>
            </a:xfrm>
          </p:grpSpPr>
          <p:sp>
            <p:nvSpPr>
              <p:cNvPr id="17946" name="Google Shape;17946;p15"/>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15"/>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15"/>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15"/>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15"/>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15"/>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15"/>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15"/>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15"/>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15"/>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15"/>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15"/>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15"/>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15"/>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15"/>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15"/>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15"/>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15"/>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15"/>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15"/>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15"/>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15"/>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15"/>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15"/>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15"/>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15"/>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15"/>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15"/>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15"/>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15"/>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15"/>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15"/>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15"/>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15"/>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15"/>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15"/>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15"/>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15"/>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15"/>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15"/>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15"/>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15"/>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15"/>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15"/>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15"/>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15"/>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15"/>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15"/>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15"/>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15"/>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6" name="Google Shape;17996;p15"/>
            <p:cNvGrpSpPr/>
            <p:nvPr/>
          </p:nvGrpSpPr>
          <p:grpSpPr>
            <a:xfrm>
              <a:off x="70735" y="2646505"/>
              <a:ext cx="9002530" cy="21952"/>
              <a:chOff x="79447" y="2650753"/>
              <a:chExt cx="9002530" cy="21952"/>
            </a:xfrm>
          </p:grpSpPr>
          <p:sp>
            <p:nvSpPr>
              <p:cNvPr id="17997" name="Google Shape;17997;p15"/>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15"/>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15"/>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15"/>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15"/>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15"/>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15"/>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15"/>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15"/>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15"/>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15"/>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15"/>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15"/>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15"/>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15"/>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15"/>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15"/>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15"/>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15"/>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15"/>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15"/>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15"/>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15"/>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15"/>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15"/>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15"/>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15"/>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15"/>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15"/>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15"/>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15"/>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15"/>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15"/>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15"/>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15"/>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15"/>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15"/>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15"/>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15"/>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15"/>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15"/>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15"/>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15"/>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15"/>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15"/>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15"/>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15"/>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15"/>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15"/>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15"/>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7" name="Google Shape;18047;p15"/>
            <p:cNvGrpSpPr/>
            <p:nvPr/>
          </p:nvGrpSpPr>
          <p:grpSpPr>
            <a:xfrm>
              <a:off x="70735" y="2817872"/>
              <a:ext cx="9002530" cy="21952"/>
              <a:chOff x="79447" y="2821448"/>
              <a:chExt cx="9002530" cy="21952"/>
            </a:xfrm>
          </p:grpSpPr>
          <p:sp>
            <p:nvSpPr>
              <p:cNvPr id="18048" name="Google Shape;18048;p15"/>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15"/>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15"/>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15"/>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15"/>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15"/>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15"/>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15"/>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15"/>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15"/>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15"/>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15"/>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15"/>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15"/>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15"/>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15"/>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15"/>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15"/>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15"/>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15"/>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15"/>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15"/>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15"/>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15"/>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15"/>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15"/>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15"/>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15"/>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15"/>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15"/>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15"/>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15"/>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15"/>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15"/>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15"/>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15"/>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15"/>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15"/>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15"/>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15"/>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15"/>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15"/>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15"/>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15"/>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15"/>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15"/>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15"/>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15"/>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15"/>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15"/>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8" name="Google Shape;18098;p15"/>
            <p:cNvGrpSpPr/>
            <p:nvPr/>
          </p:nvGrpSpPr>
          <p:grpSpPr>
            <a:xfrm>
              <a:off x="70735" y="2989239"/>
              <a:ext cx="9002530" cy="22898"/>
              <a:chOff x="79447" y="2991102"/>
              <a:chExt cx="9002530" cy="22898"/>
            </a:xfrm>
          </p:grpSpPr>
          <p:sp>
            <p:nvSpPr>
              <p:cNvPr id="18099" name="Google Shape;18099;p15"/>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15"/>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15"/>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15"/>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15"/>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15"/>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15"/>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15"/>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15"/>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15"/>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15"/>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15"/>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15"/>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15"/>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15"/>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15"/>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15"/>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15"/>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15"/>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15"/>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15"/>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15"/>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15"/>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15"/>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15"/>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15"/>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15"/>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15"/>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15"/>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15"/>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15"/>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15"/>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15"/>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15"/>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15"/>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15"/>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15"/>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15"/>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15"/>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15"/>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15"/>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15"/>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15"/>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15"/>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15"/>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15"/>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15"/>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15"/>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15"/>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15"/>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15"/>
            <p:cNvGrpSpPr/>
            <p:nvPr/>
          </p:nvGrpSpPr>
          <p:grpSpPr>
            <a:xfrm>
              <a:off x="70735" y="3161552"/>
              <a:ext cx="9002530" cy="21952"/>
              <a:chOff x="79447" y="3161701"/>
              <a:chExt cx="9002530" cy="21952"/>
            </a:xfrm>
          </p:grpSpPr>
          <p:sp>
            <p:nvSpPr>
              <p:cNvPr id="18150" name="Google Shape;18150;p15"/>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15"/>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15"/>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15"/>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15"/>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15"/>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15"/>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15"/>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15"/>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15"/>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15"/>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15"/>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15"/>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15"/>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15"/>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15"/>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15"/>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15"/>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15"/>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15"/>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15"/>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15"/>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15"/>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15"/>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15"/>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15"/>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15"/>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15"/>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15"/>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15"/>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15"/>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15"/>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15"/>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15"/>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15"/>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15"/>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15"/>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15"/>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15"/>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15"/>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15"/>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15"/>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15"/>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15"/>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15"/>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15"/>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15"/>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15"/>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15"/>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15"/>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0" name="Google Shape;18200;p15"/>
            <p:cNvGrpSpPr/>
            <p:nvPr/>
          </p:nvGrpSpPr>
          <p:grpSpPr>
            <a:xfrm>
              <a:off x="70735" y="3332919"/>
              <a:ext cx="9002530" cy="21952"/>
              <a:chOff x="79447" y="3332396"/>
              <a:chExt cx="9002530" cy="21952"/>
            </a:xfrm>
          </p:grpSpPr>
          <p:sp>
            <p:nvSpPr>
              <p:cNvPr id="18201" name="Google Shape;18201;p15"/>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15"/>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15"/>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15"/>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15"/>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15"/>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15"/>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15"/>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15"/>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15"/>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15"/>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15"/>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15"/>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15"/>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15"/>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15"/>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15"/>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15"/>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15"/>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15"/>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15"/>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15"/>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15"/>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15"/>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15"/>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15"/>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15"/>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15"/>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15"/>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15"/>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15"/>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15"/>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15"/>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15"/>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15"/>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15"/>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15"/>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15"/>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15"/>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15"/>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15"/>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15"/>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15"/>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15"/>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15"/>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15"/>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15"/>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15"/>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15"/>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15"/>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1" name="Google Shape;18251;p15"/>
            <p:cNvGrpSpPr/>
            <p:nvPr/>
          </p:nvGrpSpPr>
          <p:grpSpPr>
            <a:xfrm>
              <a:off x="70735" y="3504286"/>
              <a:ext cx="9002530" cy="22993"/>
              <a:chOff x="79447" y="3501955"/>
              <a:chExt cx="9002530" cy="22993"/>
            </a:xfrm>
          </p:grpSpPr>
          <p:sp>
            <p:nvSpPr>
              <p:cNvPr id="18252" name="Google Shape;18252;p15"/>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15"/>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15"/>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15"/>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15"/>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15"/>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15"/>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15"/>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15"/>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15"/>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15"/>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15"/>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15"/>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15"/>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15"/>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15"/>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15"/>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15"/>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15"/>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15"/>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15"/>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15"/>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15"/>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15"/>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15"/>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15"/>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15"/>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15"/>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15"/>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15"/>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15"/>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15"/>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15"/>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15"/>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15"/>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15"/>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15"/>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15"/>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15"/>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15"/>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15"/>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15"/>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15"/>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15"/>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15"/>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15"/>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15"/>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15"/>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15"/>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15"/>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2" name="Google Shape;18302;p15"/>
            <p:cNvGrpSpPr/>
            <p:nvPr/>
          </p:nvGrpSpPr>
          <p:grpSpPr>
            <a:xfrm>
              <a:off x="70735" y="3676694"/>
              <a:ext cx="9002530" cy="21952"/>
              <a:chOff x="79447" y="3672649"/>
              <a:chExt cx="9002530" cy="21952"/>
            </a:xfrm>
          </p:grpSpPr>
          <p:sp>
            <p:nvSpPr>
              <p:cNvPr id="18303" name="Google Shape;18303;p15"/>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15"/>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15"/>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15"/>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15"/>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15"/>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15"/>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15"/>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15"/>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15"/>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15"/>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15"/>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15"/>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15"/>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15"/>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15"/>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15"/>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15"/>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15"/>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15"/>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15"/>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15"/>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15"/>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15"/>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15"/>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15"/>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15"/>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15"/>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15"/>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15"/>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15"/>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15"/>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15"/>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15"/>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15"/>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15"/>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15"/>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15"/>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15"/>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15"/>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15"/>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15"/>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15"/>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15"/>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15"/>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15"/>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15"/>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15"/>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15"/>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15"/>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3" name="Google Shape;18353;p15"/>
            <p:cNvGrpSpPr/>
            <p:nvPr/>
          </p:nvGrpSpPr>
          <p:grpSpPr>
            <a:xfrm>
              <a:off x="70735" y="3848061"/>
              <a:ext cx="9002530" cy="21952"/>
              <a:chOff x="79447" y="3843249"/>
              <a:chExt cx="9002530" cy="21952"/>
            </a:xfrm>
          </p:grpSpPr>
          <p:sp>
            <p:nvSpPr>
              <p:cNvPr id="18354" name="Google Shape;18354;p15"/>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15"/>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15"/>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15"/>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15"/>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15"/>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15"/>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15"/>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15"/>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15"/>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15"/>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15"/>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15"/>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15"/>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15"/>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15"/>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15"/>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15"/>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15"/>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15"/>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15"/>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15"/>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15"/>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15"/>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15"/>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15"/>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15"/>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15"/>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15"/>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15"/>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15"/>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15"/>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15"/>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15"/>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15"/>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15"/>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15"/>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15"/>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15"/>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15"/>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15"/>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15"/>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15"/>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15"/>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15"/>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15"/>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15"/>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15"/>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15"/>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15"/>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4" name="Google Shape;18404;p15"/>
            <p:cNvGrpSpPr/>
            <p:nvPr/>
          </p:nvGrpSpPr>
          <p:grpSpPr>
            <a:xfrm>
              <a:off x="70735" y="4019428"/>
              <a:ext cx="9002530" cy="22993"/>
              <a:chOff x="79447" y="4012903"/>
              <a:chExt cx="9002530" cy="22993"/>
            </a:xfrm>
          </p:grpSpPr>
          <p:sp>
            <p:nvSpPr>
              <p:cNvPr id="18405" name="Google Shape;18405;p15"/>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15"/>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15"/>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15"/>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15"/>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15"/>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15"/>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15"/>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15"/>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15"/>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15"/>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15"/>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15"/>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15"/>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15"/>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15"/>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15"/>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15"/>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15"/>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15"/>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15"/>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15"/>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15"/>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15"/>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15"/>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15"/>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15"/>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15"/>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15"/>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15"/>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15"/>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15"/>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15"/>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15"/>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15"/>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15"/>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15"/>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15"/>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15"/>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15"/>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15"/>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15"/>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15"/>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15"/>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15"/>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15"/>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15"/>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15"/>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15"/>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15"/>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5" name="Google Shape;18455;p15"/>
            <p:cNvGrpSpPr/>
            <p:nvPr/>
          </p:nvGrpSpPr>
          <p:grpSpPr>
            <a:xfrm>
              <a:off x="70735" y="4191836"/>
              <a:ext cx="9002530" cy="21952"/>
              <a:chOff x="79447" y="4182462"/>
              <a:chExt cx="9002530" cy="21952"/>
            </a:xfrm>
          </p:grpSpPr>
          <p:sp>
            <p:nvSpPr>
              <p:cNvPr id="18456" name="Google Shape;18456;p15"/>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15"/>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15"/>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15"/>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15"/>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15"/>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15"/>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15"/>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15"/>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15"/>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15"/>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15"/>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15"/>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15"/>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15"/>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15"/>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15"/>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15"/>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15"/>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15"/>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15"/>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15"/>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15"/>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15"/>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15"/>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15"/>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15"/>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15"/>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15"/>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15"/>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15"/>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15"/>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15"/>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15"/>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15"/>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15"/>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15"/>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15"/>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15"/>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15"/>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15"/>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15"/>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15"/>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15"/>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15"/>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15"/>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15"/>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15"/>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15"/>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15"/>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6" name="Google Shape;18506;p15"/>
            <p:cNvGrpSpPr/>
            <p:nvPr/>
          </p:nvGrpSpPr>
          <p:grpSpPr>
            <a:xfrm>
              <a:off x="70735" y="4363203"/>
              <a:ext cx="9002530" cy="21952"/>
              <a:chOff x="79447" y="4353157"/>
              <a:chExt cx="9002530" cy="21952"/>
            </a:xfrm>
          </p:grpSpPr>
          <p:sp>
            <p:nvSpPr>
              <p:cNvPr id="18507" name="Google Shape;18507;p15"/>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15"/>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15"/>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15"/>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15"/>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15"/>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15"/>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15"/>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15"/>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15"/>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15"/>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15"/>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15"/>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15"/>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15"/>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15"/>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15"/>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15"/>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15"/>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15"/>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15"/>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15"/>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15"/>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15"/>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15"/>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15"/>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15"/>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15"/>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15"/>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15"/>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15"/>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15"/>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15"/>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15"/>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15"/>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15"/>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15"/>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15"/>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15"/>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15"/>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15"/>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15"/>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15"/>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15"/>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15"/>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15"/>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15"/>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15"/>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15"/>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15"/>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7" name="Google Shape;18557;p15"/>
            <p:cNvGrpSpPr/>
            <p:nvPr/>
          </p:nvGrpSpPr>
          <p:grpSpPr>
            <a:xfrm>
              <a:off x="70735" y="4534570"/>
              <a:ext cx="9002530" cy="22993"/>
              <a:chOff x="79447" y="4522716"/>
              <a:chExt cx="9002530" cy="22993"/>
            </a:xfrm>
          </p:grpSpPr>
          <p:sp>
            <p:nvSpPr>
              <p:cNvPr id="18558" name="Google Shape;18558;p15"/>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15"/>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15"/>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15"/>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15"/>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15"/>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15"/>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15"/>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15"/>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15"/>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15"/>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15"/>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15"/>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15"/>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15"/>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15"/>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15"/>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15"/>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15"/>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15"/>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15"/>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15"/>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15"/>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15"/>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15"/>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15"/>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15"/>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15"/>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15"/>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15"/>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15"/>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15"/>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15"/>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15"/>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15"/>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15"/>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15"/>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15"/>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15"/>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15"/>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15"/>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15"/>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15"/>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15"/>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15"/>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15"/>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15"/>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15"/>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15"/>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15"/>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15"/>
            <p:cNvGrpSpPr/>
            <p:nvPr/>
          </p:nvGrpSpPr>
          <p:grpSpPr>
            <a:xfrm>
              <a:off x="70735" y="4706978"/>
              <a:ext cx="9002530" cy="21952"/>
              <a:chOff x="79447" y="4693410"/>
              <a:chExt cx="9002530" cy="21952"/>
            </a:xfrm>
          </p:grpSpPr>
          <p:sp>
            <p:nvSpPr>
              <p:cNvPr id="18609" name="Google Shape;18609;p15"/>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15"/>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15"/>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15"/>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15"/>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15"/>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15"/>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15"/>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15"/>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15"/>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15"/>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15"/>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15"/>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15"/>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15"/>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15"/>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15"/>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15"/>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15"/>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15"/>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15"/>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15"/>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15"/>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15"/>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15"/>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15"/>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15"/>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15"/>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15"/>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15"/>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15"/>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15"/>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15"/>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15"/>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15"/>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15"/>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15"/>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15"/>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15"/>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15"/>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15"/>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15"/>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15"/>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15"/>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15"/>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15"/>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15"/>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15"/>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15"/>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15"/>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9" name="Google Shape;18659;p15"/>
            <p:cNvGrpSpPr/>
            <p:nvPr/>
          </p:nvGrpSpPr>
          <p:grpSpPr>
            <a:xfrm>
              <a:off x="70735" y="4878345"/>
              <a:ext cx="9002530" cy="21952"/>
              <a:chOff x="79447" y="4864010"/>
              <a:chExt cx="9002530" cy="21952"/>
            </a:xfrm>
          </p:grpSpPr>
          <p:sp>
            <p:nvSpPr>
              <p:cNvPr id="18660" name="Google Shape;18660;p15"/>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15"/>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15"/>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15"/>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15"/>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15"/>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15"/>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15"/>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15"/>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15"/>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15"/>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15"/>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15"/>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15"/>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15"/>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15"/>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15"/>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15"/>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15"/>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15"/>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15"/>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15"/>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15"/>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15"/>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15"/>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15"/>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15"/>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15"/>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15"/>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15"/>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15"/>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15"/>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15"/>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15"/>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15"/>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15"/>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15"/>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15"/>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15"/>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15"/>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15"/>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15"/>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15"/>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15"/>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15"/>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15"/>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15"/>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15"/>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15"/>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15"/>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0" name="Google Shape;18710;p15"/>
            <p:cNvGrpSpPr/>
            <p:nvPr/>
          </p:nvGrpSpPr>
          <p:grpSpPr>
            <a:xfrm>
              <a:off x="70735" y="5049712"/>
              <a:ext cx="9002530" cy="22993"/>
              <a:chOff x="79447" y="5033664"/>
              <a:chExt cx="9002530" cy="22993"/>
            </a:xfrm>
          </p:grpSpPr>
          <p:sp>
            <p:nvSpPr>
              <p:cNvPr id="18711" name="Google Shape;18711;p15"/>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15"/>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15"/>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15"/>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15"/>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15"/>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15"/>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15"/>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15"/>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15"/>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15"/>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15"/>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15"/>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15"/>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15"/>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15"/>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15"/>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15"/>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15"/>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15"/>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15"/>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15"/>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15"/>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15"/>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15"/>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15"/>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15"/>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15"/>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15"/>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15"/>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15"/>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15"/>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15"/>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15"/>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15"/>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15"/>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15"/>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15"/>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15"/>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15"/>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15"/>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15"/>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15"/>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15"/>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15"/>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15"/>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15"/>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15"/>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15"/>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15"/>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761" name="Google Shape;18761;p15"/>
          <p:cNvSpPr txBox="1">
            <a:spLocks noGrp="1"/>
          </p:cNvSpPr>
          <p:nvPr>
            <p:ph type="title"/>
          </p:nvPr>
        </p:nvSpPr>
        <p:spPr>
          <a:xfrm>
            <a:off x="1314200" y="2315075"/>
            <a:ext cx="5026800" cy="820200"/>
          </a:xfrm>
          <a:prstGeom prst="rect">
            <a:avLst/>
          </a:prstGeom>
        </p:spPr>
        <p:txBody>
          <a:bodyPr spcFirstLastPara="1" wrap="square" lIns="91425" tIns="91425" rIns="91425" bIns="91425" anchor="t" anchorCtr="0">
            <a:noAutofit/>
          </a:bodyPr>
          <a:lstStyle>
            <a:lvl1pPr lvl="0" algn="l" rtl="0">
              <a:lnSpc>
                <a:spcPct val="90000"/>
              </a:lnSpc>
              <a:spcBef>
                <a:spcPts val="0"/>
              </a:spcBef>
              <a:spcAft>
                <a:spcPts val="0"/>
              </a:spcAft>
              <a:buSzPts val="4500"/>
              <a:buNone/>
              <a:defRPr sz="4700"/>
            </a:lvl1pPr>
            <a:lvl2pPr lvl="1" algn="l" rtl="0">
              <a:spcBef>
                <a:spcPts val="0"/>
              </a:spcBef>
              <a:spcAft>
                <a:spcPts val="0"/>
              </a:spcAft>
              <a:buSzPts val="4500"/>
              <a:buNone/>
              <a:defRPr sz="4500"/>
            </a:lvl2pPr>
            <a:lvl3pPr lvl="2" algn="l" rtl="0">
              <a:spcBef>
                <a:spcPts val="0"/>
              </a:spcBef>
              <a:spcAft>
                <a:spcPts val="0"/>
              </a:spcAft>
              <a:buSzPts val="4500"/>
              <a:buNone/>
              <a:defRPr sz="4500"/>
            </a:lvl3pPr>
            <a:lvl4pPr lvl="3" algn="l" rtl="0">
              <a:spcBef>
                <a:spcPts val="0"/>
              </a:spcBef>
              <a:spcAft>
                <a:spcPts val="0"/>
              </a:spcAft>
              <a:buSzPts val="4500"/>
              <a:buNone/>
              <a:defRPr sz="4500"/>
            </a:lvl4pPr>
            <a:lvl5pPr lvl="4" algn="l" rtl="0">
              <a:spcBef>
                <a:spcPts val="0"/>
              </a:spcBef>
              <a:spcAft>
                <a:spcPts val="0"/>
              </a:spcAft>
              <a:buSzPts val="4500"/>
              <a:buNone/>
              <a:defRPr sz="4500"/>
            </a:lvl5pPr>
            <a:lvl6pPr lvl="5" algn="l" rtl="0">
              <a:spcBef>
                <a:spcPts val="0"/>
              </a:spcBef>
              <a:spcAft>
                <a:spcPts val="0"/>
              </a:spcAft>
              <a:buSzPts val="4500"/>
              <a:buNone/>
              <a:defRPr sz="4500"/>
            </a:lvl6pPr>
            <a:lvl7pPr lvl="6" algn="l" rtl="0">
              <a:spcBef>
                <a:spcPts val="0"/>
              </a:spcBef>
              <a:spcAft>
                <a:spcPts val="0"/>
              </a:spcAft>
              <a:buSzPts val="4500"/>
              <a:buNone/>
              <a:defRPr sz="4500"/>
            </a:lvl7pPr>
            <a:lvl8pPr lvl="7" algn="l" rtl="0">
              <a:spcBef>
                <a:spcPts val="0"/>
              </a:spcBef>
              <a:spcAft>
                <a:spcPts val="0"/>
              </a:spcAft>
              <a:buSzPts val="4500"/>
              <a:buNone/>
              <a:defRPr sz="4500"/>
            </a:lvl8pPr>
            <a:lvl9pPr lvl="8" algn="l" rtl="0">
              <a:spcBef>
                <a:spcPts val="0"/>
              </a:spcBef>
              <a:spcAft>
                <a:spcPts val="0"/>
              </a:spcAft>
              <a:buSzPts val="4500"/>
              <a:buNone/>
              <a:defRPr sz="4500"/>
            </a:lvl9pPr>
          </a:lstStyle>
          <a:p>
            <a:endParaRPr/>
          </a:p>
        </p:txBody>
      </p:sp>
      <p:sp>
        <p:nvSpPr>
          <p:cNvPr id="18762" name="Google Shape;18762;p15"/>
          <p:cNvSpPr txBox="1">
            <a:spLocks noGrp="1"/>
          </p:cNvSpPr>
          <p:nvPr>
            <p:ph type="title" idx="2" hasCustomPrompt="1"/>
          </p:nvPr>
        </p:nvSpPr>
        <p:spPr>
          <a:xfrm>
            <a:off x="1450550" y="1306500"/>
            <a:ext cx="1032000" cy="5529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5300"/>
              <a:buNone/>
              <a:defRPr sz="5000"/>
            </a:lvl1pPr>
            <a:lvl2pPr lvl="1" algn="l" rtl="0">
              <a:spcBef>
                <a:spcPts val="0"/>
              </a:spcBef>
              <a:spcAft>
                <a:spcPts val="0"/>
              </a:spcAft>
              <a:buSzPts val="5300"/>
              <a:buNone/>
              <a:defRPr sz="5300"/>
            </a:lvl2pPr>
            <a:lvl3pPr lvl="2" algn="l" rtl="0">
              <a:spcBef>
                <a:spcPts val="0"/>
              </a:spcBef>
              <a:spcAft>
                <a:spcPts val="0"/>
              </a:spcAft>
              <a:buSzPts val="5300"/>
              <a:buNone/>
              <a:defRPr sz="5300"/>
            </a:lvl3pPr>
            <a:lvl4pPr lvl="3" algn="l" rtl="0">
              <a:spcBef>
                <a:spcPts val="0"/>
              </a:spcBef>
              <a:spcAft>
                <a:spcPts val="0"/>
              </a:spcAft>
              <a:buSzPts val="5300"/>
              <a:buNone/>
              <a:defRPr sz="5300"/>
            </a:lvl4pPr>
            <a:lvl5pPr lvl="4" algn="l" rtl="0">
              <a:spcBef>
                <a:spcPts val="0"/>
              </a:spcBef>
              <a:spcAft>
                <a:spcPts val="0"/>
              </a:spcAft>
              <a:buSzPts val="5300"/>
              <a:buNone/>
              <a:defRPr sz="5300"/>
            </a:lvl5pPr>
            <a:lvl6pPr lvl="5" algn="l" rtl="0">
              <a:spcBef>
                <a:spcPts val="0"/>
              </a:spcBef>
              <a:spcAft>
                <a:spcPts val="0"/>
              </a:spcAft>
              <a:buSzPts val="5300"/>
              <a:buNone/>
              <a:defRPr sz="5300"/>
            </a:lvl6pPr>
            <a:lvl7pPr lvl="6" algn="l" rtl="0">
              <a:spcBef>
                <a:spcPts val="0"/>
              </a:spcBef>
              <a:spcAft>
                <a:spcPts val="0"/>
              </a:spcAft>
              <a:buSzPts val="5300"/>
              <a:buNone/>
              <a:defRPr sz="5300"/>
            </a:lvl7pPr>
            <a:lvl8pPr lvl="7" algn="l" rtl="0">
              <a:spcBef>
                <a:spcPts val="0"/>
              </a:spcBef>
              <a:spcAft>
                <a:spcPts val="0"/>
              </a:spcAft>
              <a:buSzPts val="5300"/>
              <a:buNone/>
              <a:defRPr sz="5300"/>
            </a:lvl8pPr>
            <a:lvl9pPr lvl="8" algn="l" rtl="0">
              <a:spcBef>
                <a:spcPts val="0"/>
              </a:spcBef>
              <a:spcAft>
                <a:spcPts val="0"/>
              </a:spcAft>
              <a:buSzPts val="5300"/>
              <a:buNone/>
              <a:defRPr sz="5300"/>
            </a:lvl9pPr>
          </a:lstStyle>
          <a:p>
            <a:r>
              <a:t>xx%</a:t>
            </a:r>
          </a:p>
        </p:txBody>
      </p:sp>
      <p:sp>
        <p:nvSpPr>
          <p:cNvPr id="18763" name="Google Shape;18763;p15"/>
          <p:cNvSpPr txBox="1">
            <a:spLocks noGrp="1"/>
          </p:cNvSpPr>
          <p:nvPr>
            <p:ph type="subTitle" idx="1"/>
          </p:nvPr>
        </p:nvSpPr>
        <p:spPr>
          <a:xfrm>
            <a:off x="1314200" y="3535950"/>
            <a:ext cx="5026800" cy="4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50"/>
              <a:buNone/>
              <a:defRPr sz="1650"/>
            </a:lvl1pPr>
            <a:lvl2pPr lvl="1" rtl="0">
              <a:lnSpc>
                <a:spcPct val="100000"/>
              </a:lnSpc>
              <a:spcBef>
                <a:spcPts val="0"/>
              </a:spcBef>
              <a:spcAft>
                <a:spcPts val="0"/>
              </a:spcAft>
              <a:buSzPts val="1850"/>
              <a:buNone/>
              <a:defRPr sz="1850"/>
            </a:lvl2pPr>
            <a:lvl3pPr lvl="2" rtl="0">
              <a:lnSpc>
                <a:spcPct val="100000"/>
              </a:lnSpc>
              <a:spcBef>
                <a:spcPts val="0"/>
              </a:spcBef>
              <a:spcAft>
                <a:spcPts val="0"/>
              </a:spcAft>
              <a:buSzPts val="1850"/>
              <a:buNone/>
              <a:defRPr sz="1850"/>
            </a:lvl3pPr>
            <a:lvl4pPr lvl="3" rtl="0">
              <a:lnSpc>
                <a:spcPct val="100000"/>
              </a:lnSpc>
              <a:spcBef>
                <a:spcPts val="0"/>
              </a:spcBef>
              <a:spcAft>
                <a:spcPts val="0"/>
              </a:spcAft>
              <a:buSzPts val="1850"/>
              <a:buNone/>
              <a:defRPr sz="1850"/>
            </a:lvl4pPr>
            <a:lvl5pPr lvl="4" rtl="0">
              <a:lnSpc>
                <a:spcPct val="100000"/>
              </a:lnSpc>
              <a:spcBef>
                <a:spcPts val="0"/>
              </a:spcBef>
              <a:spcAft>
                <a:spcPts val="0"/>
              </a:spcAft>
              <a:buSzPts val="1850"/>
              <a:buNone/>
              <a:defRPr sz="1850"/>
            </a:lvl5pPr>
            <a:lvl6pPr lvl="5" rtl="0">
              <a:lnSpc>
                <a:spcPct val="100000"/>
              </a:lnSpc>
              <a:spcBef>
                <a:spcPts val="0"/>
              </a:spcBef>
              <a:spcAft>
                <a:spcPts val="0"/>
              </a:spcAft>
              <a:buSzPts val="1850"/>
              <a:buNone/>
              <a:defRPr sz="1850"/>
            </a:lvl6pPr>
            <a:lvl7pPr lvl="6" rtl="0">
              <a:lnSpc>
                <a:spcPct val="100000"/>
              </a:lnSpc>
              <a:spcBef>
                <a:spcPts val="0"/>
              </a:spcBef>
              <a:spcAft>
                <a:spcPts val="0"/>
              </a:spcAft>
              <a:buSzPts val="1850"/>
              <a:buNone/>
              <a:defRPr sz="1850"/>
            </a:lvl7pPr>
            <a:lvl8pPr lvl="7" rtl="0">
              <a:lnSpc>
                <a:spcPct val="100000"/>
              </a:lnSpc>
              <a:spcBef>
                <a:spcPts val="0"/>
              </a:spcBef>
              <a:spcAft>
                <a:spcPts val="0"/>
              </a:spcAft>
              <a:buSzPts val="1850"/>
              <a:buNone/>
              <a:defRPr sz="1850"/>
            </a:lvl8pPr>
            <a:lvl9pPr lvl="8" rtl="0">
              <a:lnSpc>
                <a:spcPct val="100000"/>
              </a:lnSpc>
              <a:spcBef>
                <a:spcPts val="0"/>
              </a:spcBef>
              <a:spcAft>
                <a:spcPts val="0"/>
              </a:spcAft>
              <a:buSzPts val="1850"/>
              <a:buNone/>
              <a:defRPr sz="1850"/>
            </a:lvl9pPr>
          </a:lstStyle>
          <a:p>
            <a:endParaRPr/>
          </a:p>
        </p:txBody>
      </p:sp>
      <p:grpSp>
        <p:nvGrpSpPr>
          <p:cNvPr id="18764" name="Google Shape;18764;p15"/>
          <p:cNvGrpSpPr/>
          <p:nvPr/>
        </p:nvGrpSpPr>
        <p:grpSpPr>
          <a:xfrm>
            <a:off x="-3313634" y="-2026908"/>
            <a:ext cx="5681843" cy="3181016"/>
            <a:chOff x="-2605109" y="-1889326"/>
            <a:chExt cx="5681843" cy="3181016"/>
          </a:xfrm>
        </p:grpSpPr>
        <p:grpSp>
          <p:nvGrpSpPr>
            <p:cNvPr id="18765" name="Google Shape;18765;p15"/>
            <p:cNvGrpSpPr/>
            <p:nvPr/>
          </p:nvGrpSpPr>
          <p:grpSpPr>
            <a:xfrm rot="10800000">
              <a:off x="-2605109" y="-1889326"/>
              <a:ext cx="5681843" cy="3181016"/>
              <a:chOff x="3406125" y="2174000"/>
              <a:chExt cx="2581600" cy="1445325"/>
            </a:xfrm>
          </p:grpSpPr>
          <p:sp>
            <p:nvSpPr>
              <p:cNvPr id="18766" name="Google Shape;18766;p15"/>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15"/>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15"/>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15"/>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15"/>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15"/>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15"/>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15"/>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15"/>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15"/>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15"/>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15"/>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15"/>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15"/>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15"/>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15"/>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15"/>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15"/>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15"/>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15"/>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15"/>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15"/>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8" name="Google Shape;18788;p15"/>
            <p:cNvGrpSpPr/>
            <p:nvPr/>
          </p:nvGrpSpPr>
          <p:grpSpPr>
            <a:xfrm rot="10800000">
              <a:off x="-2605109" y="-1889326"/>
              <a:ext cx="5681843" cy="3181016"/>
              <a:chOff x="3406125" y="2174000"/>
              <a:chExt cx="2581600" cy="1445325"/>
            </a:xfrm>
          </p:grpSpPr>
          <p:sp>
            <p:nvSpPr>
              <p:cNvPr id="18789" name="Google Shape;18789;p15"/>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15"/>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15"/>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15"/>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15"/>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15"/>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15"/>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15"/>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15"/>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15"/>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15"/>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15"/>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15"/>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15"/>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15"/>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15"/>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15"/>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15"/>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15"/>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15"/>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15"/>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15"/>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811" name="Google Shape;18811;p15"/>
          <p:cNvGrpSpPr/>
          <p:nvPr/>
        </p:nvGrpSpPr>
        <p:grpSpPr>
          <a:xfrm rot="10800000">
            <a:off x="6775791" y="3993142"/>
            <a:ext cx="5681843" cy="3181016"/>
            <a:chOff x="-2605109" y="-1889326"/>
            <a:chExt cx="5681843" cy="3181016"/>
          </a:xfrm>
        </p:grpSpPr>
        <p:grpSp>
          <p:nvGrpSpPr>
            <p:cNvPr id="18812" name="Google Shape;18812;p15"/>
            <p:cNvGrpSpPr/>
            <p:nvPr/>
          </p:nvGrpSpPr>
          <p:grpSpPr>
            <a:xfrm rot="10800000">
              <a:off x="-2605109" y="-1889326"/>
              <a:ext cx="5681843" cy="3181016"/>
              <a:chOff x="3406125" y="2174000"/>
              <a:chExt cx="2581600" cy="1445325"/>
            </a:xfrm>
          </p:grpSpPr>
          <p:sp>
            <p:nvSpPr>
              <p:cNvPr id="18813" name="Google Shape;18813;p15"/>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15"/>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15"/>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15"/>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15"/>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15"/>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15"/>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15"/>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15"/>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15"/>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15"/>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15"/>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15"/>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15"/>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15"/>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15"/>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15"/>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15"/>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15"/>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15"/>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15"/>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15"/>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5" name="Google Shape;18835;p15"/>
            <p:cNvGrpSpPr/>
            <p:nvPr/>
          </p:nvGrpSpPr>
          <p:grpSpPr>
            <a:xfrm rot="10800000">
              <a:off x="-2605109" y="-1889326"/>
              <a:ext cx="5681843" cy="3181016"/>
              <a:chOff x="3406125" y="2174000"/>
              <a:chExt cx="2581600" cy="1445325"/>
            </a:xfrm>
          </p:grpSpPr>
          <p:sp>
            <p:nvSpPr>
              <p:cNvPr id="18836" name="Google Shape;18836;p15"/>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15"/>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15"/>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15"/>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15"/>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15"/>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15"/>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15"/>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15"/>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15"/>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15"/>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15"/>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15"/>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15"/>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15"/>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15"/>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15"/>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15"/>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15"/>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15"/>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15"/>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15"/>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CUSTOM_1_1_1">
    <p:spTree>
      <p:nvGrpSpPr>
        <p:cNvPr id="1" name="Shape 18858"/>
        <p:cNvGrpSpPr/>
        <p:nvPr/>
      </p:nvGrpSpPr>
      <p:grpSpPr>
        <a:xfrm>
          <a:off x="0" y="0"/>
          <a:ext cx="0" cy="0"/>
          <a:chOff x="0" y="0"/>
          <a:chExt cx="0" cy="0"/>
        </a:xfrm>
      </p:grpSpPr>
      <p:grpSp>
        <p:nvGrpSpPr>
          <p:cNvPr id="18859" name="Google Shape;18859;p16"/>
          <p:cNvGrpSpPr/>
          <p:nvPr/>
        </p:nvGrpSpPr>
        <p:grpSpPr>
          <a:xfrm>
            <a:off x="70735" y="70796"/>
            <a:ext cx="9002530" cy="5001909"/>
            <a:chOff x="70735" y="70796"/>
            <a:chExt cx="9002530" cy="5001909"/>
          </a:xfrm>
        </p:grpSpPr>
        <p:grpSp>
          <p:nvGrpSpPr>
            <p:cNvPr id="18860" name="Google Shape;18860;p16"/>
            <p:cNvGrpSpPr/>
            <p:nvPr/>
          </p:nvGrpSpPr>
          <p:grpSpPr>
            <a:xfrm>
              <a:off x="70735" y="70796"/>
              <a:ext cx="9002530" cy="22993"/>
              <a:chOff x="79447" y="96297"/>
              <a:chExt cx="9002530" cy="22993"/>
            </a:xfrm>
          </p:grpSpPr>
          <p:sp>
            <p:nvSpPr>
              <p:cNvPr id="18861" name="Google Shape;18861;p16"/>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16"/>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16"/>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16"/>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16"/>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16"/>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16"/>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16"/>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16"/>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16"/>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16"/>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16"/>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16"/>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16"/>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16"/>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16"/>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16"/>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16"/>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16"/>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16"/>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16"/>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16"/>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16"/>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16"/>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16"/>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16"/>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16"/>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16"/>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16"/>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16"/>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16"/>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16"/>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16"/>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16"/>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16"/>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16"/>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16"/>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16"/>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16"/>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16"/>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16"/>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16"/>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16"/>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16"/>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16"/>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16"/>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16"/>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16"/>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16"/>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16"/>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1" name="Google Shape;18911;p16"/>
            <p:cNvGrpSpPr/>
            <p:nvPr/>
          </p:nvGrpSpPr>
          <p:grpSpPr>
            <a:xfrm>
              <a:off x="70735" y="243203"/>
              <a:ext cx="9002530" cy="21952"/>
              <a:chOff x="79447" y="266897"/>
              <a:chExt cx="9002530" cy="21952"/>
            </a:xfrm>
          </p:grpSpPr>
          <p:sp>
            <p:nvSpPr>
              <p:cNvPr id="18912" name="Google Shape;18912;p16"/>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16"/>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16"/>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16"/>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16"/>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16"/>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16"/>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16"/>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16"/>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16"/>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16"/>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16"/>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16"/>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16"/>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16"/>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16"/>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16"/>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16"/>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16"/>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16"/>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16"/>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16"/>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16"/>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16"/>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16"/>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16"/>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16"/>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16"/>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16"/>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16"/>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16"/>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16"/>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16"/>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16"/>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16"/>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16"/>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16"/>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16"/>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16"/>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16"/>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16"/>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16"/>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16"/>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16"/>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16"/>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16"/>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16"/>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16"/>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16"/>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16"/>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2" name="Google Shape;18962;p16"/>
            <p:cNvGrpSpPr/>
            <p:nvPr/>
          </p:nvGrpSpPr>
          <p:grpSpPr>
            <a:xfrm>
              <a:off x="70735" y="414570"/>
              <a:ext cx="9002530" cy="21952"/>
              <a:chOff x="79447" y="437592"/>
              <a:chExt cx="9002530" cy="21952"/>
            </a:xfrm>
          </p:grpSpPr>
          <p:sp>
            <p:nvSpPr>
              <p:cNvPr id="18963" name="Google Shape;18963;p16"/>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16"/>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16"/>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16"/>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16"/>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16"/>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16"/>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16"/>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16"/>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16"/>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16"/>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16"/>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16"/>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16"/>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16"/>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16"/>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16"/>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16"/>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16"/>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16"/>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16"/>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16"/>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16"/>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16"/>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16"/>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16"/>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16"/>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16"/>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16"/>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16"/>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16"/>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16"/>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16"/>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16"/>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16"/>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16"/>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16"/>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16"/>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16"/>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16"/>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16"/>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16"/>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16"/>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16"/>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16"/>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16"/>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16"/>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16"/>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16"/>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16"/>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3" name="Google Shape;19013;p16"/>
            <p:cNvGrpSpPr/>
            <p:nvPr/>
          </p:nvGrpSpPr>
          <p:grpSpPr>
            <a:xfrm>
              <a:off x="70735" y="585937"/>
              <a:ext cx="9002530" cy="22993"/>
              <a:chOff x="79447" y="607151"/>
              <a:chExt cx="9002530" cy="22993"/>
            </a:xfrm>
          </p:grpSpPr>
          <p:sp>
            <p:nvSpPr>
              <p:cNvPr id="19014" name="Google Shape;19014;p16"/>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16"/>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16"/>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16"/>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16"/>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16"/>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16"/>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16"/>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16"/>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16"/>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16"/>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16"/>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16"/>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16"/>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16"/>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16"/>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16"/>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16"/>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16"/>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16"/>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16"/>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16"/>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16"/>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16"/>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16"/>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16"/>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16"/>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16"/>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16"/>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16"/>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16"/>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16"/>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16"/>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16"/>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16"/>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16"/>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16"/>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16"/>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16"/>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16"/>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16"/>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16"/>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16"/>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16"/>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16"/>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16"/>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16"/>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16"/>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16"/>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16"/>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4" name="Google Shape;19064;p16"/>
            <p:cNvGrpSpPr/>
            <p:nvPr/>
          </p:nvGrpSpPr>
          <p:grpSpPr>
            <a:xfrm>
              <a:off x="70735" y="758345"/>
              <a:ext cx="9002530" cy="21952"/>
              <a:chOff x="79447" y="777845"/>
              <a:chExt cx="9002530" cy="21952"/>
            </a:xfrm>
          </p:grpSpPr>
          <p:sp>
            <p:nvSpPr>
              <p:cNvPr id="19065" name="Google Shape;19065;p16"/>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16"/>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16"/>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16"/>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16"/>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16"/>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16"/>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16"/>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16"/>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16"/>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16"/>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16"/>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16"/>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16"/>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16"/>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16"/>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16"/>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16"/>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16"/>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16"/>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16"/>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16"/>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16"/>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16"/>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16"/>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16"/>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16"/>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16"/>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16"/>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16"/>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16"/>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16"/>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16"/>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16"/>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16"/>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16"/>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16"/>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16"/>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16"/>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16"/>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16"/>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16"/>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16"/>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16"/>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16"/>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16"/>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16"/>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16"/>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16"/>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16"/>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5" name="Google Shape;19115;p16"/>
            <p:cNvGrpSpPr/>
            <p:nvPr/>
          </p:nvGrpSpPr>
          <p:grpSpPr>
            <a:xfrm>
              <a:off x="70735" y="929712"/>
              <a:ext cx="9002530" cy="21952"/>
              <a:chOff x="79447" y="948445"/>
              <a:chExt cx="9002530" cy="21952"/>
            </a:xfrm>
          </p:grpSpPr>
          <p:sp>
            <p:nvSpPr>
              <p:cNvPr id="19116" name="Google Shape;19116;p16"/>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16"/>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16"/>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16"/>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16"/>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16"/>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16"/>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16"/>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16"/>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16"/>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16"/>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16"/>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16"/>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16"/>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16"/>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16"/>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16"/>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16"/>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16"/>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16"/>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16"/>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16"/>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16"/>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16"/>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16"/>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16"/>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16"/>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16"/>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16"/>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16"/>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16"/>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16"/>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16"/>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16"/>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16"/>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16"/>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16"/>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16"/>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16"/>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16"/>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16"/>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16"/>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16"/>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16"/>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16"/>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16"/>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16"/>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16"/>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16"/>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16"/>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6" name="Google Shape;19166;p16"/>
            <p:cNvGrpSpPr/>
            <p:nvPr/>
          </p:nvGrpSpPr>
          <p:grpSpPr>
            <a:xfrm>
              <a:off x="70735" y="1101079"/>
              <a:ext cx="9002530" cy="22993"/>
              <a:chOff x="79447" y="1118099"/>
              <a:chExt cx="9002530" cy="22993"/>
            </a:xfrm>
          </p:grpSpPr>
          <p:sp>
            <p:nvSpPr>
              <p:cNvPr id="19167" name="Google Shape;19167;p16"/>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16"/>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16"/>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16"/>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16"/>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16"/>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16"/>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16"/>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16"/>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16"/>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16"/>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16"/>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16"/>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16"/>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16"/>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16"/>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16"/>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16"/>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16"/>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16"/>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16"/>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16"/>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16"/>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16"/>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16"/>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16"/>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16"/>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16"/>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16"/>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16"/>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16"/>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16"/>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16"/>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16"/>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16"/>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16"/>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16"/>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16"/>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16"/>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16"/>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16"/>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16"/>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16"/>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16"/>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16"/>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16"/>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16"/>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16"/>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16"/>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16"/>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7" name="Google Shape;19217;p16"/>
            <p:cNvGrpSpPr/>
            <p:nvPr/>
          </p:nvGrpSpPr>
          <p:grpSpPr>
            <a:xfrm>
              <a:off x="70735" y="1273487"/>
              <a:ext cx="9002530" cy="21952"/>
              <a:chOff x="79447" y="1287658"/>
              <a:chExt cx="9002530" cy="21952"/>
            </a:xfrm>
          </p:grpSpPr>
          <p:sp>
            <p:nvSpPr>
              <p:cNvPr id="19218" name="Google Shape;19218;p16"/>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16"/>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16"/>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16"/>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16"/>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16"/>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16"/>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16"/>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16"/>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16"/>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16"/>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16"/>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16"/>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16"/>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16"/>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16"/>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16"/>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16"/>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16"/>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16"/>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16"/>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16"/>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16"/>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16"/>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16"/>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16"/>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16"/>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16"/>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16"/>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16"/>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16"/>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16"/>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16"/>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16"/>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16"/>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16"/>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16"/>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16"/>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16"/>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16"/>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16"/>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16"/>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16"/>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16"/>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16"/>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16"/>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16"/>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16"/>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16"/>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16"/>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8" name="Google Shape;19268;p16"/>
            <p:cNvGrpSpPr/>
            <p:nvPr/>
          </p:nvGrpSpPr>
          <p:grpSpPr>
            <a:xfrm>
              <a:off x="70735" y="1444854"/>
              <a:ext cx="9002530" cy="21952"/>
              <a:chOff x="79447" y="1458352"/>
              <a:chExt cx="9002530" cy="21952"/>
            </a:xfrm>
          </p:grpSpPr>
          <p:sp>
            <p:nvSpPr>
              <p:cNvPr id="19269" name="Google Shape;19269;p16"/>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16"/>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16"/>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16"/>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16"/>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16"/>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16"/>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16"/>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16"/>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16"/>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16"/>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16"/>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16"/>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16"/>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16"/>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16"/>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16"/>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16"/>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16"/>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16"/>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16"/>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16"/>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16"/>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16"/>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16"/>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16"/>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16"/>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16"/>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16"/>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16"/>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16"/>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16"/>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16"/>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16"/>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16"/>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16"/>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16"/>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16"/>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16"/>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16"/>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16"/>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16"/>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16"/>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16"/>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16"/>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16"/>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16"/>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16"/>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16"/>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16"/>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9" name="Google Shape;19319;p16"/>
            <p:cNvGrpSpPr/>
            <p:nvPr/>
          </p:nvGrpSpPr>
          <p:grpSpPr>
            <a:xfrm>
              <a:off x="70735" y="1616221"/>
              <a:ext cx="9002530" cy="22993"/>
              <a:chOff x="79447" y="1627911"/>
              <a:chExt cx="9002530" cy="22993"/>
            </a:xfrm>
          </p:grpSpPr>
          <p:sp>
            <p:nvSpPr>
              <p:cNvPr id="19320" name="Google Shape;19320;p16"/>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16"/>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16"/>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16"/>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16"/>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16"/>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16"/>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16"/>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16"/>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16"/>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16"/>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16"/>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16"/>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16"/>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16"/>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16"/>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16"/>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16"/>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16"/>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16"/>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16"/>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16"/>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16"/>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16"/>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16"/>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16"/>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16"/>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16"/>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16"/>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16"/>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16"/>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16"/>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16"/>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16"/>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16"/>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16"/>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16"/>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16"/>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16"/>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16"/>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16"/>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16"/>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16"/>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16"/>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16"/>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16"/>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16"/>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16"/>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16"/>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16"/>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0" name="Google Shape;19370;p16"/>
            <p:cNvGrpSpPr/>
            <p:nvPr/>
          </p:nvGrpSpPr>
          <p:grpSpPr>
            <a:xfrm>
              <a:off x="70735" y="1788629"/>
              <a:ext cx="9002530" cy="21952"/>
              <a:chOff x="79447" y="1798606"/>
              <a:chExt cx="9002530" cy="21952"/>
            </a:xfrm>
          </p:grpSpPr>
          <p:sp>
            <p:nvSpPr>
              <p:cNvPr id="19371" name="Google Shape;19371;p16"/>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16"/>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16"/>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16"/>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16"/>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16"/>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16"/>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16"/>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16"/>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16"/>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16"/>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16"/>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16"/>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16"/>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16"/>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16"/>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16"/>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16"/>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16"/>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16"/>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16"/>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16"/>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16"/>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16"/>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16"/>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16"/>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16"/>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16"/>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16"/>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16"/>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16"/>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16"/>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16"/>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16"/>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16"/>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16"/>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16"/>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16"/>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16"/>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16"/>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16"/>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16"/>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16"/>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16"/>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16"/>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16"/>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16"/>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16"/>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16"/>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16"/>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1" name="Google Shape;19421;p16"/>
            <p:cNvGrpSpPr/>
            <p:nvPr/>
          </p:nvGrpSpPr>
          <p:grpSpPr>
            <a:xfrm>
              <a:off x="70735" y="1959996"/>
              <a:ext cx="9002530" cy="21952"/>
              <a:chOff x="79447" y="1969206"/>
              <a:chExt cx="9002530" cy="21952"/>
            </a:xfrm>
          </p:grpSpPr>
          <p:sp>
            <p:nvSpPr>
              <p:cNvPr id="19422" name="Google Shape;19422;p16"/>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16"/>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16"/>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16"/>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16"/>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16"/>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16"/>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16"/>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16"/>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16"/>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16"/>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16"/>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16"/>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16"/>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16"/>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16"/>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16"/>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16"/>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16"/>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16"/>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16"/>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16"/>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16"/>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16"/>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16"/>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16"/>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16"/>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16"/>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16"/>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16"/>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16"/>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16"/>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16"/>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16"/>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16"/>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16"/>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16"/>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16"/>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16"/>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16"/>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16"/>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16"/>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16"/>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16"/>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16"/>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16"/>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16"/>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16"/>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16"/>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16"/>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2" name="Google Shape;19472;p16"/>
            <p:cNvGrpSpPr/>
            <p:nvPr/>
          </p:nvGrpSpPr>
          <p:grpSpPr>
            <a:xfrm>
              <a:off x="70735" y="2131363"/>
              <a:ext cx="9002530" cy="22993"/>
              <a:chOff x="79447" y="2138859"/>
              <a:chExt cx="9002530" cy="22993"/>
            </a:xfrm>
          </p:grpSpPr>
          <p:sp>
            <p:nvSpPr>
              <p:cNvPr id="19473" name="Google Shape;19473;p16"/>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16"/>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16"/>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16"/>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16"/>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16"/>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16"/>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16"/>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16"/>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16"/>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16"/>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16"/>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16"/>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16"/>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16"/>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16"/>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16"/>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16"/>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16"/>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16"/>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16"/>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16"/>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16"/>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16"/>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16"/>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16"/>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16"/>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16"/>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16"/>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16"/>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16"/>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16"/>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16"/>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16"/>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16"/>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16"/>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16"/>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16"/>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16"/>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16"/>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16"/>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16"/>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16"/>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16"/>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16"/>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16"/>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16"/>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16"/>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16"/>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16"/>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3" name="Google Shape;19523;p16"/>
            <p:cNvGrpSpPr/>
            <p:nvPr/>
          </p:nvGrpSpPr>
          <p:grpSpPr>
            <a:xfrm>
              <a:off x="70735" y="2303771"/>
              <a:ext cx="9002530" cy="21952"/>
              <a:chOff x="79447" y="2309459"/>
              <a:chExt cx="9002530" cy="21952"/>
            </a:xfrm>
          </p:grpSpPr>
          <p:sp>
            <p:nvSpPr>
              <p:cNvPr id="19524" name="Google Shape;19524;p16"/>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16"/>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16"/>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16"/>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16"/>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16"/>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16"/>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16"/>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16"/>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16"/>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16"/>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16"/>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16"/>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16"/>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16"/>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16"/>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16"/>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16"/>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16"/>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16"/>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16"/>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16"/>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16"/>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16"/>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16"/>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16"/>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16"/>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16"/>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16"/>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16"/>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16"/>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16"/>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16"/>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16"/>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16"/>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16"/>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16"/>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16"/>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16"/>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16"/>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16"/>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16"/>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16"/>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16"/>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16"/>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16"/>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16"/>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16"/>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16"/>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16"/>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4" name="Google Shape;19574;p16"/>
            <p:cNvGrpSpPr/>
            <p:nvPr/>
          </p:nvGrpSpPr>
          <p:grpSpPr>
            <a:xfrm>
              <a:off x="70735" y="2475138"/>
              <a:ext cx="9002530" cy="21952"/>
              <a:chOff x="79447" y="2480154"/>
              <a:chExt cx="9002530" cy="21952"/>
            </a:xfrm>
          </p:grpSpPr>
          <p:sp>
            <p:nvSpPr>
              <p:cNvPr id="19575" name="Google Shape;19575;p16"/>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16"/>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16"/>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16"/>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16"/>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16"/>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16"/>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16"/>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16"/>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16"/>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16"/>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16"/>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16"/>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16"/>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16"/>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16"/>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16"/>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16"/>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16"/>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16"/>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16"/>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16"/>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16"/>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16"/>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16"/>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16"/>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16"/>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16"/>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16"/>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16"/>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16"/>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16"/>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16"/>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16"/>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16"/>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16"/>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16"/>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16"/>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16"/>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16"/>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16"/>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16"/>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16"/>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16"/>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16"/>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16"/>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16"/>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16"/>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16"/>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16"/>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5" name="Google Shape;19625;p16"/>
            <p:cNvGrpSpPr/>
            <p:nvPr/>
          </p:nvGrpSpPr>
          <p:grpSpPr>
            <a:xfrm>
              <a:off x="70735" y="2646505"/>
              <a:ext cx="9002530" cy="21952"/>
              <a:chOff x="79447" y="2650753"/>
              <a:chExt cx="9002530" cy="21952"/>
            </a:xfrm>
          </p:grpSpPr>
          <p:sp>
            <p:nvSpPr>
              <p:cNvPr id="19626" name="Google Shape;19626;p16"/>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16"/>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16"/>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16"/>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16"/>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16"/>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16"/>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16"/>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16"/>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16"/>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16"/>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16"/>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16"/>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16"/>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16"/>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16"/>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16"/>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16"/>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16"/>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16"/>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16"/>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16"/>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16"/>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16"/>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16"/>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16"/>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16"/>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16"/>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16"/>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16"/>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16"/>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16"/>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16"/>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16"/>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16"/>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16"/>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16"/>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16"/>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16"/>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16"/>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16"/>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16"/>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16"/>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16"/>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16"/>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16"/>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16"/>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16"/>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16"/>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16"/>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6" name="Google Shape;19676;p16"/>
            <p:cNvGrpSpPr/>
            <p:nvPr/>
          </p:nvGrpSpPr>
          <p:grpSpPr>
            <a:xfrm>
              <a:off x="70735" y="2817872"/>
              <a:ext cx="9002530" cy="21952"/>
              <a:chOff x="79447" y="2821448"/>
              <a:chExt cx="9002530" cy="21952"/>
            </a:xfrm>
          </p:grpSpPr>
          <p:sp>
            <p:nvSpPr>
              <p:cNvPr id="19677" name="Google Shape;19677;p16"/>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16"/>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16"/>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16"/>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16"/>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16"/>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16"/>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16"/>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16"/>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16"/>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16"/>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16"/>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16"/>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16"/>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16"/>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16"/>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16"/>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16"/>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16"/>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16"/>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16"/>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16"/>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16"/>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16"/>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16"/>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16"/>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16"/>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16"/>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16"/>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16"/>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16"/>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16"/>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16"/>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16"/>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16"/>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16"/>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16"/>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16"/>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16"/>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16"/>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16"/>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16"/>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16"/>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16"/>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16"/>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16"/>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16"/>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16"/>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16"/>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16"/>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7" name="Google Shape;19727;p16"/>
            <p:cNvGrpSpPr/>
            <p:nvPr/>
          </p:nvGrpSpPr>
          <p:grpSpPr>
            <a:xfrm>
              <a:off x="70735" y="2989239"/>
              <a:ext cx="9002530" cy="22898"/>
              <a:chOff x="79447" y="2991102"/>
              <a:chExt cx="9002530" cy="22898"/>
            </a:xfrm>
          </p:grpSpPr>
          <p:sp>
            <p:nvSpPr>
              <p:cNvPr id="19728" name="Google Shape;19728;p16"/>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16"/>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16"/>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16"/>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16"/>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16"/>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16"/>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16"/>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16"/>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16"/>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16"/>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16"/>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16"/>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16"/>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16"/>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16"/>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16"/>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16"/>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16"/>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16"/>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16"/>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16"/>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16"/>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16"/>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16"/>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16"/>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16"/>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16"/>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16"/>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16"/>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16"/>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16"/>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16"/>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16"/>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16"/>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16"/>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16"/>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16"/>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16"/>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16"/>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16"/>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16"/>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16"/>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16"/>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16"/>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16"/>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16"/>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16"/>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16"/>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16"/>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8" name="Google Shape;19778;p16"/>
            <p:cNvGrpSpPr/>
            <p:nvPr/>
          </p:nvGrpSpPr>
          <p:grpSpPr>
            <a:xfrm>
              <a:off x="70735" y="3161552"/>
              <a:ext cx="9002530" cy="21952"/>
              <a:chOff x="79447" y="3161701"/>
              <a:chExt cx="9002530" cy="21952"/>
            </a:xfrm>
          </p:grpSpPr>
          <p:sp>
            <p:nvSpPr>
              <p:cNvPr id="19779" name="Google Shape;19779;p16"/>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16"/>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16"/>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16"/>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16"/>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16"/>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16"/>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16"/>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16"/>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16"/>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16"/>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16"/>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16"/>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16"/>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16"/>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16"/>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16"/>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16"/>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16"/>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16"/>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16"/>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16"/>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16"/>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16"/>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16"/>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16"/>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16"/>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16"/>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16"/>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16"/>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16"/>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16"/>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16"/>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16"/>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16"/>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16"/>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16"/>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16"/>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16"/>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16"/>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16"/>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16"/>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16"/>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16"/>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16"/>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16"/>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16"/>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16"/>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16"/>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16"/>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9" name="Google Shape;19829;p16"/>
            <p:cNvGrpSpPr/>
            <p:nvPr/>
          </p:nvGrpSpPr>
          <p:grpSpPr>
            <a:xfrm>
              <a:off x="70735" y="3332919"/>
              <a:ext cx="9002530" cy="21952"/>
              <a:chOff x="79447" y="3332396"/>
              <a:chExt cx="9002530" cy="21952"/>
            </a:xfrm>
          </p:grpSpPr>
          <p:sp>
            <p:nvSpPr>
              <p:cNvPr id="19830" name="Google Shape;19830;p16"/>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16"/>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16"/>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16"/>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16"/>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16"/>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16"/>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16"/>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16"/>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16"/>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16"/>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16"/>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16"/>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16"/>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16"/>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16"/>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16"/>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16"/>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16"/>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16"/>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16"/>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16"/>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16"/>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16"/>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16"/>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16"/>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16"/>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16"/>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16"/>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16"/>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16"/>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16"/>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16"/>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16"/>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16"/>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16"/>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16"/>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16"/>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16"/>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16"/>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16"/>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16"/>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16"/>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16"/>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16"/>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16"/>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16"/>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16"/>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16"/>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16"/>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0" name="Google Shape;19880;p16"/>
            <p:cNvGrpSpPr/>
            <p:nvPr/>
          </p:nvGrpSpPr>
          <p:grpSpPr>
            <a:xfrm>
              <a:off x="70735" y="3504286"/>
              <a:ext cx="9002530" cy="22993"/>
              <a:chOff x="79447" y="3501955"/>
              <a:chExt cx="9002530" cy="22993"/>
            </a:xfrm>
          </p:grpSpPr>
          <p:sp>
            <p:nvSpPr>
              <p:cNvPr id="19881" name="Google Shape;19881;p16"/>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16"/>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16"/>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16"/>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16"/>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16"/>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16"/>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16"/>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16"/>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16"/>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1" name="Google Shape;19891;p16"/>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16"/>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16"/>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16"/>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16"/>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16"/>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16"/>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16"/>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16"/>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16"/>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16"/>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16"/>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16"/>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16"/>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16"/>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16"/>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16"/>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16"/>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16"/>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16"/>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16"/>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16"/>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16"/>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16"/>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16"/>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16"/>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16"/>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16"/>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16"/>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16"/>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16"/>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16"/>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16"/>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16"/>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16"/>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16"/>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16"/>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16"/>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16"/>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16"/>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1" name="Google Shape;19931;p16"/>
            <p:cNvGrpSpPr/>
            <p:nvPr/>
          </p:nvGrpSpPr>
          <p:grpSpPr>
            <a:xfrm>
              <a:off x="70735" y="3676694"/>
              <a:ext cx="9002530" cy="21952"/>
              <a:chOff x="79447" y="3672649"/>
              <a:chExt cx="9002530" cy="21952"/>
            </a:xfrm>
          </p:grpSpPr>
          <p:sp>
            <p:nvSpPr>
              <p:cNvPr id="19932" name="Google Shape;19932;p16"/>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16"/>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16"/>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16"/>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16"/>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16"/>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16"/>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16"/>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16"/>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16"/>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16"/>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16"/>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16"/>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16"/>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16"/>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16"/>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16"/>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16"/>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16"/>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16"/>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16"/>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16"/>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16"/>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16"/>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16"/>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16"/>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16"/>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16"/>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16"/>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16"/>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16"/>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16"/>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16"/>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16"/>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16"/>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16"/>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16"/>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16"/>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16"/>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16"/>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16"/>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16"/>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16"/>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16"/>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16"/>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16"/>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16"/>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16"/>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16"/>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16"/>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2" name="Google Shape;19982;p16"/>
            <p:cNvGrpSpPr/>
            <p:nvPr/>
          </p:nvGrpSpPr>
          <p:grpSpPr>
            <a:xfrm>
              <a:off x="70735" y="3848061"/>
              <a:ext cx="9002530" cy="21952"/>
              <a:chOff x="79447" y="3843249"/>
              <a:chExt cx="9002530" cy="21952"/>
            </a:xfrm>
          </p:grpSpPr>
          <p:sp>
            <p:nvSpPr>
              <p:cNvPr id="19983" name="Google Shape;19983;p16"/>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16"/>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16"/>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16"/>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16"/>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16"/>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16"/>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16"/>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16"/>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16"/>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16"/>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16"/>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16"/>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16"/>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16"/>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16"/>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16"/>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16"/>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16"/>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16"/>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16"/>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16"/>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16"/>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16"/>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16"/>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16"/>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16"/>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16"/>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16"/>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16"/>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16"/>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16"/>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16"/>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16"/>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16"/>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16"/>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16"/>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16"/>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16"/>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16"/>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16"/>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16"/>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16"/>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16"/>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16"/>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16"/>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16"/>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16"/>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16"/>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16"/>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3" name="Google Shape;20033;p16"/>
            <p:cNvGrpSpPr/>
            <p:nvPr/>
          </p:nvGrpSpPr>
          <p:grpSpPr>
            <a:xfrm>
              <a:off x="70735" y="4019428"/>
              <a:ext cx="9002530" cy="22993"/>
              <a:chOff x="79447" y="4012903"/>
              <a:chExt cx="9002530" cy="22993"/>
            </a:xfrm>
          </p:grpSpPr>
          <p:sp>
            <p:nvSpPr>
              <p:cNvPr id="20034" name="Google Shape;20034;p16"/>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16"/>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16"/>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16"/>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16"/>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16"/>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16"/>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16"/>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16"/>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16"/>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16"/>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16"/>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16"/>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16"/>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16"/>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16"/>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16"/>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16"/>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16"/>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16"/>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16"/>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16"/>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16"/>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16"/>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16"/>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16"/>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16"/>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16"/>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16"/>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16"/>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16"/>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16"/>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16"/>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16"/>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16"/>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16"/>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16"/>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16"/>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16"/>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16"/>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16"/>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16"/>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16"/>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16"/>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16"/>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16"/>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16"/>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16"/>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16"/>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16"/>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4" name="Google Shape;20084;p16"/>
            <p:cNvGrpSpPr/>
            <p:nvPr/>
          </p:nvGrpSpPr>
          <p:grpSpPr>
            <a:xfrm>
              <a:off x="70735" y="4191836"/>
              <a:ext cx="9002530" cy="21952"/>
              <a:chOff x="79447" y="4182462"/>
              <a:chExt cx="9002530" cy="21952"/>
            </a:xfrm>
          </p:grpSpPr>
          <p:sp>
            <p:nvSpPr>
              <p:cNvPr id="20085" name="Google Shape;20085;p16"/>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16"/>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16"/>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16"/>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16"/>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16"/>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16"/>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16"/>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16"/>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16"/>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16"/>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16"/>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16"/>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16"/>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16"/>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16"/>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16"/>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16"/>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16"/>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16"/>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16"/>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16"/>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16"/>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16"/>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16"/>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16"/>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16"/>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16"/>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16"/>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16"/>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16"/>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16"/>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16"/>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16"/>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16"/>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16"/>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16"/>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16"/>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16"/>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16"/>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16"/>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16"/>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16"/>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16"/>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16"/>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16"/>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16"/>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16"/>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16"/>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16"/>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5" name="Google Shape;20135;p16"/>
            <p:cNvGrpSpPr/>
            <p:nvPr/>
          </p:nvGrpSpPr>
          <p:grpSpPr>
            <a:xfrm>
              <a:off x="70735" y="4363203"/>
              <a:ext cx="9002530" cy="21952"/>
              <a:chOff x="79447" y="4353157"/>
              <a:chExt cx="9002530" cy="21952"/>
            </a:xfrm>
          </p:grpSpPr>
          <p:sp>
            <p:nvSpPr>
              <p:cNvPr id="20136" name="Google Shape;20136;p16"/>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16"/>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16"/>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16"/>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16"/>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16"/>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16"/>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16"/>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16"/>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16"/>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16"/>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16"/>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16"/>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16"/>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16"/>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16"/>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16"/>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16"/>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16"/>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16"/>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16"/>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16"/>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16"/>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16"/>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16"/>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16"/>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16"/>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16"/>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16"/>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16"/>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16"/>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16"/>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16"/>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16"/>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16"/>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16"/>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16"/>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16"/>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16"/>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16"/>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16"/>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16"/>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16"/>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16"/>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16"/>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16"/>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16"/>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16"/>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16"/>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16"/>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6" name="Google Shape;20186;p16"/>
            <p:cNvGrpSpPr/>
            <p:nvPr/>
          </p:nvGrpSpPr>
          <p:grpSpPr>
            <a:xfrm>
              <a:off x="70735" y="4534570"/>
              <a:ext cx="9002530" cy="22993"/>
              <a:chOff x="79447" y="4522716"/>
              <a:chExt cx="9002530" cy="22993"/>
            </a:xfrm>
          </p:grpSpPr>
          <p:sp>
            <p:nvSpPr>
              <p:cNvPr id="20187" name="Google Shape;20187;p16"/>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16"/>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16"/>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16"/>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16"/>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16"/>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16"/>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16"/>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16"/>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16"/>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16"/>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16"/>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16"/>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16"/>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16"/>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16"/>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16"/>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16"/>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16"/>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16"/>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16"/>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16"/>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16"/>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16"/>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16"/>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16"/>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16"/>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16"/>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16"/>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16"/>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16"/>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16"/>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16"/>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16"/>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16"/>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16"/>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16"/>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16"/>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16"/>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16"/>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16"/>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16"/>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16"/>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16"/>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16"/>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16"/>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16"/>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16"/>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16"/>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16"/>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7" name="Google Shape;20237;p16"/>
            <p:cNvGrpSpPr/>
            <p:nvPr/>
          </p:nvGrpSpPr>
          <p:grpSpPr>
            <a:xfrm>
              <a:off x="70735" y="4706978"/>
              <a:ext cx="9002530" cy="21952"/>
              <a:chOff x="79447" y="4693410"/>
              <a:chExt cx="9002530" cy="21952"/>
            </a:xfrm>
          </p:grpSpPr>
          <p:sp>
            <p:nvSpPr>
              <p:cNvPr id="20238" name="Google Shape;20238;p16"/>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16"/>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16"/>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16"/>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16"/>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16"/>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16"/>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16"/>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16"/>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16"/>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16"/>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16"/>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16"/>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16"/>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16"/>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16"/>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16"/>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16"/>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16"/>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16"/>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16"/>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16"/>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16"/>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16"/>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16"/>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16"/>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16"/>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16"/>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16"/>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16"/>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16"/>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16"/>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16"/>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16"/>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16"/>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16"/>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16"/>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16"/>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16"/>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16"/>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16"/>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16"/>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0" name="Google Shape;20280;p16"/>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1" name="Google Shape;20281;p16"/>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16"/>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16"/>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16"/>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16"/>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16"/>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16"/>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8" name="Google Shape;20288;p16"/>
            <p:cNvGrpSpPr/>
            <p:nvPr/>
          </p:nvGrpSpPr>
          <p:grpSpPr>
            <a:xfrm>
              <a:off x="70735" y="4878345"/>
              <a:ext cx="9002530" cy="21952"/>
              <a:chOff x="79447" y="4864010"/>
              <a:chExt cx="9002530" cy="21952"/>
            </a:xfrm>
          </p:grpSpPr>
          <p:sp>
            <p:nvSpPr>
              <p:cNvPr id="20289" name="Google Shape;20289;p16"/>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16"/>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16"/>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16"/>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16"/>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16"/>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16"/>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16"/>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16"/>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16"/>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16"/>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16"/>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16"/>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16"/>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16"/>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16"/>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16"/>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16"/>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16"/>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16"/>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16"/>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16"/>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16"/>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16"/>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16"/>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16"/>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16"/>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16"/>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16"/>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16"/>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16"/>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16"/>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16"/>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16"/>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16"/>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16"/>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16"/>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16"/>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16"/>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16"/>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16"/>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16"/>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16"/>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16"/>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16"/>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16"/>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16"/>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16"/>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16"/>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16"/>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9" name="Google Shape;20339;p16"/>
            <p:cNvGrpSpPr/>
            <p:nvPr/>
          </p:nvGrpSpPr>
          <p:grpSpPr>
            <a:xfrm>
              <a:off x="70735" y="5049712"/>
              <a:ext cx="9002530" cy="22993"/>
              <a:chOff x="79447" y="5033664"/>
              <a:chExt cx="9002530" cy="22993"/>
            </a:xfrm>
          </p:grpSpPr>
          <p:sp>
            <p:nvSpPr>
              <p:cNvPr id="20340" name="Google Shape;20340;p16"/>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16"/>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16"/>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16"/>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16"/>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16"/>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16"/>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16"/>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16"/>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16"/>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16"/>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16"/>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16"/>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16"/>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16"/>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16"/>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16"/>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16"/>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16"/>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16"/>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16"/>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16"/>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16"/>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16"/>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16"/>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16"/>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16"/>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16"/>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16"/>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16"/>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16"/>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16"/>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16"/>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16"/>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16"/>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16"/>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16"/>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16"/>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16"/>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16"/>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16"/>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16"/>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16"/>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16"/>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16"/>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16"/>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16"/>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16"/>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16"/>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16"/>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390" name="Google Shape;20390;p16"/>
          <p:cNvSpPr txBox="1">
            <a:spLocks noGrp="1"/>
          </p:cNvSpPr>
          <p:nvPr>
            <p:ph type="title"/>
          </p:nvPr>
        </p:nvSpPr>
        <p:spPr>
          <a:xfrm flipH="1">
            <a:off x="3370300" y="2539050"/>
            <a:ext cx="4490400" cy="888600"/>
          </a:xfrm>
          <a:prstGeom prst="rect">
            <a:avLst/>
          </a:prstGeom>
        </p:spPr>
        <p:txBody>
          <a:bodyPr spcFirstLastPara="1" wrap="square" lIns="91425" tIns="91425" rIns="91425" bIns="91425" anchor="t" anchorCtr="0">
            <a:noAutofit/>
          </a:bodyPr>
          <a:lstStyle>
            <a:lvl1pPr lvl="0" algn="r" rtl="0">
              <a:lnSpc>
                <a:spcPct val="90000"/>
              </a:lnSpc>
              <a:spcBef>
                <a:spcPts val="0"/>
              </a:spcBef>
              <a:spcAft>
                <a:spcPts val="0"/>
              </a:spcAft>
              <a:buSzPts val="4500"/>
              <a:buNone/>
              <a:defRPr sz="4700"/>
            </a:lvl1pPr>
            <a:lvl2pPr lvl="1" algn="r" rtl="0">
              <a:spcBef>
                <a:spcPts val="0"/>
              </a:spcBef>
              <a:spcAft>
                <a:spcPts val="0"/>
              </a:spcAft>
              <a:buSzPts val="4500"/>
              <a:buNone/>
              <a:defRPr sz="4500"/>
            </a:lvl2pPr>
            <a:lvl3pPr lvl="2" algn="r" rtl="0">
              <a:spcBef>
                <a:spcPts val="0"/>
              </a:spcBef>
              <a:spcAft>
                <a:spcPts val="0"/>
              </a:spcAft>
              <a:buSzPts val="4500"/>
              <a:buNone/>
              <a:defRPr sz="4500"/>
            </a:lvl3pPr>
            <a:lvl4pPr lvl="3" algn="r" rtl="0">
              <a:spcBef>
                <a:spcPts val="0"/>
              </a:spcBef>
              <a:spcAft>
                <a:spcPts val="0"/>
              </a:spcAft>
              <a:buSzPts val="4500"/>
              <a:buNone/>
              <a:defRPr sz="4500"/>
            </a:lvl4pPr>
            <a:lvl5pPr lvl="4" algn="r" rtl="0">
              <a:spcBef>
                <a:spcPts val="0"/>
              </a:spcBef>
              <a:spcAft>
                <a:spcPts val="0"/>
              </a:spcAft>
              <a:buSzPts val="4500"/>
              <a:buNone/>
              <a:defRPr sz="4500"/>
            </a:lvl5pPr>
            <a:lvl6pPr lvl="5" algn="r" rtl="0">
              <a:spcBef>
                <a:spcPts val="0"/>
              </a:spcBef>
              <a:spcAft>
                <a:spcPts val="0"/>
              </a:spcAft>
              <a:buSzPts val="4500"/>
              <a:buNone/>
              <a:defRPr sz="4500"/>
            </a:lvl6pPr>
            <a:lvl7pPr lvl="6" algn="r" rtl="0">
              <a:spcBef>
                <a:spcPts val="0"/>
              </a:spcBef>
              <a:spcAft>
                <a:spcPts val="0"/>
              </a:spcAft>
              <a:buSzPts val="4500"/>
              <a:buNone/>
              <a:defRPr sz="4500"/>
            </a:lvl7pPr>
            <a:lvl8pPr lvl="7" algn="r" rtl="0">
              <a:spcBef>
                <a:spcPts val="0"/>
              </a:spcBef>
              <a:spcAft>
                <a:spcPts val="0"/>
              </a:spcAft>
              <a:buSzPts val="4500"/>
              <a:buNone/>
              <a:defRPr sz="4500"/>
            </a:lvl8pPr>
            <a:lvl9pPr lvl="8" algn="r" rtl="0">
              <a:spcBef>
                <a:spcPts val="0"/>
              </a:spcBef>
              <a:spcAft>
                <a:spcPts val="0"/>
              </a:spcAft>
              <a:buSzPts val="4500"/>
              <a:buNone/>
              <a:defRPr sz="4500"/>
            </a:lvl9pPr>
          </a:lstStyle>
          <a:p>
            <a:endParaRPr/>
          </a:p>
        </p:txBody>
      </p:sp>
      <p:sp>
        <p:nvSpPr>
          <p:cNvPr id="20391" name="Google Shape;20391;p16"/>
          <p:cNvSpPr txBox="1">
            <a:spLocks noGrp="1"/>
          </p:cNvSpPr>
          <p:nvPr>
            <p:ph type="title" idx="2" hasCustomPrompt="1"/>
          </p:nvPr>
        </p:nvSpPr>
        <p:spPr>
          <a:xfrm flipH="1">
            <a:off x="6692350" y="1498413"/>
            <a:ext cx="1032000" cy="5529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5300"/>
              <a:buNone/>
              <a:defRPr sz="5000"/>
            </a:lvl1pPr>
            <a:lvl2pPr lvl="1" algn="l" rtl="0">
              <a:spcBef>
                <a:spcPts val="0"/>
              </a:spcBef>
              <a:spcAft>
                <a:spcPts val="0"/>
              </a:spcAft>
              <a:buSzPts val="5300"/>
              <a:buNone/>
              <a:defRPr sz="5300"/>
            </a:lvl2pPr>
            <a:lvl3pPr lvl="2" algn="l" rtl="0">
              <a:spcBef>
                <a:spcPts val="0"/>
              </a:spcBef>
              <a:spcAft>
                <a:spcPts val="0"/>
              </a:spcAft>
              <a:buSzPts val="5300"/>
              <a:buNone/>
              <a:defRPr sz="5300"/>
            </a:lvl3pPr>
            <a:lvl4pPr lvl="3" algn="l" rtl="0">
              <a:spcBef>
                <a:spcPts val="0"/>
              </a:spcBef>
              <a:spcAft>
                <a:spcPts val="0"/>
              </a:spcAft>
              <a:buSzPts val="5300"/>
              <a:buNone/>
              <a:defRPr sz="5300"/>
            </a:lvl4pPr>
            <a:lvl5pPr lvl="4" algn="l" rtl="0">
              <a:spcBef>
                <a:spcPts val="0"/>
              </a:spcBef>
              <a:spcAft>
                <a:spcPts val="0"/>
              </a:spcAft>
              <a:buSzPts val="5300"/>
              <a:buNone/>
              <a:defRPr sz="5300"/>
            </a:lvl5pPr>
            <a:lvl6pPr lvl="5" algn="l" rtl="0">
              <a:spcBef>
                <a:spcPts val="0"/>
              </a:spcBef>
              <a:spcAft>
                <a:spcPts val="0"/>
              </a:spcAft>
              <a:buSzPts val="5300"/>
              <a:buNone/>
              <a:defRPr sz="5300"/>
            </a:lvl6pPr>
            <a:lvl7pPr lvl="6" algn="l" rtl="0">
              <a:spcBef>
                <a:spcPts val="0"/>
              </a:spcBef>
              <a:spcAft>
                <a:spcPts val="0"/>
              </a:spcAft>
              <a:buSzPts val="5300"/>
              <a:buNone/>
              <a:defRPr sz="5300"/>
            </a:lvl7pPr>
            <a:lvl8pPr lvl="7" algn="l" rtl="0">
              <a:spcBef>
                <a:spcPts val="0"/>
              </a:spcBef>
              <a:spcAft>
                <a:spcPts val="0"/>
              </a:spcAft>
              <a:buSzPts val="5300"/>
              <a:buNone/>
              <a:defRPr sz="5300"/>
            </a:lvl8pPr>
            <a:lvl9pPr lvl="8" algn="l" rtl="0">
              <a:spcBef>
                <a:spcPts val="0"/>
              </a:spcBef>
              <a:spcAft>
                <a:spcPts val="0"/>
              </a:spcAft>
              <a:buSzPts val="5300"/>
              <a:buNone/>
              <a:defRPr sz="5300"/>
            </a:lvl9pPr>
          </a:lstStyle>
          <a:p>
            <a:r>
              <a:t>xx%</a:t>
            </a:r>
          </a:p>
        </p:txBody>
      </p:sp>
      <p:sp>
        <p:nvSpPr>
          <p:cNvPr id="20392" name="Google Shape;20392;p16"/>
          <p:cNvSpPr txBox="1">
            <a:spLocks noGrp="1"/>
          </p:cNvSpPr>
          <p:nvPr>
            <p:ph type="subTitle" idx="1"/>
          </p:nvPr>
        </p:nvSpPr>
        <p:spPr>
          <a:xfrm flipH="1">
            <a:off x="5144200" y="3688350"/>
            <a:ext cx="2716500" cy="69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50"/>
              <a:buNone/>
              <a:defRPr sz="1650"/>
            </a:lvl1pPr>
            <a:lvl2pPr lvl="1" algn="r" rtl="0">
              <a:lnSpc>
                <a:spcPct val="100000"/>
              </a:lnSpc>
              <a:spcBef>
                <a:spcPts val="0"/>
              </a:spcBef>
              <a:spcAft>
                <a:spcPts val="0"/>
              </a:spcAft>
              <a:buSzPts val="1850"/>
              <a:buNone/>
              <a:defRPr sz="1850"/>
            </a:lvl2pPr>
            <a:lvl3pPr lvl="2" algn="r" rtl="0">
              <a:lnSpc>
                <a:spcPct val="100000"/>
              </a:lnSpc>
              <a:spcBef>
                <a:spcPts val="0"/>
              </a:spcBef>
              <a:spcAft>
                <a:spcPts val="0"/>
              </a:spcAft>
              <a:buSzPts val="1850"/>
              <a:buNone/>
              <a:defRPr sz="1850"/>
            </a:lvl3pPr>
            <a:lvl4pPr lvl="3" algn="r" rtl="0">
              <a:lnSpc>
                <a:spcPct val="100000"/>
              </a:lnSpc>
              <a:spcBef>
                <a:spcPts val="0"/>
              </a:spcBef>
              <a:spcAft>
                <a:spcPts val="0"/>
              </a:spcAft>
              <a:buSzPts val="1850"/>
              <a:buNone/>
              <a:defRPr sz="1850"/>
            </a:lvl4pPr>
            <a:lvl5pPr lvl="4" algn="r" rtl="0">
              <a:lnSpc>
                <a:spcPct val="100000"/>
              </a:lnSpc>
              <a:spcBef>
                <a:spcPts val="0"/>
              </a:spcBef>
              <a:spcAft>
                <a:spcPts val="0"/>
              </a:spcAft>
              <a:buSzPts val="1850"/>
              <a:buNone/>
              <a:defRPr sz="1850"/>
            </a:lvl5pPr>
            <a:lvl6pPr lvl="5" algn="r" rtl="0">
              <a:lnSpc>
                <a:spcPct val="100000"/>
              </a:lnSpc>
              <a:spcBef>
                <a:spcPts val="0"/>
              </a:spcBef>
              <a:spcAft>
                <a:spcPts val="0"/>
              </a:spcAft>
              <a:buSzPts val="1850"/>
              <a:buNone/>
              <a:defRPr sz="1850"/>
            </a:lvl6pPr>
            <a:lvl7pPr lvl="6" algn="r" rtl="0">
              <a:lnSpc>
                <a:spcPct val="100000"/>
              </a:lnSpc>
              <a:spcBef>
                <a:spcPts val="0"/>
              </a:spcBef>
              <a:spcAft>
                <a:spcPts val="0"/>
              </a:spcAft>
              <a:buSzPts val="1850"/>
              <a:buNone/>
              <a:defRPr sz="1850"/>
            </a:lvl7pPr>
            <a:lvl8pPr lvl="7" algn="r" rtl="0">
              <a:lnSpc>
                <a:spcPct val="100000"/>
              </a:lnSpc>
              <a:spcBef>
                <a:spcPts val="0"/>
              </a:spcBef>
              <a:spcAft>
                <a:spcPts val="0"/>
              </a:spcAft>
              <a:buSzPts val="1850"/>
              <a:buNone/>
              <a:defRPr sz="1850"/>
            </a:lvl8pPr>
            <a:lvl9pPr lvl="8" algn="r" rtl="0">
              <a:lnSpc>
                <a:spcPct val="100000"/>
              </a:lnSpc>
              <a:spcBef>
                <a:spcPts val="0"/>
              </a:spcBef>
              <a:spcAft>
                <a:spcPts val="0"/>
              </a:spcAft>
              <a:buSzPts val="1850"/>
              <a:buNone/>
              <a:defRPr sz="1850"/>
            </a:lvl9pPr>
          </a:lstStyle>
          <a:p>
            <a:endParaRPr/>
          </a:p>
        </p:txBody>
      </p:sp>
      <p:grpSp>
        <p:nvGrpSpPr>
          <p:cNvPr id="20393" name="Google Shape;20393;p16"/>
          <p:cNvGrpSpPr/>
          <p:nvPr/>
        </p:nvGrpSpPr>
        <p:grpSpPr>
          <a:xfrm flipH="1">
            <a:off x="6977278" y="-2026908"/>
            <a:ext cx="5681843" cy="3181016"/>
            <a:chOff x="-2605109" y="-1889326"/>
            <a:chExt cx="5681843" cy="3181016"/>
          </a:xfrm>
        </p:grpSpPr>
        <p:grpSp>
          <p:nvGrpSpPr>
            <p:cNvPr id="20394" name="Google Shape;20394;p16"/>
            <p:cNvGrpSpPr/>
            <p:nvPr/>
          </p:nvGrpSpPr>
          <p:grpSpPr>
            <a:xfrm rot="10800000">
              <a:off x="-2605109" y="-1889326"/>
              <a:ext cx="5681843" cy="3181016"/>
              <a:chOff x="3406125" y="2174000"/>
              <a:chExt cx="2581600" cy="1445325"/>
            </a:xfrm>
          </p:grpSpPr>
          <p:sp>
            <p:nvSpPr>
              <p:cNvPr id="20395" name="Google Shape;20395;p16"/>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16"/>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16"/>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16"/>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16"/>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16"/>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16"/>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16"/>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16"/>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16"/>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16"/>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16"/>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16"/>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16"/>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16"/>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16"/>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16"/>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16"/>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16"/>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16"/>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16"/>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16"/>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7" name="Google Shape;20417;p16"/>
            <p:cNvGrpSpPr/>
            <p:nvPr/>
          </p:nvGrpSpPr>
          <p:grpSpPr>
            <a:xfrm rot="10800000">
              <a:off x="-2605109" y="-1889326"/>
              <a:ext cx="5681843" cy="3181016"/>
              <a:chOff x="3406125" y="2174000"/>
              <a:chExt cx="2581600" cy="1445325"/>
            </a:xfrm>
          </p:grpSpPr>
          <p:sp>
            <p:nvSpPr>
              <p:cNvPr id="20418" name="Google Shape;20418;p16"/>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16"/>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16"/>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16"/>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16"/>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16"/>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16"/>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16"/>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16"/>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16"/>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16"/>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16"/>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16"/>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16"/>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16"/>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16"/>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16"/>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16"/>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16"/>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16"/>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16"/>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16"/>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440" name="Google Shape;20440;p16"/>
          <p:cNvGrpSpPr/>
          <p:nvPr/>
        </p:nvGrpSpPr>
        <p:grpSpPr>
          <a:xfrm rot="10800000" flipH="1">
            <a:off x="-3112147" y="3993142"/>
            <a:ext cx="5681843" cy="3181016"/>
            <a:chOff x="-2605109" y="-1889326"/>
            <a:chExt cx="5681843" cy="3181016"/>
          </a:xfrm>
        </p:grpSpPr>
        <p:grpSp>
          <p:nvGrpSpPr>
            <p:cNvPr id="20441" name="Google Shape;20441;p16"/>
            <p:cNvGrpSpPr/>
            <p:nvPr/>
          </p:nvGrpSpPr>
          <p:grpSpPr>
            <a:xfrm rot="10800000">
              <a:off x="-2605109" y="-1889326"/>
              <a:ext cx="5681843" cy="3181016"/>
              <a:chOff x="3406125" y="2174000"/>
              <a:chExt cx="2581600" cy="1445325"/>
            </a:xfrm>
          </p:grpSpPr>
          <p:sp>
            <p:nvSpPr>
              <p:cNvPr id="20442" name="Google Shape;20442;p16"/>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16"/>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16"/>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16"/>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16"/>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16"/>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16"/>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16"/>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16"/>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16"/>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16"/>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16"/>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16"/>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16"/>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16"/>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16"/>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16"/>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16"/>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16"/>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16"/>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16"/>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16"/>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4" name="Google Shape;20464;p16"/>
            <p:cNvGrpSpPr/>
            <p:nvPr/>
          </p:nvGrpSpPr>
          <p:grpSpPr>
            <a:xfrm rot="10800000">
              <a:off x="-2605109" y="-1889326"/>
              <a:ext cx="5681843" cy="3181016"/>
              <a:chOff x="3406125" y="2174000"/>
              <a:chExt cx="2581600" cy="1445325"/>
            </a:xfrm>
          </p:grpSpPr>
          <p:sp>
            <p:nvSpPr>
              <p:cNvPr id="20465" name="Google Shape;20465;p16"/>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16"/>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16"/>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16"/>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16"/>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16"/>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16"/>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16"/>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16"/>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16"/>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16"/>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16"/>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16"/>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16"/>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16"/>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16"/>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16"/>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16"/>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16"/>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16"/>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16"/>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16"/>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2_1_1_1">
    <p:spTree>
      <p:nvGrpSpPr>
        <p:cNvPr id="1" name="Shape 26847"/>
        <p:cNvGrpSpPr/>
        <p:nvPr/>
      </p:nvGrpSpPr>
      <p:grpSpPr>
        <a:xfrm>
          <a:off x="0" y="0"/>
          <a:ext cx="0" cy="0"/>
          <a:chOff x="0" y="0"/>
          <a:chExt cx="0" cy="0"/>
        </a:xfrm>
      </p:grpSpPr>
      <p:grpSp>
        <p:nvGrpSpPr>
          <p:cNvPr id="26848" name="Google Shape;26848;p21"/>
          <p:cNvGrpSpPr/>
          <p:nvPr/>
        </p:nvGrpSpPr>
        <p:grpSpPr>
          <a:xfrm>
            <a:off x="70735" y="70796"/>
            <a:ext cx="9002530" cy="5001909"/>
            <a:chOff x="70735" y="70796"/>
            <a:chExt cx="9002530" cy="5001909"/>
          </a:xfrm>
        </p:grpSpPr>
        <p:grpSp>
          <p:nvGrpSpPr>
            <p:cNvPr id="26849" name="Google Shape;26849;p21"/>
            <p:cNvGrpSpPr/>
            <p:nvPr/>
          </p:nvGrpSpPr>
          <p:grpSpPr>
            <a:xfrm>
              <a:off x="70735" y="70796"/>
              <a:ext cx="9002530" cy="22993"/>
              <a:chOff x="79447" y="96297"/>
              <a:chExt cx="9002530" cy="22993"/>
            </a:xfrm>
          </p:grpSpPr>
          <p:sp>
            <p:nvSpPr>
              <p:cNvPr id="26850" name="Google Shape;26850;p21"/>
              <p:cNvSpPr/>
              <p:nvPr/>
            </p:nvSpPr>
            <p:spPr>
              <a:xfrm>
                <a:off x="7944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1" name="Google Shape;26851;p21"/>
              <p:cNvSpPr/>
              <p:nvPr/>
            </p:nvSpPr>
            <p:spPr>
              <a:xfrm>
                <a:off x="263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2" name="Google Shape;26852;p21"/>
              <p:cNvSpPr/>
              <p:nvPr/>
            </p:nvSpPr>
            <p:spPr>
              <a:xfrm>
                <a:off x="445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3" name="Google Shape;26853;p21"/>
              <p:cNvSpPr/>
              <p:nvPr/>
            </p:nvSpPr>
            <p:spPr>
              <a:xfrm>
                <a:off x="629739"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4" name="Google Shape;26854;p21"/>
              <p:cNvSpPr/>
              <p:nvPr/>
            </p:nvSpPr>
            <p:spPr>
              <a:xfrm>
                <a:off x="812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5" name="Google Shape;26855;p21"/>
              <p:cNvSpPr/>
              <p:nvPr/>
            </p:nvSpPr>
            <p:spPr>
              <a:xfrm>
                <a:off x="996291"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6" name="Google Shape;26856;p21"/>
              <p:cNvSpPr/>
              <p:nvPr/>
            </p:nvSpPr>
            <p:spPr>
              <a:xfrm>
                <a:off x="1179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7" name="Google Shape;26857;p21"/>
              <p:cNvSpPr/>
              <p:nvPr/>
            </p:nvSpPr>
            <p:spPr>
              <a:xfrm>
                <a:off x="136284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8" name="Google Shape;26858;p21"/>
              <p:cNvSpPr/>
              <p:nvPr/>
            </p:nvSpPr>
            <p:spPr>
              <a:xfrm>
                <a:off x="1545655"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9" name="Google Shape;26859;p21"/>
              <p:cNvSpPr/>
              <p:nvPr/>
            </p:nvSpPr>
            <p:spPr>
              <a:xfrm>
                <a:off x="1729396"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0" name="Google Shape;26860;p21"/>
              <p:cNvSpPr/>
              <p:nvPr/>
            </p:nvSpPr>
            <p:spPr>
              <a:xfrm>
                <a:off x="1912207"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1" name="Google Shape;26861;p21"/>
              <p:cNvSpPr/>
              <p:nvPr/>
            </p:nvSpPr>
            <p:spPr>
              <a:xfrm>
                <a:off x="2095948" y="96297"/>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2" name="Google Shape;26862;p21"/>
              <p:cNvSpPr/>
              <p:nvPr/>
            </p:nvSpPr>
            <p:spPr>
              <a:xfrm>
                <a:off x="2278759" y="96297"/>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3" name="Google Shape;26863;p21"/>
              <p:cNvSpPr/>
              <p:nvPr/>
            </p:nvSpPr>
            <p:spPr>
              <a:xfrm>
                <a:off x="246250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4" name="Google Shape;26864;p21"/>
              <p:cNvSpPr/>
              <p:nvPr/>
            </p:nvSpPr>
            <p:spPr>
              <a:xfrm>
                <a:off x="264521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5" name="Google Shape;26865;p21"/>
              <p:cNvSpPr/>
              <p:nvPr/>
            </p:nvSpPr>
            <p:spPr>
              <a:xfrm>
                <a:off x="282905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6" name="Google Shape;26866;p21"/>
              <p:cNvSpPr/>
              <p:nvPr/>
            </p:nvSpPr>
            <p:spPr>
              <a:xfrm>
                <a:off x="301177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7" name="Google Shape;26867;p21"/>
              <p:cNvSpPr/>
              <p:nvPr/>
            </p:nvSpPr>
            <p:spPr>
              <a:xfrm>
                <a:off x="319560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8" name="Google Shape;26868;p21"/>
              <p:cNvSpPr/>
              <p:nvPr/>
            </p:nvSpPr>
            <p:spPr>
              <a:xfrm>
                <a:off x="337832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9" name="Google Shape;26869;p21"/>
              <p:cNvSpPr/>
              <p:nvPr/>
            </p:nvSpPr>
            <p:spPr>
              <a:xfrm>
                <a:off x="356215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0" name="Google Shape;26870;p21"/>
              <p:cNvSpPr/>
              <p:nvPr/>
            </p:nvSpPr>
            <p:spPr>
              <a:xfrm>
                <a:off x="374487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1" name="Google Shape;26871;p21"/>
              <p:cNvSpPr/>
              <p:nvPr/>
            </p:nvSpPr>
            <p:spPr>
              <a:xfrm>
                <a:off x="392870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2" name="Google Shape;26872;p21"/>
              <p:cNvSpPr/>
              <p:nvPr/>
            </p:nvSpPr>
            <p:spPr>
              <a:xfrm>
                <a:off x="4111427"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3" name="Google Shape;26873;p21"/>
              <p:cNvSpPr/>
              <p:nvPr/>
            </p:nvSpPr>
            <p:spPr>
              <a:xfrm>
                <a:off x="4295260"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4" name="Google Shape;26874;p21"/>
              <p:cNvSpPr/>
              <p:nvPr/>
            </p:nvSpPr>
            <p:spPr>
              <a:xfrm>
                <a:off x="447797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5" name="Google Shape;26875;p21"/>
              <p:cNvSpPr/>
              <p:nvPr/>
            </p:nvSpPr>
            <p:spPr>
              <a:xfrm>
                <a:off x="4661812"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6" name="Google Shape;26876;p21"/>
              <p:cNvSpPr/>
              <p:nvPr/>
            </p:nvSpPr>
            <p:spPr>
              <a:xfrm>
                <a:off x="484453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7" name="Google Shape;26877;p21"/>
              <p:cNvSpPr/>
              <p:nvPr/>
            </p:nvSpPr>
            <p:spPr>
              <a:xfrm>
                <a:off x="5028364"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8" name="Google Shape;26878;p21"/>
              <p:cNvSpPr/>
              <p:nvPr/>
            </p:nvSpPr>
            <p:spPr>
              <a:xfrm>
                <a:off x="521108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9" name="Google Shape;26879;p21"/>
              <p:cNvSpPr/>
              <p:nvPr/>
            </p:nvSpPr>
            <p:spPr>
              <a:xfrm>
                <a:off x="5394916"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0" name="Google Shape;26880;p21"/>
              <p:cNvSpPr/>
              <p:nvPr/>
            </p:nvSpPr>
            <p:spPr>
              <a:xfrm>
                <a:off x="557763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1" name="Google Shape;26881;p21"/>
              <p:cNvSpPr/>
              <p:nvPr/>
            </p:nvSpPr>
            <p:spPr>
              <a:xfrm>
                <a:off x="5761468" y="96297"/>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2" name="Google Shape;26882;p21"/>
              <p:cNvSpPr/>
              <p:nvPr/>
            </p:nvSpPr>
            <p:spPr>
              <a:xfrm>
                <a:off x="594418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3" name="Google Shape;26883;p21"/>
              <p:cNvSpPr/>
              <p:nvPr/>
            </p:nvSpPr>
            <p:spPr>
              <a:xfrm>
                <a:off x="612699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4" name="Google Shape;26884;p21"/>
              <p:cNvSpPr/>
              <p:nvPr/>
            </p:nvSpPr>
            <p:spPr>
              <a:xfrm>
                <a:off x="6310739"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5" name="Google Shape;26885;p21"/>
              <p:cNvSpPr/>
              <p:nvPr/>
            </p:nvSpPr>
            <p:spPr>
              <a:xfrm>
                <a:off x="649355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6" name="Google Shape;26886;p21"/>
              <p:cNvSpPr/>
              <p:nvPr/>
            </p:nvSpPr>
            <p:spPr>
              <a:xfrm>
                <a:off x="6677291"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7" name="Google Shape;26887;p21"/>
              <p:cNvSpPr/>
              <p:nvPr/>
            </p:nvSpPr>
            <p:spPr>
              <a:xfrm>
                <a:off x="686010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8" name="Google Shape;26888;p21"/>
              <p:cNvSpPr/>
              <p:nvPr/>
            </p:nvSpPr>
            <p:spPr>
              <a:xfrm>
                <a:off x="7043843"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9" name="Google Shape;26889;p21"/>
              <p:cNvSpPr/>
              <p:nvPr/>
            </p:nvSpPr>
            <p:spPr>
              <a:xfrm>
                <a:off x="722665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0" name="Google Shape;26890;p21"/>
              <p:cNvSpPr/>
              <p:nvPr/>
            </p:nvSpPr>
            <p:spPr>
              <a:xfrm>
                <a:off x="7410395" y="96297"/>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1" name="Google Shape;26891;p21"/>
              <p:cNvSpPr/>
              <p:nvPr/>
            </p:nvSpPr>
            <p:spPr>
              <a:xfrm>
                <a:off x="7593207"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2" name="Google Shape;26892;p21"/>
              <p:cNvSpPr/>
              <p:nvPr/>
            </p:nvSpPr>
            <p:spPr>
              <a:xfrm>
                <a:off x="7776947"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3" name="Google Shape;26893;p21"/>
              <p:cNvSpPr/>
              <p:nvPr/>
            </p:nvSpPr>
            <p:spPr>
              <a:xfrm>
                <a:off x="7959759"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4" name="Google Shape;26894;p21"/>
              <p:cNvSpPr/>
              <p:nvPr/>
            </p:nvSpPr>
            <p:spPr>
              <a:xfrm>
                <a:off x="8143500"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5" name="Google Shape;26895;p21"/>
              <p:cNvSpPr/>
              <p:nvPr/>
            </p:nvSpPr>
            <p:spPr>
              <a:xfrm>
                <a:off x="8326311"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6" name="Google Shape;26896;p21"/>
              <p:cNvSpPr/>
              <p:nvPr/>
            </p:nvSpPr>
            <p:spPr>
              <a:xfrm>
                <a:off x="8510052"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7" name="Google Shape;26897;p21"/>
              <p:cNvSpPr/>
              <p:nvPr/>
            </p:nvSpPr>
            <p:spPr>
              <a:xfrm>
                <a:off x="8692863"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8" name="Google Shape;26898;p21"/>
              <p:cNvSpPr/>
              <p:nvPr/>
            </p:nvSpPr>
            <p:spPr>
              <a:xfrm>
                <a:off x="8876604" y="96297"/>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9" name="Google Shape;26899;p21"/>
              <p:cNvSpPr/>
              <p:nvPr/>
            </p:nvSpPr>
            <p:spPr>
              <a:xfrm>
                <a:off x="9059415" y="96297"/>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0" name="Google Shape;26900;p21"/>
            <p:cNvGrpSpPr/>
            <p:nvPr/>
          </p:nvGrpSpPr>
          <p:grpSpPr>
            <a:xfrm>
              <a:off x="70735" y="243203"/>
              <a:ext cx="9002530" cy="21952"/>
              <a:chOff x="79447" y="266897"/>
              <a:chExt cx="9002530" cy="21952"/>
            </a:xfrm>
          </p:grpSpPr>
          <p:sp>
            <p:nvSpPr>
              <p:cNvPr id="26901" name="Google Shape;26901;p21"/>
              <p:cNvSpPr/>
              <p:nvPr/>
            </p:nvSpPr>
            <p:spPr>
              <a:xfrm>
                <a:off x="7944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2" name="Google Shape;26902;p21"/>
              <p:cNvSpPr/>
              <p:nvPr/>
            </p:nvSpPr>
            <p:spPr>
              <a:xfrm>
                <a:off x="263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3" name="Google Shape;26903;p21"/>
              <p:cNvSpPr/>
              <p:nvPr/>
            </p:nvSpPr>
            <p:spPr>
              <a:xfrm>
                <a:off x="445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4" name="Google Shape;26904;p21"/>
              <p:cNvSpPr/>
              <p:nvPr/>
            </p:nvSpPr>
            <p:spPr>
              <a:xfrm>
                <a:off x="629739"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5" name="Google Shape;26905;p21"/>
              <p:cNvSpPr/>
              <p:nvPr/>
            </p:nvSpPr>
            <p:spPr>
              <a:xfrm>
                <a:off x="812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6" name="Google Shape;26906;p21"/>
              <p:cNvSpPr/>
              <p:nvPr/>
            </p:nvSpPr>
            <p:spPr>
              <a:xfrm>
                <a:off x="996291"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7" name="Google Shape;26907;p21"/>
              <p:cNvSpPr/>
              <p:nvPr/>
            </p:nvSpPr>
            <p:spPr>
              <a:xfrm>
                <a:off x="1179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8" name="Google Shape;26908;p21"/>
              <p:cNvSpPr/>
              <p:nvPr/>
            </p:nvSpPr>
            <p:spPr>
              <a:xfrm>
                <a:off x="136284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9" name="Google Shape;26909;p21"/>
              <p:cNvSpPr/>
              <p:nvPr/>
            </p:nvSpPr>
            <p:spPr>
              <a:xfrm>
                <a:off x="1545655"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0" name="Google Shape;26910;p21"/>
              <p:cNvSpPr/>
              <p:nvPr/>
            </p:nvSpPr>
            <p:spPr>
              <a:xfrm>
                <a:off x="1729396"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1" name="Google Shape;26911;p21"/>
              <p:cNvSpPr/>
              <p:nvPr/>
            </p:nvSpPr>
            <p:spPr>
              <a:xfrm>
                <a:off x="1912207"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2" name="Google Shape;26912;p21"/>
              <p:cNvSpPr/>
              <p:nvPr/>
            </p:nvSpPr>
            <p:spPr>
              <a:xfrm>
                <a:off x="2095948" y="266897"/>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3" name="Google Shape;26913;p21"/>
              <p:cNvSpPr/>
              <p:nvPr/>
            </p:nvSpPr>
            <p:spPr>
              <a:xfrm>
                <a:off x="2278759" y="266897"/>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4" name="Google Shape;26914;p21"/>
              <p:cNvSpPr/>
              <p:nvPr/>
            </p:nvSpPr>
            <p:spPr>
              <a:xfrm>
                <a:off x="246250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5" name="Google Shape;26915;p21"/>
              <p:cNvSpPr/>
              <p:nvPr/>
            </p:nvSpPr>
            <p:spPr>
              <a:xfrm>
                <a:off x="264521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6" name="Google Shape;26916;p21"/>
              <p:cNvSpPr/>
              <p:nvPr/>
            </p:nvSpPr>
            <p:spPr>
              <a:xfrm>
                <a:off x="282905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7" name="Google Shape;26917;p21"/>
              <p:cNvSpPr/>
              <p:nvPr/>
            </p:nvSpPr>
            <p:spPr>
              <a:xfrm>
                <a:off x="301177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8" name="Google Shape;26918;p21"/>
              <p:cNvSpPr/>
              <p:nvPr/>
            </p:nvSpPr>
            <p:spPr>
              <a:xfrm>
                <a:off x="319560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9" name="Google Shape;26919;p21"/>
              <p:cNvSpPr/>
              <p:nvPr/>
            </p:nvSpPr>
            <p:spPr>
              <a:xfrm>
                <a:off x="337832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0" name="Google Shape;26920;p21"/>
              <p:cNvSpPr/>
              <p:nvPr/>
            </p:nvSpPr>
            <p:spPr>
              <a:xfrm>
                <a:off x="356215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1" name="Google Shape;26921;p21"/>
              <p:cNvSpPr/>
              <p:nvPr/>
            </p:nvSpPr>
            <p:spPr>
              <a:xfrm>
                <a:off x="374487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2" name="Google Shape;26922;p21"/>
              <p:cNvSpPr/>
              <p:nvPr/>
            </p:nvSpPr>
            <p:spPr>
              <a:xfrm>
                <a:off x="392870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3" name="Google Shape;26923;p21"/>
              <p:cNvSpPr/>
              <p:nvPr/>
            </p:nvSpPr>
            <p:spPr>
              <a:xfrm>
                <a:off x="4111427"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4" name="Google Shape;26924;p21"/>
              <p:cNvSpPr/>
              <p:nvPr/>
            </p:nvSpPr>
            <p:spPr>
              <a:xfrm>
                <a:off x="4295260"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5" name="Google Shape;26925;p21"/>
              <p:cNvSpPr/>
              <p:nvPr/>
            </p:nvSpPr>
            <p:spPr>
              <a:xfrm>
                <a:off x="447797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6" name="Google Shape;26926;p21"/>
              <p:cNvSpPr/>
              <p:nvPr/>
            </p:nvSpPr>
            <p:spPr>
              <a:xfrm>
                <a:off x="4661812"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7" name="Google Shape;26927;p21"/>
              <p:cNvSpPr/>
              <p:nvPr/>
            </p:nvSpPr>
            <p:spPr>
              <a:xfrm>
                <a:off x="484453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8" name="Google Shape;26928;p21"/>
              <p:cNvSpPr/>
              <p:nvPr/>
            </p:nvSpPr>
            <p:spPr>
              <a:xfrm>
                <a:off x="5028364"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9" name="Google Shape;26929;p21"/>
              <p:cNvSpPr/>
              <p:nvPr/>
            </p:nvSpPr>
            <p:spPr>
              <a:xfrm>
                <a:off x="521108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0" name="Google Shape;26930;p21"/>
              <p:cNvSpPr/>
              <p:nvPr/>
            </p:nvSpPr>
            <p:spPr>
              <a:xfrm>
                <a:off x="5394916"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1" name="Google Shape;26931;p21"/>
              <p:cNvSpPr/>
              <p:nvPr/>
            </p:nvSpPr>
            <p:spPr>
              <a:xfrm>
                <a:off x="557763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2" name="Google Shape;26932;p21"/>
              <p:cNvSpPr/>
              <p:nvPr/>
            </p:nvSpPr>
            <p:spPr>
              <a:xfrm>
                <a:off x="5761468" y="266897"/>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3" name="Google Shape;26933;p21"/>
              <p:cNvSpPr/>
              <p:nvPr/>
            </p:nvSpPr>
            <p:spPr>
              <a:xfrm>
                <a:off x="594418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4" name="Google Shape;26934;p21"/>
              <p:cNvSpPr/>
              <p:nvPr/>
            </p:nvSpPr>
            <p:spPr>
              <a:xfrm>
                <a:off x="612699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5" name="Google Shape;26935;p21"/>
              <p:cNvSpPr/>
              <p:nvPr/>
            </p:nvSpPr>
            <p:spPr>
              <a:xfrm>
                <a:off x="6310739"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6" name="Google Shape;26936;p21"/>
              <p:cNvSpPr/>
              <p:nvPr/>
            </p:nvSpPr>
            <p:spPr>
              <a:xfrm>
                <a:off x="649355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7" name="Google Shape;26937;p21"/>
              <p:cNvSpPr/>
              <p:nvPr/>
            </p:nvSpPr>
            <p:spPr>
              <a:xfrm>
                <a:off x="6677291"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8" name="Google Shape;26938;p21"/>
              <p:cNvSpPr/>
              <p:nvPr/>
            </p:nvSpPr>
            <p:spPr>
              <a:xfrm>
                <a:off x="686010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9" name="Google Shape;26939;p21"/>
              <p:cNvSpPr/>
              <p:nvPr/>
            </p:nvSpPr>
            <p:spPr>
              <a:xfrm>
                <a:off x="7043843"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0" name="Google Shape;26940;p21"/>
              <p:cNvSpPr/>
              <p:nvPr/>
            </p:nvSpPr>
            <p:spPr>
              <a:xfrm>
                <a:off x="722665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1" name="Google Shape;26941;p21"/>
              <p:cNvSpPr/>
              <p:nvPr/>
            </p:nvSpPr>
            <p:spPr>
              <a:xfrm>
                <a:off x="7410395" y="266897"/>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2" name="Google Shape;26942;p21"/>
              <p:cNvSpPr/>
              <p:nvPr/>
            </p:nvSpPr>
            <p:spPr>
              <a:xfrm>
                <a:off x="7593207"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3" name="Google Shape;26943;p21"/>
              <p:cNvSpPr/>
              <p:nvPr/>
            </p:nvSpPr>
            <p:spPr>
              <a:xfrm>
                <a:off x="7776947"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4" name="Google Shape;26944;p21"/>
              <p:cNvSpPr/>
              <p:nvPr/>
            </p:nvSpPr>
            <p:spPr>
              <a:xfrm>
                <a:off x="7959759"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5" name="Google Shape;26945;p21"/>
              <p:cNvSpPr/>
              <p:nvPr/>
            </p:nvSpPr>
            <p:spPr>
              <a:xfrm>
                <a:off x="8143500"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6" name="Google Shape;26946;p21"/>
              <p:cNvSpPr/>
              <p:nvPr/>
            </p:nvSpPr>
            <p:spPr>
              <a:xfrm>
                <a:off x="8326311"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7" name="Google Shape;26947;p21"/>
              <p:cNvSpPr/>
              <p:nvPr/>
            </p:nvSpPr>
            <p:spPr>
              <a:xfrm>
                <a:off x="8510052"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8" name="Google Shape;26948;p21"/>
              <p:cNvSpPr/>
              <p:nvPr/>
            </p:nvSpPr>
            <p:spPr>
              <a:xfrm>
                <a:off x="8692863"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9" name="Google Shape;26949;p21"/>
              <p:cNvSpPr/>
              <p:nvPr/>
            </p:nvSpPr>
            <p:spPr>
              <a:xfrm>
                <a:off x="8876604" y="266897"/>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0" name="Google Shape;26950;p21"/>
              <p:cNvSpPr/>
              <p:nvPr/>
            </p:nvSpPr>
            <p:spPr>
              <a:xfrm>
                <a:off x="9059415" y="266897"/>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1" name="Google Shape;26951;p21"/>
            <p:cNvGrpSpPr/>
            <p:nvPr/>
          </p:nvGrpSpPr>
          <p:grpSpPr>
            <a:xfrm>
              <a:off x="70735" y="414570"/>
              <a:ext cx="9002530" cy="21952"/>
              <a:chOff x="79447" y="437592"/>
              <a:chExt cx="9002530" cy="21952"/>
            </a:xfrm>
          </p:grpSpPr>
          <p:sp>
            <p:nvSpPr>
              <p:cNvPr id="26952" name="Google Shape;26952;p21"/>
              <p:cNvSpPr/>
              <p:nvPr/>
            </p:nvSpPr>
            <p:spPr>
              <a:xfrm>
                <a:off x="7944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3" name="Google Shape;26953;p21"/>
              <p:cNvSpPr/>
              <p:nvPr/>
            </p:nvSpPr>
            <p:spPr>
              <a:xfrm>
                <a:off x="263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4" name="Google Shape;26954;p21"/>
              <p:cNvSpPr/>
              <p:nvPr/>
            </p:nvSpPr>
            <p:spPr>
              <a:xfrm>
                <a:off x="445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5" name="Google Shape;26955;p21"/>
              <p:cNvSpPr/>
              <p:nvPr/>
            </p:nvSpPr>
            <p:spPr>
              <a:xfrm>
                <a:off x="629739"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6" name="Google Shape;26956;p21"/>
              <p:cNvSpPr/>
              <p:nvPr/>
            </p:nvSpPr>
            <p:spPr>
              <a:xfrm>
                <a:off x="812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7" name="Google Shape;26957;p21"/>
              <p:cNvSpPr/>
              <p:nvPr/>
            </p:nvSpPr>
            <p:spPr>
              <a:xfrm>
                <a:off x="996291"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8" name="Google Shape;26958;p21"/>
              <p:cNvSpPr/>
              <p:nvPr/>
            </p:nvSpPr>
            <p:spPr>
              <a:xfrm>
                <a:off x="1179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9" name="Google Shape;26959;p21"/>
              <p:cNvSpPr/>
              <p:nvPr/>
            </p:nvSpPr>
            <p:spPr>
              <a:xfrm>
                <a:off x="136284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0" name="Google Shape;26960;p21"/>
              <p:cNvSpPr/>
              <p:nvPr/>
            </p:nvSpPr>
            <p:spPr>
              <a:xfrm>
                <a:off x="1545655"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1" name="Google Shape;26961;p21"/>
              <p:cNvSpPr/>
              <p:nvPr/>
            </p:nvSpPr>
            <p:spPr>
              <a:xfrm>
                <a:off x="1729396"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2" name="Google Shape;26962;p21"/>
              <p:cNvSpPr/>
              <p:nvPr/>
            </p:nvSpPr>
            <p:spPr>
              <a:xfrm>
                <a:off x="1912207"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3" name="Google Shape;26963;p21"/>
              <p:cNvSpPr/>
              <p:nvPr/>
            </p:nvSpPr>
            <p:spPr>
              <a:xfrm>
                <a:off x="2095948" y="43759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4" name="Google Shape;26964;p21"/>
              <p:cNvSpPr/>
              <p:nvPr/>
            </p:nvSpPr>
            <p:spPr>
              <a:xfrm>
                <a:off x="2278759" y="43759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5" name="Google Shape;26965;p21"/>
              <p:cNvSpPr/>
              <p:nvPr/>
            </p:nvSpPr>
            <p:spPr>
              <a:xfrm>
                <a:off x="246250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6" name="Google Shape;26966;p21"/>
              <p:cNvSpPr/>
              <p:nvPr/>
            </p:nvSpPr>
            <p:spPr>
              <a:xfrm>
                <a:off x="264521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7" name="Google Shape;26967;p21"/>
              <p:cNvSpPr/>
              <p:nvPr/>
            </p:nvSpPr>
            <p:spPr>
              <a:xfrm>
                <a:off x="282905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8" name="Google Shape;26968;p21"/>
              <p:cNvSpPr/>
              <p:nvPr/>
            </p:nvSpPr>
            <p:spPr>
              <a:xfrm>
                <a:off x="301177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9" name="Google Shape;26969;p21"/>
              <p:cNvSpPr/>
              <p:nvPr/>
            </p:nvSpPr>
            <p:spPr>
              <a:xfrm>
                <a:off x="319560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0" name="Google Shape;26970;p21"/>
              <p:cNvSpPr/>
              <p:nvPr/>
            </p:nvSpPr>
            <p:spPr>
              <a:xfrm>
                <a:off x="337832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1" name="Google Shape;26971;p21"/>
              <p:cNvSpPr/>
              <p:nvPr/>
            </p:nvSpPr>
            <p:spPr>
              <a:xfrm>
                <a:off x="356215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2" name="Google Shape;26972;p21"/>
              <p:cNvSpPr/>
              <p:nvPr/>
            </p:nvSpPr>
            <p:spPr>
              <a:xfrm>
                <a:off x="374487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3" name="Google Shape;26973;p21"/>
              <p:cNvSpPr/>
              <p:nvPr/>
            </p:nvSpPr>
            <p:spPr>
              <a:xfrm>
                <a:off x="392870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4" name="Google Shape;26974;p21"/>
              <p:cNvSpPr/>
              <p:nvPr/>
            </p:nvSpPr>
            <p:spPr>
              <a:xfrm>
                <a:off x="4111427"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5" name="Google Shape;26975;p21"/>
              <p:cNvSpPr/>
              <p:nvPr/>
            </p:nvSpPr>
            <p:spPr>
              <a:xfrm>
                <a:off x="4295260"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6" name="Google Shape;26976;p21"/>
              <p:cNvSpPr/>
              <p:nvPr/>
            </p:nvSpPr>
            <p:spPr>
              <a:xfrm>
                <a:off x="447797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7" name="Google Shape;26977;p21"/>
              <p:cNvSpPr/>
              <p:nvPr/>
            </p:nvSpPr>
            <p:spPr>
              <a:xfrm>
                <a:off x="4661812"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8" name="Google Shape;26978;p21"/>
              <p:cNvSpPr/>
              <p:nvPr/>
            </p:nvSpPr>
            <p:spPr>
              <a:xfrm>
                <a:off x="484453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9" name="Google Shape;26979;p21"/>
              <p:cNvSpPr/>
              <p:nvPr/>
            </p:nvSpPr>
            <p:spPr>
              <a:xfrm>
                <a:off x="5028364"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0" name="Google Shape;26980;p21"/>
              <p:cNvSpPr/>
              <p:nvPr/>
            </p:nvSpPr>
            <p:spPr>
              <a:xfrm>
                <a:off x="521108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1" name="Google Shape;26981;p21"/>
              <p:cNvSpPr/>
              <p:nvPr/>
            </p:nvSpPr>
            <p:spPr>
              <a:xfrm>
                <a:off x="5394916"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2" name="Google Shape;26982;p21"/>
              <p:cNvSpPr/>
              <p:nvPr/>
            </p:nvSpPr>
            <p:spPr>
              <a:xfrm>
                <a:off x="557763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3" name="Google Shape;26983;p21"/>
              <p:cNvSpPr/>
              <p:nvPr/>
            </p:nvSpPr>
            <p:spPr>
              <a:xfrm>
                <a:off x="5761468" y="43759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4" name="Google Shape;26984;p21"/>
              <p:cNvSpPr/>
              <p:nvPr/>
            </p:nvSpPr>
            <p:spPr>
              <a:xfrm>
                <a:off x="594418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5" name="Google Shape;26985;p21"/>
              <p:cNvSpPr/>
              <p:nvPr/>
            </p:nvSpPr>
            <p:spPr>
              <a:xfrm>
                <a:off x="612699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6" name="Google Shape;26986;p21"/>
              <p:cNvSpPr/>
              <p:nvPr/>
            </p:nvSpPr>
            <p:spPr>
              <a:xfrm>
                <a:off x="6310739"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7" name="Google Shape;26987;p21"/>
              <p:cNvSpPr/>
              <p:nvPr/>
            </p:nvSpPr>
            <p:spPr>
              <a:xfrm>
                <a:off x="649355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8" name="Google Shape;26988;p21"/>
              <p:cNvSpPr/>
              <p:nvPr/>
            </p:nvSpPr>
            <p:spPr>
              <a:xfrm>
                <a:off x="6677291"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9" name="Google Shape;26989;p21"/>
              <p:cNvSpPr/>
              <p:nvPr/>
            </p:nvSpPr>
            <p:spPr>
              <a:xfrm>
                <a:off x="686010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0" name="Google Shape;26990;p21"/>
              <p:cNvSpPr/>
              <p:nvPr/>
            </p:nvSpPr>
            <p:spPr>
              <a:xfrm>
                <a:off x="7043843"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1" name="Google Shape;26991;p21"/>
              <p:cNvSpPr/>
              <p:nvPr/>
            </p:nvSpPr>
            <p:spPr>
              <a:xfrm>
                <a:off x="722665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2" name="Google Shape;26992;p21"/>
              <p:cNvSpPr/>
              <p:nvPr/>
            </p:nvSpPr>
            <p:spPr>
              <a:xfrm>
                <a:off x="7410395" y="43759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3" name="Google Shape;26993;p21"/>
              <p:cNvSpPr/>
              <p:nvPr/>
            </p:nvSpPr>
            <p:spPr>
              <a:xfrm>
                <a:off x="7593207"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4" name="Google Shape;26994;p21"/>
              <p:cNvSpPr/>
              <p:nvPr/>
            </p:nvSpPr>
            <p:spPr>
              <a:xfrm>
                <a:off x="7776947"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5" name="Google Shape;26995;p21"/>
              <p:cNvSpPr/>
              <p:nvPr/>
            </p:nvSpPr>
            <p:spPr>
              <a:xfrm>
                <a:off x="7959759"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6" name="Google Shape;26996;p21"/>
              <p:cNvSpPr/>
              <p:nvPr/>
            </p:nvSpPr>
            <p:spPr>
              <a:xfrm>
                <a:off x="8143500"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7" name="Google Shape;26997;p21"/>
              <p:cNvSpPr/>
              <p:nvPr/>
            </p:nvSpPr>
            <p:spPr>
              <a:xfrm>
                <a:off x="8326311"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8" name="Google Shape;26998;p21"/>
              <p:cNvSpPr/>
              <p:nvPr/>
            </p:nvSpPr>
            <p:spPr>
              <a:xfrm>
                <a:off x="8510052"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9" name="Google Shape;26999;p21"/>
              <p:cNvSpPr/>
              <p:nvPr/>
            </p:nvSpPr>
            <p:spPr>
              <a:xfrm>
                <a:off x="8692863"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0" name="Google Shape;27000;p21"/>
              <p:cNvSpPr/>
              <p:nvPr/>
            </p:nvSpPr>
            <p:spPr>
              <a:xfrm>
                <a:off x="8876604" y="43759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1" name="Google Shape;27001;p21"/>
              <p:cNvSpPr/>
              <p:nvPr/>
            </p:nvSpPr>
            <p:spPr>
              <a:xfrm>
                <a:off x="9059415" y="43759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2" name="Google Shape;27002;p21"/>
            <p:cNvGrpSpPr/>
            <p:nvPr/>
          </p:nvGrpSpPr>
          <p:grpSpPr>
            <a:xfrm>
              <a:off x="70735" y="585937"/>
              <a:ext cx="9002530" cy="22993"/>
              <a:chOff x="79447" y="607151"/>
              <a:chExt cx="9002530" cy="22993"/>
            </a:xfrm>
          </p:grpSpPr>
          <p:sp>
            <p:nvSpPr>
              <p:cNvPr id="27003" name="Google Shape;27003;p21"/>
              <p:cNvSpPr/>
              <p:nvPr/>
            </p:nvSpPr>
            <p:spPr>
              <a:xfrm>
                <a:off x="7944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4" name="Google Shape;27004;p21"/>
              <p:cNvSpPr/>
              <p:nvPr/>
            </p:nvSpPr>
            <p:spPr>
              <a:xfrm>
                <a:off x="263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5" name="Google Shape;27005;p21"/>
              <p:cNvSpPr/>
              <p:nvPr/>
            </p:nvSpPr>
            <p:spPr>
              <a:xfrm>
                <a:off x="445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6" name="Google Shape;27006;p21"/>
              <p:cNvSpPr/>
              <p:nvPr/>
            </p:nvSpPr>
            <p:spPr>
              <a:xfrm>
                <a:off x="629739"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7" name="Google Shape;27007;p21"/>
              <p:cNvSpPr/>
              <p:nvPr/>
            </p:nvSpPr>
            <p:spPr>
              <a:xfrm>
                <a:off x="812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8" name="Google Shape;27008;p21"/>
              <p:cNvSpPr/>
              <p:nvPr/>
            </p:nvSpPr>
            <p:spPr>
              <a:xfrm>
                <a:off x="996291"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9" name="Google Shape;27009;p21"/>
              <p:cNvSpPr/>
              <p:nvPr/>
            </p:nvSpPr>
            <p:spPr>
              <a:xfrm>
                <a:off x="1179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0" name="Google Shape;27010;p21"/>
              <p:cNvSpPr/>
              <p:nvPr/>
            </p:nvSpPr>
            <p:spPr>
              <a:xfrm>
                <a:off x="136284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1" name="Google Shape;27011;p21"/>
              <p:cNvSpPr/>
              <p:nvPr/>
            </p:nvSpPr>
            <p:spPr>
              <a:xfrm>
                <a:off x="1545655"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2" name="Google Shape;27012;p21"/>
              <p:cNvSpPr/>
              <p:nvPr/>
            </p:nvSpPr>
            <p:spPr>
              <a:xfrm>
                <a:off x="1729396"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3" name="Google Shape;27013;p21"/>
              <p:cNvSpPr/>
              <p:nvPr/>
            </p:nvSpPr>
            <p:spPr>
              <a:xfrm>
                <a:off x="1912207"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4" name="Google Shape;27014;p21"/>
              <p:cNvSpPr/>
              <p:nvPr/>
            </p:nvSpPr>
            <p:spPr>
              <a:xfrm>
                <a:off x="2095948" y="60715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5" name="Google Shape;27015;p21"/>
              <p:cNvSpPr/>
              <p:nvPr/>
            </p:nvSpPr>
            <p:spPr>
              <a:xfrm>
                <a:off x="2278759" y="60715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6" name="Google Shape;27016;p21"/>
              <p:cNvSpPr/>
              <p:nvPr/>
            </p:nvSpPr>
            <p:spPr>
              <a:xfrm>
                <a:off x="246250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7" name="Google Shape;27017;p21"/>
              <p:cNvSpPr/>
              <p:nvPr/>
            </p:nvSpPr>
            <p:spPr>
              <a:xfrm>
                <a:off x="264521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8" name="Google Shape;27018;p21"/>
              <p:cNvSpPr/>
              <p:nvPr/>
            </p:nvSpPr>
            <p:spPr>
              <a:xfrm>
                <a:off x="282905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9" name="Google Shape;27019;p21"/>
              <p:cNvSpPr/>
              <p:nvPr/>
            </p:nvSpPr>
            <p:spPr>
              <a:xfrm>
                <a:off x="301177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0" name="Google Shape;27020;p21"/>
              <p:cNvSpPr/>
              <p:nvPr/>
            </p:nvSpPr>
            <p:spPr>
              <a:xfrm>
                <a:off x="319560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1" name="Google Shape;27021;p21"/>
              <p:cNvSpPr/>
              <p:nvPr/>
            </p:nvSpPr>
            <p:spPr>
              <a:xfrm>
                <a:off x="337832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2" name="Google Shape;27022;p21"/>
              <p:cNvSpPr/>
              <p:nvPr/>
            </p:nvSpPr>
            <p:spPr>
              <a:xfrm>
                <a:off x="356215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3" name="Google Shape;27023;p21"/>
              <p:cNvSpPr/>
              <p:nvPr/>
            </p:nvSpPr>
            <p:spPr>
              <a:xfrm>
                <a:off x="374487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4" name="Google Shape;27024;p21"/>
              <p:cNvSpPr/>
              <p:nvPr/>
            </p:nvSpPr>
            <p:spPr>
              <a:xfrm>
                <a:off x="392870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5" name="Google Shape;27025;p21"/>
              <p:cNvSpPr/>
              <p:nvPr/>
            </p:nvSpPr>
            <p:spPr>
              <a:xfrm>
                <a:off x="4111427"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6" name="Google Shape;27026;p21"/>
              <p:cNvSpPr/>
              <p:nvPr/>
            </p:nvSpPr>
            <p:spPr>
              <a:xfrm>
                <a:off x="4295260"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7" name="Google Shape;27027;p21"/>
              <p:cNvSpPr/>
              <p:nvPr/>
            </p:nvSpPr>
            <p:spPr>
              <a:xfrm>
                <a:off x="447797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8" name="Google Shape;27028;p21"/>
              <p:cNvSpPr/>
              <p:nvPr/>
            </p:nvSpPr>
            <p:spPr>
              <a:xfrm>
                <a:off x="4661812"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9" name="Google Shape;27029;p21"/>
              <p:cNvSpPr/>
              <p:nvPr/>
            </p:nvSpPr>
            <p:spPr>
              <a:xfrm>
                <a:off x="484453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0" name="Google Shape;27030;p21"/>
              <p:cNvSpPr/>
              <p:nvPr/>
            </p:nvSpPr>
            <p:spPr>
              <a:xfrm>
                <a:off x="5028364"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1" name="Google Shape;27031;p21"/>
              <p:cNvSpPr/>
              <p:nvPr/>
            </p:nvSpPr>
            <p:spPr>
              <a:xfrm>
                <a:off x="521108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2" name="Google Shape;27032;p21"/>
              <p:cNvSpPr/>
              <p:nvPr/>
            </p:nvSpPr>
            <p:spPr>
              <a:xfrm>
                <a:off x="5394916"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3" name="Google Shape;27033;p21"/>
              <p:cNvSpPr/>
              <p:nvPr/>
            </p:nvSpPr>
            <p:spPr>
              <a:xfrm>
                <a:off x="557763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4" name="Google Shape;27034;p21"/>
              <p:cNvSpPr/>
              <p:nvPr/>
            </p:nvSpPr>
            <p:spPr>
              <a:xfrm>
                <a:off x="5761468" y="60715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5" name="Google Shape;27035;p21"/>
              <p:cNvSpPr/>
              <p:nvPr/>
            </p:nvSpPr>
            <p:spPr>
              <a:xfrm>
                <a:off x="594418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6" name="Google Shape;27036;p21"/>
              <p:cNvSpPr/>
              <p:nvPr/>
            </p:nvSpPr>
            <p:spPr>
              <a:xfrm>
                <a:off x="612699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7" name="Google Shape;27037;p21"/>
              <p:cNvSpPr/>
              <p:nvPr/>
            </p:nvSpPr>
            <p:spPr>
              <a:xfrm>
                <a:off x="6310739"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8" name="Google Shape;27038;p21"/>
              <p:cNvSpPr/>
              <p:nvPr/>
            </p:nvSpPr>
            <p:spPr>
              <a:xfrm>
                <a:off x="649355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9" name="Google Shape;27039;p21"/>
              <p:cNvSpPr/>
              <p:nvPr/>
            </p:nvSpPr>
            <p:spPr>
              <a:xfrm>
                <a:off x="6677291"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0" name="Google Shape;27040;p21"/>
              <p:cNvSpPr/>
              <p:nvPr/>
            </p:nvSpPr>
            <p:spPr>
              <a:xfrm>
                <a:off x="686010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1" name="Google Shape;27041;p21"/>
              <p:cNvSpPr/>
              <p:nvPr/>
            </p:nvSpPr>
            <p:spPr>
              <a:xfrm>
                <a:off x="7043843"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2" name="Google Shape;27042;p21"/>
              <p:cNvSpPr/>
              <p:nvPr/>
            </p:nvSpPr>
            <p:spPr>
              <a:xfrm>
                <a:off x="722665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3" name="Google Shape;27043;p21"/>
              <p:cNvSpPr/>
              <p:nvPr/>
            </p:nvSpPr>
            <p:spPr>
              <a:xfrm>
                <a:off x="7410395" y="60715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4" name="Google Shape;27044;p21"/>
              <p:cNvSpPr/>
              <p:nvPr/>
            </p:nvSpPr>
            <p:spPr>
              <a:xfrm>
                <a:off x="7593207"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5" name="Google Shape;27045;p21"/>
              <p:cNvSpPr/>
              <p:nvPr/>
            </p:nvSpPr>
            <p:spPr>
              <a:xfrm>
                <a:off x="7776947"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6" name="Google Shape;27046;p21"/>
              <p:cNvSpPr/>
              <p:nvPr/>
            </p:nvSpPr>
            <p:spPr>
              <a:xfrm>
                <a:off x="7959759"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7" name="Google Shape;27047;p21"/>
              <p:cNvSpPr/>
              <p:nvPr/>
            </p:nvSpPr>
            <p:spPr>
              <a:xfrm>
                <a:off x="8143500"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8" name="Google Shape;27048;p21"/>
              <p:cNvSpPr/>
              <p:nvPr/>
            </p:nvSpPr>
            <p:spPr>
              <a:xfrm>
                <a:off x="8326311"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9" name="Google Shape;27049;p21"/>
              <p:cNvSpPr/>
              <p:nvPr/>
            </p:nvSpPr>
            <p:spPr>
              <a:xfrm>
                <a:off x="8510052"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0" name="Google Shape;27050;p21"/>
              <p:cNvSpPr/>
              <p:nvPr/>
            </p:nvSpPr>
            <p:spPr>
              <a:xfrm>
                <a:off x="8692863"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1" name="Google Shape;27051;p21"/>
              <p:cNvSpPr/>
              <p:nvPr/>
            </p:nvSpPr>
            <p:spPr>
              <a:xfrm>
                <a:off x="8876604" y="60715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2" name="Google Shape;27052;p21"/>
              <p:cNvSpPr/>
              <p:nvPr/>
            </p:nvSpPr>
            <p:spPr>
              <a:xfrm>
                <a:off x="9059415" y="60715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3" name="Google Shape;27053;p21"/>
            <p:cNvGrpSpPr/>
            <p:nvPr/>
          </p:nvGrpSpPr>
          <p:grpSpPr>
            <a:xfrm>
              <a:off x="70735" y="758345"/>
              <a:ext cx="9002530" cy="21952"/>
              <a:chOff x="79447" y="777845"/>
              <a:chExt cx="9002530" cy="21952"/>
            </a:xfrm>
          </p:grpSpPr>
          <p:sp>
            <p:nvSpPr>
              <p:cNvPr id="27054" name="Google Shape;27054;p21"/>
              <p:cNvSpPr/>
              <p:nvPr/>
            </p:nvSpPr>
            <p:spPr>
              <a:xfrm>
                <a:off x="7944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5" name="Google Shape;27055;p21"/>
              <p:cNvSpPr/>
              <p:nvPr/>
            </p:nvSpPr>
            <p:spPr>
              <a:xfrm>
                <a:off x="263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6" name="Google Shape;27056;p21"/>
              <p:cNvSpPr/>
              <p:nvPr/>
            </p:nvSpPr>
            <p:spPr>
              <a:xfrm>
                <a:off x="445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7" name="Google Shape;27057;p21"/>
              <p:cNvSpPr/>
              <p:nvPr/>
            </p:nvSpPr>
            <p:spPr>
              <a:xfrm>
                <a:off x="629739"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8" name="Google Shape;27058;p21"/>
              <p:cNvSpPr/>
              <p:nvPr/>
            </p:nvSpPr>
            <p:spPr>
              <a:xfrm>
                <a:off x="812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9" name="Google Shape;27059;p21"/>
              <p:cNvSpPr/>
              <p:nvPr/>
            </p:nvSpPr>
            <p:spPr>
              <a:xfrm>
                <a:off x="996291"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0" name="Google Shape;27060;p21"/>
              <p:cNvSpPr/>
              <p:nvPr/>
            </p:nvSpPr>
            <p:spPr>
              <a:xfrm>
                <a:off x="1179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1" name="Google Shape;27061;p21"/>
              <p:cNvSpPr/>
              <p:nvPr/>
            </p:nvSpPr>
            <p:spPr>
              <a:xfrm>
                <a:off x="136284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2" name="Google Shape;27062;p21"/>
              <p:cNvSpPr/>
              <p:nvPr/>
            </p:nvSpPr>
            <p:spPr>
              <a:xfrm>
                <a:off x="1545655"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3" name="Google Shape;27063;p21"/>
              <p:cNvSpPr/>
              <p:nvPr/>
            </p:nvSpPr>
            <p:spPr>
              <a:xfrm>
                <a:off x="1729396"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4" name="Google Shape;27064;p21"/>
              <p:cNvSpPr/>
              <p:nvPr/>
            </p:nvSpPr>
            <p:spPr>
              <a:xfrm>
                <a:off x="1912207"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5" name="Google Shape;27065;p21"/>
              <p:cNvSpPr/>
              <p:nvPr/>
            </p:nvSpPr>
            <p:spPr>
              <a:xfrm>
                <a:off x="2095948" y="777845"/>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6" name="Google Shape;27066;p21"/>
              <p:cNvSpPr/>
              <p:nvPr/>
            </p:nvSpPr>
            <p:spPr>
              <a:xfrm>
                <a:off x="2278759" y="777845"/>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7" name="Google Shape;27067;p21"/>
              <p:cNvSpPr/>
              <p:nvPr/>
            </p:nvSpPr>
            <p:spPr>
              <a:xfrm>
                <a:off x="246250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8" name="Google Shape;27068;p21"/>
              <p:cNvSpPr/>
              <p:nvPr/>
            </p:nvSpPr>
            <p:spPr>
              <a:xfrm>
                <a:off x="264521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9" name="Google Shape;27069;p21"/>
              <p:cNvSpPr/>
              <p:nvPr/>
            </p:nvSpPr>
            <p:spPr>
              <a:xfrm>
                <a:off x="282905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0" name="Google Shape;27070;p21"/>
              <p:cNvSpPr/>
              <p:nvPr/>
            </p:nvSpPr>
            <p:spPr>
              <a:xfrm>
                <a:off x="301177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1" name="Google Shape;27071;p21"/>
              <p:cNvSpPr/>
              <p:nvPr/>
            </p:nvSpPr>
            <p:spPr>
              <a:xfrm>
                <a:off x="319560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2" name="Google Shape;27072;p21"/>
              <p:cNvSpPr/>
              <p:nvPr/>
            </p:nvSpPr>
            <p:spPr>
              <a:xfrm>
                <a:off x="337832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3" name="Google Shape;27073;p21"/>
              <p:cNvSpPr/>
              <p:nvPr/>
            </p:nvSpPr>
            <p:spPr>
              <a:xfrm>
                <a:off x="356215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4" name="Google Shape;27074;p21"/>
              <p:cNvSpPr/>
              <p:nvPr/>
            </p:nvSpPr>
            <p:spPr>
              <a:xfrm>
                <a:off x="374487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5" name="Google Shape;27075;p21"/>
              <p:cNvSpPr/>
              <p:nvPr/>
            </p:nvSpPr>
            <p:spPr>
              <a:xfrm>
                <a:off x="392870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6" name="Google Shape;27076;p21"/>
              <p:cNvSpPr/>
              <p:nvPr/>
            </p:nvSpPr>
            <p:spPr>
              <a:xfrm>
                <a:off x="4111427"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7" name="Google Shape;27077;p21"/>
              <p:cNvSpPr/>
              <p:nvPr/>
            </p:nvSpPr>
            <p:spPr>
              <a:xfrm>
                <a:off x="4295260"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8" name="Google Shape;27078;p21"/>
              <p:cNvSpPr/>
              <p:nvPr/>
            </p:nvSpPr>
            <p:spPr>
              <a:xfrm>
                <a:off x="447797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9" name="Google Shape;27079;p21"/>
              <p:cNvSpPr/>
              <p:nvPr/>
            </p:nvSpPr>
            <p:spPr>
              <a:xfrm>
                <a:off x="4661812"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0" name="Google Shape;27080;p21"/>
              <p:cNvSpPr/>
              <p:nvPr/>
            </p:nvSpPr>
            <p:spPr>
              <a:xfrm>
                <a:off x="484453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1" name="Google Shape;27081;p21"/>
              <p:cNvSpPr/>
              <p:nvPr/>
            </p:nvSpPr>
            <p:spPr>
              <a:xfrm>
                <a:off x="5028364"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2" name="Google Shape;27082;p21"/>
              <p:cNvSpPr/>
              <p:nvPr/>
            </p:nvSpPr>
            <p:spPr>
              <a:xfrm>
                <a:off x="521108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3" name="Google Shape;27083;p21"/>
              <p:cNvSpPr/>
              <p:nvPr/>
            </p:nvSpPr>
            <p:spPr>
              <a:xfrm>
                <a:off x="5394916"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4" name="Google Shape;27084;p21"/>
              <p:cNvSpPr/>
              <p:nvPr/>
            </p:nvSpPr>
            <p:spPr>
              <a:xfrm>
                <a:off x="557763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5" name="Google Shape;27085;p21"/>
              <p:cNvSpPr/>
              <p:nvPr/>
            </p:nvSpPr>
            <p:spPr>
              <a:xfrm>
                <a:off x="5761468" y="777845"/>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6" name="Google Shape;27086;p21"/>
              <p:cNvSpPr/>
              <p:nvPr/>
            </p:nvSpPr>
            <p:spPr>
              <a:xfrm>
                <a:off x="594418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7" name="Google Shape;27087;p21"/>
              <p:cNvSpPr/>
              <p:nvPr/>
            </p:nvSpPr>
            <p:spPr>
              <a:xfrm>
                <a:off x="612699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8" name="Google Shape;27088;p21"/>
              <p:cNvSpPr/>
              <p:nvPr/>
            </p:nvSpPr>
            <p:spPr>
              <a:xfrm>
                <a:off x="6310739"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9" name="Google Shape;27089;p21"/>
              <p:cNvSpPr/>
              <p:nvPr/>
            </p:nvSpPr>
            <p:spPr>
              <a:xfrm>
                <a:off x="649355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0" name="Google Shape;27090;p21"/>
              <p:cNvSpPr/>
              <p:nvPr/>
            </p:nvSpPr>
            <p:spPr>
              <a:xfrm>
                <a:off x="6677291"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1" name="Google Shape;27091;p21"/>
              <p:cNvSpPr/>
              <p:nvPr/>
            </p:nvSpPr>
            <p:spPr>
              <a:xfrm>
                <a:off x="686010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2" name="Google Shape;27092;p21"/>
              <p:cNvSpPr/>
              <p:nvPr/>
            </p:nvSpPr>
            <p:spPr>
              <a:xfrm>
                <a:off x="7043843"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3" name="Google Shape;27093;p21"/>
              <p:cNvSpPr/>
              <p:nvPr/>
            </p:nvSpPr>
            <p:spPr>
              <a:xfrm>
                <a:off x="722665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4" name="Google Shape;27094;p21"/>
              <p:cNvSpPr/>
              <p:nvPr/>
            </p:nvSpPr>
            <p:spPr>
              <a:xfrm>
                <a:off x="7410395" y="777845"/>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5" name="Google Shape;27095;p21"/>
              <p:cNvSpPr/>
              <p:nvPr/>
            </p:nvSpPr>
            <p:spPr>
              <a:xfrm>
                <a:off x="7593207"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6" name="Google Shape;27096;p21"/>
              <p:cNvSpPr/>
              <p:nvPr/>
            </p:nvSpPr>
            <p:spPr>
              <a:xfrm>
                <a:off x="7776947"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7" name="Google Shape;27097;p21"/>
              <p:cNvSpPr/>
              <p:nvPr/>
            </p:nvSpPr>
            <p:spPr>
              <a:xfrm>
                <a:off x="7959759"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8" name="Google Shape;27098;p21"/>
              <p:cNvSpPr/>
              <p:nvPr/>
            </p:nvSpPr>
            <p:spPr>
              <a:xfrm>
                <a:off x="8143500"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9" name="Google Shape;27099;p21"/>
              <p:cNvSpPr/>
              <p:nvPr/>
            </p:nvSpPr>
            <p:spPr>
              <a:xfrm>
                <a:off x="8326311"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0" name="Google Shape;27100;p21"/>
              <p:cNvSpPr/>
              <p:nvPr/>
            </p:nvSpPr>
            <p:spPr>
              <a:xfrm>
                <a:off x="8510052"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1" name="Google Shape;27101;p21"/>
              <p:cNvSpPr/>
              <p:nvPr/>
            </p:nvSpPr>
            <p:spPr>
              <a:xfrm>
                <a:off x="8692863"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2" name="Google Shape;27102;p21"/>
              <p:cNvSpPr/>
              <p:nvPr/>
            </p:nvSpPr>
            <p:spPr>
              <a:xfrm>
                <a:off x="8876604" y="777845"/>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3" name="Google Shape;27103;p21"/>
              <p:cNvSpPr/>
              <p:nvPr/>
            </p:nvSpPr>
            <p:spPr>
              <a:xfrm>
                <a:off x="9059415" y="777845"/>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4" name="Google Shape;27104;p21"/>
            <p:cNvGrpSpPr/>
            <p:nvPr/>
          </p:nvGrpSpPr>
          <p:grpSpPr>
            <a:xfrm>
              <a:off x="70735" y="929712"/>
              <a:ext cx="9002530" cy="21952"/>
              <a:chOff x="79447" y="948445"/>
              <a:chExt cx="9002530" cy="21952"/>
            </a:xfrm>
          </p:grpSpPr>
          <p:sp>
            <p:nvSpPr>
              <p:cNvPr id="27105" name="Google Shape;27105;p21"/>
              <p:cNvSpPr/>
              <p:nvPr/>
            </p:nvSpPr>
            <p:spPr>
              <a:xfrm>
                <a:off x="7944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6" name="Google Shape;27106;p21"/>
              <p:cNvSpPr/>
              <p:nvPr/>
            </p:nvSpPr>
            <p:spPr>
              <a:xfrm>
                <a:off x="263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7" name="Google Shape;27107;p21"/>
              <p:cNvSpPr/>
              <p:nvPr/>
            </p:nvSpPr>
            <p:spPr>
              <a:xfrm>
                <a:off x="445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8" name="Google Shape;27108;p21"/>
              <p:cNvSpPr/>
              <p:nvPr/>
            </p:nvSpPr>
            <p:spPr>
              <a:xfrm>
                <a:off x="629739"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9" name="Google Shape;27109;p21"/>
              <p:cNvSpPr/>
              <p:nvPr/>
            </p:nvSpPr>
            <p:spPr>
              <a:xfrm>
                <a:off x="812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0" name="Google Shape;27110;p21"/>
              <p:cNvSpPr/>
              <p:nvPr/>
            </p:nvSpPr>
            <p:spPr>
              <a:xfrm>
                <a:off x="996291"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1" name="Google Shape;27111;p21"/>
              <p:cNvSpPr/>
              <p:nvPr/>
            </p:nvSpPr>
            <p:spPr>
              <a:xfrm>
                <a:off x="1179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2" name="Google Shape;27112;p21"/>
              <p:cNvSpPr/>
              <p:nvPr/>
            </p:nvSpPr>
            <p:spPr>
              <a:xfrm>
                <a:off x="136284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3" name="Google Shape;27113;p21"/>
              <p:cNvSpPr/>
              <p:nvPr/>
            </p:nvSpPr>
            <p:spPr>
              <a:xfrm>
                <a:off x="1545655"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4" name="Google Shape;27114;p21"/>
              <p:cNvSpPr/>
              <p:nvPr/>
            </p:nvSpPr>
            <p:spPr>
              <a:xfrm>
                <a:off x="1729396"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5" name="Google Shape;27115;p21"/>
              <p:cNvSpPr/>
              <p:nvPr/>
            </p:nvSpPr>
            <p:spPr>
              <a:xfrm>
                <a:off x="1912207"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6" name="Google Shape;27116;p21"/>
              <p:cNvSpPr/>
              <p:nvPr/>
            </p:nvSpPr>
            <p:spPr>
              <a:xfrm>
                <a:off x="2095948" y="948445"/>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7" name="Google Shape;27117;p21"/>
              <p:cNvSpPr/>
              <p:nvPr/>
            </p:nvSpPr>
            <p:spPr>
              <a:xfrm>
                <a:off x="2278759" y="948445"/>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8" name="Google Shape;27118;p21"/>
              <p:cNvSpPr/>
              <p:nvPr/>
            </p:nvSpPr>
            <p:spPr>
              <a:xfrm>
                <a:off x="246250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9" name="Google Shape;27119;p21"/>
              <p:cNvSpPr/>
              <p:nvPr/>
            </p:nvSpPr>
            <p:spPr>
              <a:xfrm>
                <a:off x="264521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0" name="Google Shape;27120;p21"/>
              <p:cNvSpPr/>
              <p:nvPr/>
            </p:nvSpPr>
            <p:spPr>
              <a:xfrm>
                <a:off x="282905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1" name="Google Shape;27121;p21"/>
              <p:cNvSpPr/>
              <p:nvPr/>
            </p:nvSpPr>
            <p:spPr>
              <a:xfrm>
                <a:off x="301177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2" name="Google Shape;27122;p21"/>
              <p:cNvSpPr/>
              <p:nvPr/>
            </p:nvSpPr>
            <p:spPr>
              <a:xfrm>
                <a:off x="319560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3" name="Google Shape;27123;p21"/>
              <p:cNvSpPr/>
              <p:nvPr/>
            </p:nvSpPr>
            <p:spPr>
              <a:xfrm>
                <a:off x="337832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4" name="Google Shape;27124;p21"/>
              <p:cNvSpPr/>
              <p:nvPr/>
            </p:nvSpPr>
            <p:spPr>
              <a:xfrm>
                <a:off x="356215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5" name="Google Shape;27125;p21"/>
              <p:cNvSpPr/>
              <p:nvPr/>
            </p:nvSpPr>
            <p:spPr>
              <a:xfrm>
                <a:off x="374487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6" name="Google Shape;27126;p21"/>
              <p:cNvSpPr/>
              <p:nvPr/>
            </p:nvSpPr>
            <p:spPr>
              <a:xfrm>
                <a:off x="392870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7" name="Google Shape;27127;p21"/>
              <p:cNvSpPr/>
              <p:nvPr/>
            </p:nvSpPr>
            <p:spPr>
              <a:xfrm>
                <a:off x="4111427"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8" name="Google Shape;27128;p21"/>
              <p:cNvSpPr/>
              <p:nvPr/>
            </p:nvSpPr>
            <p:spPr>
              <a:xfrm>
                <a:off x="4295260"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9" name="Google Shape;27129;p21"/>
              <p:cNvSpPr/>
              <p:nvPr/>
            </p:nvSpPr>
            <p:spPr>
              <a:xfrm>
                <a:off x="447797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0" name="Google Shape;27130;p21"/>
              <p:cNvSpPr/>
              <p:nvPr/>
            </p:nvSpPr>
            <p:spPr>
              <a:xfrm>
                <a:off x="4661812"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1" name="Google Shape;27131;p21"/>
              <p:cNvSpPr/>
              <p:nvPr/>
            </p:nvSpPr>
            <p:spPr>
              <a:xfrm>
                <a:off x="484453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2" name="Google Shape;27132;p21"/>
              <p:cNvSpPr/>
              <p:nvPr/>
            </p:nvSpPr>
            <p:spPr>
              <a:xfrm>
                <a:off x="5028364"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3" name="Google Shape;27133;p21"/>
              <p:cNvSpPr/>
              <p:nvPr/>
            </p:nvSpPr>
            <p:spPr>
              <a:xfrm>
                <a:off x="521108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4" name="Google Shape;27134;p21"/>
              <p:cNvSpPr/>
              <p:nvPr/>
            </p:nvSpPr>
            <p:spPr>
              <a:xfrm>
                <a:off x="5394916"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5" name="Google Shape;27135;p21"/>
              <p:cNvSpPr/>
              <p:nvPr/>
            </p:nvSpPr>
            <p:spPr>
              <a:xfrm>
                <a:off x="557763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6" name="Google Shape;27136;p21"/>
              <p:cNvSpPr/>
              <p:nvPr/>
            </p:nvSpPr>
            <p:spPr>
              <a:xfrm>
                <a:off x="5761468" y="948445"/>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7" name="Google Shape;27137;p21"/>
              <p:cNvSpPr/>
              <p:nvPr/>
            </p:nvSpPr>
            <p:spPr>
              <a:xfrm>
                <a:off x="594418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8" name="Google Shape;27138;p21"/>
              <p:cNvSpPr/>
              <p:nvPr/>
            </p:nvSpPr>
            <p:spPr>
              <a:xfrm>
                <a:off x="612699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9" name="Google Shape;27139;p21"/>
              <p:cNvSpPr/>
              <p:nvPr/>
            </p:nvSpPr>
            <p:spPr>
              <a:xfrm>
                <a:off x="6310739"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0" name="Google Shape;27140;p21"/>
              <p:cNvSpPr/>
              <p:nvPr/>
            </p:nvSpPr>
            <p:spPr>
              <a:xfrm>
                <a:off x="649355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1" name="Google Shape;27141;p21"/>
              <p:cNvSpPr/>
              <p:nvPr/>
            </p:nvSpPr>
            <p:spPr>
              <a:xfrm>
                <a:off x="6677291"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2" name="Google Shape;27142;p21"/>
              <p:cNvSpPr/>
              <p:nvPr/>
            </p:nvSpPr>
            <p:spPr>
              <a:xfrm>
                <a:off x="686010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3" name="Google Shape;27143;p21"/>
              <p:cNvSpPr/>
              <p:nvPr/>
            </p:nvSpPr>
            <p:spPr>
              <a:xfrm>
                <a:off x="7043843"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4" name="Google Shape;27144;p21"/>
              <p:cNvSpPr/>
              <p:nvPr/>
            </p:nvSpPr>
            <p:spPr>
              <a:xfrm>
                <a:off x="722665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5" name="Google Shape;27145;p21"/>
              <p:cNvSpPr/>
              <p:nvPr/>
            </p:nvSpPr>
            <p:spPr>
              <a:xfrm>
                <a:off x="7410395" y="948445"/>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6" name="Google Shape;27146;p21"/>
              <p:cNvSpPr/>
              <p:nvPr/>
            </p:nvSpPr>
            <p:spPr>
              <a:xfrm>
                <a:off x="7593207"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7" name="Google Shape;27147;p21"/>
              <p:cNvSpPr/>
              <p:nvPr/>
            </p:nvSpPr>
            <p:spPr>
              <a:xfrm>
                <a:off x="7776947"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8" name="Google Shape;27148;p21"/>
              <p:cNvSpPr/>
              <p:nvPr/>
            </p:nvSpPr>
            <p:spPr>
              <a:xfrm>
                <a:off x="7959759"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9" name="Google Shape;27149;p21"/>
              <p:cNvSpPr/>
              <p:nvPr/>
            </p:nvSpPr>
            <p:spPr>
              <a:xfrm>
                <a:off x="8143500"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0" name="Google Shape;27150;p21"/>
              <p:cNvSpPr/>
              <p:nvPr/>
            </p:nvSpPr>
            <p:spPr>
              <a:xfrm>
                <a:off x="8326311"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1" name="Google Shape;27151;p21"/>
              <p:cNvSpPr/>
              <p:nvPr/>
            </p:nvSpPr>
            <p:spPr>
              <a:xfrm>
                <a:off x="8510052"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2" name="Google Shape;27152;p21"/>
              <p:cNvSpPr/>
              <p:nvPr/>
            </p:nvSpPr>
            <p:spPr>
              <a:xfrm>
                <a:off x="8692863"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3" name="Google Shape;27153;p21"/>
              <p:cNvSpPr/>
              <p:nvPr/>
            </p:nvSpPr>
            <p:spPr>
              <a:xfrm>
                <a:off x="8876604" y="948445"/>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4" name="Google Shape;27154;p21"/>
              <p:cNvSpPr/>
              <p:nvPr/>
            </p:nvSpPr>
            <p:spPr>
              <a:xfrm>
                <a:off x="9059415" y="948445"/>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5" name="Google Shape;27155;p21"/>
            <p:cNvGrpSpPr/>
            <p:nvPr/>
          </p:nvGrpSpPr>
          <p:grpSpPr>
            <a:xfrm>
              <a:off x="70735" y="1101079"/>
              <a:ext cx="9002530" cy="22993"/>
              <a:chOff x="79447" y="1118099"/>
              <a:chExt cx="9002530" cy="22993"/>
            </a:xfrm>
          </p:grpSpPr>
          <p:sp>
            <p:nvSpPr>
              <p:cNvPr id="27156" name="Google Shape;27156;p21"/>
              <p:cNvSpPr/>
              <p:nvPr/>
            </p:nvSpPr>
            <p:spPr>
              <a:xfrm>
                <a:off x="7944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7" name="Google Shape;27157;p21"/>
              <p:cNvSpPr/>
              <p:nvPr/>
            </p:nvSpPr>
            <p:spPr>
              <a:xfrm>
                <a:off x="263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8" name="Google Shape;27158;p21"/>
              <p:cNvSpPr/>
              <p:nvPr/>
            </p:nvSpPr>
            <p:spPr>
              <a:xfrm>
                <a:off x="445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9" name="Google Shape;27159;p21"/>
              <p:cNvSpPr/>
              <p:nvPr/>
            </p:nvSpPr>
            <p:spPr>
              <a:xfrm>
                <a:off x="629739"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0" name="Google Shape;27160;p21"/>
              <p:cNvSpPr/>
              <p:nvPr/>
            </p:nvSpPr>
            <p:spPr>
              <a:xfrm>
                <a:off x="812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1" name="Google Shape;27161;p21"/>
              <p:cNvSpPr/>
              <p:nvPr/>
            </p:nvSpPr>
            <p:spPr>
              <a:xfrm>
                <a:off x="996291"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2" name="Google Shape;27162;p21"/>
              <p:cNvSpPr/>
              <p:nvPr/>
            </p:nvSpPr>
            <p:spPr>
              <a:xfrm>
                <a:off x="1179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3" name="Google Shape;27163;p21"/>
              <p:cNvSpPr/>
              <p:nvPr/>
            </p:nvSpPr>
            <p:spPr>
              <a:xfrm>
                <a:off x="136284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4" name="Google Shape;27164;p21"/>
              <p:cNvSpPr/>
              <p:nvPr/>
            </p:nvSpPr>
            <p:spPr>
              <a:xfrm>
                <a:off x="1545655"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5" name="Google Shape;27165;p21"/>
              <p:cNvSpPr/>
              <p:nvPr/>
            </p:nvSpPr>
            <p:spPr>
              <a:xfrm>
                <a:off x="1729396"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6" name="Google Shape;27166;p21"/>
              <p:cNvSpPr/>
              <p:nvPr/>
            </p:nvSpPr>
            <p:spPr>
              <a:xfrm>
                <a:off x="1912207"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7" name="Google Shape;27167;p21"/>
              <p:cNvSpPr/>
              <p:nvPr/>
            </p:nvSpPr>
            <p:spPr>
              <a:xfrm>
                <a:off x="2095948" y="111809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8" name="Google Shape;27168;p21"/>
              <p:cNvSpPr/>
              <p:nvPr/>
            </p:nvSpPr>
            <p:spPr>
              <a:xfrm>
                <a:off x="2278759" y="111809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9" name="Google Shape;27169;p21"/>
              <p:cNvSpPr/>
              <p:nvPr/>
            </p:nvSpPr>
            <p:spPr>
              <a:xfrm>
                <a:off x="246250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0" name="Google Shape;27170;p21"/>
              <p:cNvSpPr/>
              <p:nvPr/>
            </p:nvSpPr>
            <p:spPr>
              <a:xfrm>
                <a:off x="264521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1" name="Google Shape;27171;p21"/>
              <p:cNvSpPr/>
              <p:nvPr/>
            </p:nvSpPr>
            <p:spPr>
              <a:xfrm>
                <a:off x="282905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2" name="Google Shape;27172;p21"/>
              <p:cNvSpPr/>
              <p:nvPr/>
            </p:nvSpPr>
            <p:spPr>
              <a:xfrm>
                <a:off x="301177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3" name="Google Shape;27173;p21"/>
              <p:cNvSpPr/>
              <p:nvPr/>
            </p:nvSpPr>
            <p:spPr>
              <a:xfrm>
                <a:off x="319560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4" name="Google Shape;27174;p21"/>
              <p:cNvSpPr/>
              <p:nvPr/>
            </p:nvSpPr>
            <p:spPr>
              <a:xfrm>
                <a:off x="337832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5" name="Google Shape;27175;p21"/>
              <p:cNvSpPr/>
              <p:nvPr/>
            </p:nvSpPr>
            <p:spPr>
              <a:xfrm>
                <a:off x="356215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6" name="Google Shape;27176;p21"/>
              <p:cNvSpPr/>
              <p:nvPr/>
            </p:nvSpPr>
            <p:spPr>
              <a:xfrm>
                <a:off x="374487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7" name="Google Shape;27177;p21"/>
              <p:cNvSpPr/>
              <p:nvPr/>
            </p:nvSpPr>
            <p:spPr>
              <a:xfrm>
                <a:off x="392870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8" name="Google Shape;27178;p21"/>
              <p:cNvSpPr/>
              <p:nvPr/>
            </p:nvSpPr>
            <p:spPr>
              <a:xfrm>
                <a:off x="4111427"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9" name="Google Shape;27179;p21"/>
              <p:cNvSpPr/>
              <p:nvPr/>
            </p:nvSpPr>
            <p:spPr>
              <a:xfrm>
                <a:off x="4295260"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0" name="Google Shape;27180;p21"/>
              <p:cNvSpPr/>
              <p:nvPr/>
            </p:nvSpPr>
            <p:spPr>
              <a:xfrm>
                <a:off x="447797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1" name="Google Shape;27181;p21"/>
              <p:cNvSpPr/>
              <p:nvPr/>
            </p:nvSpPr>
            <p:spPr>
              <a:xfrm>
                <a:off x="4661812"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2" name="Google Shape;27182;p21"/>
              <p:cNvSpPr/>
              <p:nvPr/>
            </p:nvSpPr>
            <p:spPr>
              <a:xfrm>
                <a:off x="484453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3" name="Google Shape;27183;p21"/>
              <p:cNvSpPr/>
              <p:nvPr/>
            </p:nvSpPr>
            <p:spPr>
              <a:xfrm>
                <a:off x="5028364"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4" name="Google Shape;27184;p21"/>
              <p:cNvSpPr/>
              <p:nvPr/>
            </p:nvSpPr>
            <p:spPr>
              <a:xfrm>
                <a:off x="521108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5" name="Google Shape;27185;p21"/>
              <p:cNvSpPr/>
              <p:nvPr/>
            </p:nvSpPr>
            <p:spPr>
              <a:xfrm>
                <a:off x="5394916"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6" name="Google Shape;27186;p21"/>
              <p:cNvSpPr/>
              <p:nvPr/>
            </p:nvSpPr>
            <p:spPr>
              <a:xfrm>
                <a:off x="557763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7" name="Google Shape;27187;p21"/>
              <p:cNvSpPr/>
              <p:nvPr/>
            </p:nvSpPr>
            <p:spPr>
              <a:xfrm>
                <a:off x="5761468" y="111809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8" name="Google Shape;27188;p21"/>
              <p:cNvSpPr/>
              <p:nvPr/>
            </p:nvSpPr>
            <p:spPr>
              <a:xfrm>
                <a:off x="594418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9" name="Google Shape;27189;p21"/>
              <p:cNvSpPr/>
              <p:nvPr/>
            </p:nvSpPr>
            <p:spPr>
              <a:xfrm>
                <a:off x="612699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0" name="Google Shape;27190;p21"/>
              <p:cNvSpPr/>
              <p:nvPr/>
            </p:nvSpPr>
            <p:spPr>
              <a:xfrm>
                <a:off x="6310739"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1" name="Google Shape;27191;p21"/>
              <p:cNvSpPr/>
              <p:nvPr/>
            </p:nvSpPr>
            <p:spPr>
              <a:xfrm>
                <a:off x="649355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2" name="Google Shape;27192;p21"/>
              <p:cNvSpPr/>
              <p:nvPr/>
            </p:nvSpPr>
            <p:spPr>
              <a:xfrm>
                <a:off x="6677291"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3" name="Google Shape;27193;p21"/>
              <p:cNvSpPr/>
              <p:nvPr/>
            </p:nvSpPr>
            <p:spPr>
              <a:xfrm>
                <a:off x="686010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4" name="Google Shape;27194;p21"/>
              <p:cNvSpPr/>
              <p:nvPr/>
            </p:nvSpPr>
            <p:spPr>
              <a:xfrm>
                <a:off x="7043843"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5" name="Google Shape;27195;p21"/>
              <p:cNvSpPr/>
              <p:nvPr/>
            </p:nvSpPr>
            <p:spPr>
              <a:xfrm>
                <a:off x="722665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6" name="Google Shape;27196;p21"/>
              <p:cNvSpPr/>
              <p:nvPr/>
            </p:nvSpPr>
            <p:spPr>
              <a:xfrm>
                <a:off x="7410395" y="111809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7" name="Google Shape;27197;p21"/>
              <p:cNvSpPr/>
              <p:nvPr/>
            </p:nvSpPr>
            <p:spPr>
              <a:xfrm>
                <a:off x="7593207"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8" name="Google Shape;27198;p21"/>
              <p:cNvSpPr/>
              <p:nvPr/>
            </p:nvSpPr>
            <p:spPr>
              <a:xfrm>
                <a:off x="7776947"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9" name="Google Shape;27199;p21"/>
              <p:cNvSpPr/>
              <p:nvPr/>
            </p:nvSpPr>
            <p:spPr>
              <a:xfrm>
                <a:off x="7959759"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0" name="Google Shape;27200;p21"/>
              <p:cNvSpPr/>
              <p:nvPr/>
            </p:nvSpPr>
            <p:spPr>
              <a:xfrm>
                <a:off x="8143500"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1" name="Google Shape;27201;p21"/>
              <p:cNvSpPr/>
              <p:nvPr/>
            </p:nvSpPr>
            <p:spPr>
              <a:xfrm>
                <a:off x="8326311"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2" name="Google Shape;27202;p21"/>
              <p:cNvSpPr/>
              <p:nvPr/>
            </p:nvSpPr>
            <p:spPr>
              <a:xfrm>
                <a:off x="8510052"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3" name="Google Shape;27203;p21"/>
              <p:cNvSpPr/>
              <p:nvPr/>
            </p:nvSpPr>
            <p:spPr>
              <a:xfrm>
                <a:off x="8692863"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4" name="Google Shape;27204;p21"/>
              <p:cNvSpPr/>
              <p:nvPr/>
            </p:nvSpPr>
            <p:spPr>
              <a:xfrm>
                <a:off x="8876604" y="111809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5" name="Google Shape;27205;p21"/>
              <p:cNvSpPr/>
              <p:nvPr/>
            </p:nvSpPr>
            <p:spPr>
              <a:xfrm>
                <a:off x="9059415" y="111809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6" name="Google Shape;27206;p21"/>
            <p:cNvGrpSpPr/>
            <p:nvPr/>
          </p:nvGrpSpPr>
          <p:grpSpPr>
            <a:xfrm>
              <a:off x="70735" y="1273487"/>
              <a:ext cx="9002530" cy="21952"/>
              <a:chOff x="79447" y="1287658"/>
              <a:chExt cx="9002530" cy="21952"/>
            </a:xfrm>
          </p:grpSpPr>
          <p:sp>
            <p:nvSpPr>
              <p:cNvPr id="27207" name="Google Shape;27207;p21"/>
              <p:cNvSpPr/>
              <p:nvPr/>
            </p:nvSpPr>
            <p:spPr>
              <a:xfrm>
                <a:off x="7944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8" name="Google Shape;27208;p21"/>
              <p:cNvSpPr/>
              <p:nvPr/>
            </p:nvSpPr>
            <p:spPr>
              <a:xfrm>
                <a:off x="263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9" name="Google Shape;27209;p21"/>
              <p:cNvSpPr/>
              <p:nvPr/>
            </p:nvSpPr>
            <p:spPr>
              <a:xfrm>
                <a:off x="445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0" name="Google Shape;27210;p21"/>
              <p:cNvSpPr/>
              <p:nvPr/>
            </p:nvSpPr>
            <p:spPr>
              <a:xfrm>
                <a:off x="629739"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1" name="Google Shape;27211;p21"/>
              <p:cNvSpPr/>
              <p:nvPr/>
            </p:nvSpPr>
            <p:spPr>
              <a:xfrm>
                <a:off x="812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2" name="Google Shape;27212;p21"/>
              <p:cNvSpPr/>
              <p:nvPr/>
            </p:nvSpPr>
            <p:spPr>
              <a:xfrm>
                <a:off x="996291"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3" name="Google Shape;27213;p21"/>
              <p:cNvSpPr/>
              <p:nvPr/>
            </p:nvSpPr>
            <p:spPr>
              <a:xfrm>
                <a:off x="1179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4" name="Google Shape;27214;p21"/>
              <p:cNvSpPr/>
              <p:nvPr/>
            </p:nvSpPr>
            <p:spPr>
              <a:xfrm>
                <a:off x="136284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5" name="Google Shape;27215;p21"/>
              <p:cNvSpPr/>
              <p:nvPr/>
            </p:nvSpPr>
            <p:spPr>
              <a:xfrm>
                <a:off x="1545655"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6" name="Google Shape;27216;p21"/>
              <p:cNvSpPr/>
              <p:nvPr/>
            </p:nvSpPr>
            <p:spPr>
              <a:xfrm>
                <a:off x="1729396"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7" name="Google Shape;27217;p21"/>
              <p:cNvSpPr/>
              <p:nvPr/>
            </p:nvSpPr>
            <p:spPr>
              <a:xfrm>
                <a:off x="1912207"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8" name="Google Shape;27218;p21"/>
              <p:cNvSpPr/>
              <p:nvPr/>
            </p:nvSpPr>
            <p:spPr>
              <a:xfrm>
                <a:off x="2095948" y="1287658"/>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9" name="Google Shape;27219;p21"/>
              <p:cNvSpPr/>
              <p:nvPr/>
            </p:nvSpPr>
            <p:spPr>
              <a:xfrm>
                <a:off x="2278759" y="1287658"/>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0" name="Google Shape;27220;p21"/>
              <p:cNvSpPr/>
              <p:nvPr/>
            </p:nvSpPr>
            <p:spPr>
              <a:xfrm>
                <a:off x="246250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1" name="Google Shape;27221;p21"/>
              <p:cNvSpPr/>
              <p:nvPr/>
            </p:nvSpPr>
            <p:spPr>
              <a:xfrm>
                <a:off x="264521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2" name="Google Shape;27222;p21"/>
              <p:cNvSpPr/>
              <p:nvPr/>
            </p:nvSpPr>
            <p:spPr>
              <a:xfrm>
                <a:off x="282905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3" name="Google Shape;27223;p21"/>
              <p:cNvSpPr/>
              <p:nvPr/>
            </p:nvSpPr>
            <p:spPr>
              <a:xfrm>
                <a:off x="301177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4" name="Google Shape;27224;p21"/>
              <p:cNvSpPr/>
              <p:nvPr/>
            </p:nvSpPr>
            <p:spPr>
              <a:xfrm>
                <a:off x="319560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5" name="Google Shape;27225;p21"/>
              <p:cNvSpPr/>
              <p:nvPr/>
            </p:nvSpPr>
            <p:spPr>
              <a:xfrm>
                <a:off x="337832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6" name="Google Shape;27226;p21"/>
              <p:cNvSpPr/>
              <p:nvPr/>
            </p:nvSpPr>
            <p:spPr>
              <a:xfrm>
                <a:off x="356215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7" name="Google Shape;27227;p21"/>
              <p:cNvSpPr/>
              <p:nvPr/>
            </p:nvSpPr>
            <p:spPr>
              <a:xfrm>
                <a:off x="374487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8" name="Google Shape;27228;p21"/>
              <p:cNvSpPr/>
              <p:nvPr/>
            </p:nvSpPr>
            <p:spPr>
              <a:xfrm>
                <a:off x="392870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9" name="Google Shape;27229;p21"/>
              <p:cNvSpPr/>
              <p:nvPr/>
            </p:nvSpPr>
            <p:spPr>
              <a:xfrm>
                <a:off x="4111427"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0" name="Google Shape;27230;p21"/>
              <p:cNvSpPr/>
              <p:nvPr/>
            </p:nvSpPr>
            <p:spPr>
              <a:xfrm>
                <a:off x="4295260"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1" name="Google Shape;27231;p21"/>
              <p:cNvSpPr/>
              <p:nvPr/>
            </p:nvSpPr>
            <p:spPr>
              <a:xfrm>
                <a:off x="447797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2" name="Google Shape;27232;p21"/>
              <p:cNvSpPr/>
              <p:nvPr/>
            </p:nvSpPr>
            <p:spPr>
              <a:xfrm>
                <a:off x="4661812"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3" name="Google Shape;27233;p21"/>
              <p:cNvSpPr/>
              <p:nvPr/>
            </p:nvSpPr>
            <p:spPr>
              <a:xfrm>
                <a:off x="484453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4" name="Google Shape;27234;p21"/>
              <p:cNvSpPr/>
              <p:nvPr/>
            </p:nvSpPr>
            <p:spPr>
              <a:xfrm>
                <a:off x="5028364"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5" name="Google Shape;27235;p21"/>
              <p:cNvSpPr/>
              <p:nvPr/>
            </p:nvSpPr>
            <p:spPr>
              <a:xfrm>
                <a:off x="521108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6" name="Google Shape;27236;p21"/>
              <p:cNvSpPr/>
              <p:nvPr/>
            </p:nvSpPr>
            <p:spPr>
              <a:xfrm>
                <a:off x="5394916"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7" name="Google Shape;27237;p21"/>
              <p:cNvSpPr/>
              <p:nvPr/>
            </p:nvSpPr>
            <p:spPr>
              <a:xfrm>
                <a:off x="557763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8" name="Google Shape;27238;p21"/>
              <p:cNvSpPr/>
              <p:nvPr/>
            </p:nvSpPr>
            <p:spPr>
              <a:xfrm>
                <a:off x="5761468" y="1287658"/>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9" name="Google Shape;27239;p21"/>
              <p:cNvSpPr/>
              <p:nvPr/>
            </p:nvSpPr>
            <p:spPr>
              <a:xfrm>
                <a:off x="594418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0" name="Google Shape;27240;p21"/>
              <p:cNvSpPr/>
              <p:nvPr/>
            </p:nvSpPr>
            <p:spPr>
              <a:xfrm>
                <a:off x="612699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1" name="Google Shape;27241;p21"/>
              <p:cNvSpPr/>
              <p:nvPr/>
            </p:nvSpPr>
            <p:spPr>
              <a:xfrm>
                <a:off x="6310739"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2" name="Google Shape;27242;p21"/>
              <p:cNvSpPr/>
              <p:nvPr/>
            </p:nvSpPr>
            <p:spPr>
              <a:xfrm>
                <a:off x="649355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3" name="Google Shape;27243;p21"/>
              <p:cNvSpPr/>
              <p:nvPr/>
            </p:nvSpPr>
            <p:spPr>
              <a:xfrm>
                <a:off x="6677291"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4" name="Google Shape;27244;p21"/>
              <p:cNvSpPr/>
              <p:nvPr/>
            </p:nvSpPr>
            <p:spPr>
              <a:xfrm>
                <a:off x="686010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5" name="Google Shape;27245;p21"/>
              <p:cNvSpPr/>
              <p:nvPr/>
            </p:nvSpPr>
            <p:spPr>
              <a:xfrm>
                <a:off x="7043843"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6" name="Google Shape;27246;p21"/>
              <p:cNvSpPr/>
              <p:nvPr/>
            </p:nvSpPr>
            <p:spPr>
              <a:xfrm>
                <a:off x="722665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7" name="Google Shape;27247;p21"/>
              <p:cNvSpPr/>
              <p:nvPr/>
            </p:nvSpPr>
            <p:spPr>
              <a:xfrm>
                <a:off x="7410395" y="1287658"/>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8" name="Google Shape;27248;p21"/>
              <p:cNvSpPr/>
              <p:nvPr/>
            </p:nvSpPr>
            <p:spPr>
              <a:xfrm>
                <a:off x="7593207"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9" name="Google Shape;27249;p21"/>
              <p:cNvSpPr/>
              <p:nvPr/>
            </p:nvSpPr>
            <p:spPr>
              <a:xfrm>
                <a:off x="7776947"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0" name="Google Shape;27250;p21"/>
              <p:cNvSpPr/>
              <p:nvPr/>
            </p:nvSpPr>
            <p:spPr>
              <a:xfrm>
                <a:off x="7959759"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1" name="Google Shape;27251;p21"/>
              <p:cNvSpPr/>
              <p:nvPr/>
            </p:nvSpPr>
            <p:spPr>
              <a:xfrm>
                <a:off x="8143500"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2" name="Google Shape;27252;p21"/>
              <p:cNvSpPr/>
              <p:nvPr/>
            </p:nvSpPr>
            <p:spPr>
              <a:xfrm>
                <a:off x="8326311"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3" name="Google Shape;27253;p21"/>
              <p:cNvSpPr/>
              <p:nvPr/>
            </p:nvSpPr>
            <p:spPr>
              <a:xfrm>
                <a:off x="8510052"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4" name="Google Shape;27254;p21"/>
              <p:cNvSpPr/>
              <p:nvPr/>
            </p:nvSpPr>
            <p:spPr>
              <a:xfrm>
                <a:off x="8692863"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5" name="Google Shape;27255;p21"/>
              <p:cNvSpPr/>
              <p:nvPr/>
            </p:nvSpPr>
            <p:spPr>
              <a:xfrm>
                <a:off x="8876604" y="1287658"/>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6" name="Google Shape;27256;p21"/>
              <p:cNvSpPr/>
              <p:nvPr/>
            </p:nvSpPr>
            <p:spPr>
              <a:xfrm>
                <a:off x="9059415" y="1287658"/>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7" name="Google Shape;27257;p21"/>
            <p:cNvGrpSpPr/>
            <p:nvPr/>
          </p:nvGrpSpPr>
          <p:grpSpPr>
            <a:xfrm>
              <a:off x="70735" y="1444854"/>
              <a:ext cx="9002530" cy="21952"/>
              <a:chOff x="79447" y="1458352"/>
              <a:chExt cx="9002530" cy="21952"/>
            </a:xfrm>
          </p:grpSpPr>
          <p:sp>
            <p:nvSpPr>
              <p:cNvPr id="27258" name="Google Shape;27258;p21"/>
              <p:cNvSpPr/>
              <p:nvPr/>
            </p:nvSpPr>
            <p:spPr>
              <a:xfrm>
                <a:off x="7944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9" name="Google Shape;27259;p21"/>
              <p:cNvSpPr/>
              <p:nvPr/>
            </p:nvSpPr>
            <p:spPr>
              <a:xfrm>
                <a:off x="263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0" name="Google Shape;27260;p21"/>
              <p:cNvSpPr/>
              <p:nvPr/>
            </p:nvSpPr>
            <p:spPr>
              <a:xfrm>
                <a:off x="445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1" name="Google Shape;27261;p21"/>
              <p:cNvSpPr/>
              <p:nvPr/>
            </p:nvSpPr>
            <p:spPr>
              <a:xfrm>
                <a:off x="629739"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2" name="Google Shape;27262;p21"/>
              <p:cNvSpPr/>
              <p:nvPr/>
            </p:nvSpPr>
            <p:spPr>
              <a:xfrm>
                <a:off x="812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3" name="Google Shape;27263;p21"/>
              <p:cNvSpPr/>
              <p:nvPr/>
            </p:nvSpPr>
            <p:spPr>
              <a:xfrm>
                <a:off x="996291"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4" name="Google Shape;27264;p21"/>
              <p:cNvSpPr/>
              <p:nvPr/>
            </p:nvSpPr>
            <p:spPr>
              <a:xfrm>
                <a:off x="1179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5" name="Google Shape;27265;p21"/>
              <p:cNvSpPr/>
              <p:nvPr/>
            </p:nvSpPr>
            <p:spPr>
              <a:xfrm>
                <a:off x="136284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6" name="Google Shape;27266;p21"/>
              <p:cNvSpPr/>
              <p:nvPr/>
            </p:nvSpPr>
            <p:spPr>
              <a:xfrm>
                <a:off x="1545655"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7" name="Google Shape;27267;p21"/>
              <p:cNvSpPr/>
              <p:nvPr/>
            </p:nvSpPr>
            <p:spPr>
              <a:xfrm>
                <a:off x="1729396"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8" name="Google Shape;27268;p21"/>
              <p:cNvSpPr/>
              <p:nvPr/>
            </p:nvSpPr>
            <p:spPr>
              <a:xfrm>
                <a:off x="1912207"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9" name="Google Shape;27269;p21"/>
              <p:cNvSpPr/>
              <p:nvPr/>
            </p:nvSpPr>
            <p:spPr>
              <a:xfrm>
                <a:off x="2095948" y="1458352"/>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0" name="Google Shape;27270;p21"/>
              <p:cNvSpPr/>
              <p:nvPr/>
            </p:nvSpPr>
            <p:spPr>
              <a:xfrm>
                <a:off x="2278759" y="1458352"/>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1" name="Google Shape;27271;p21"/>
              <p:cNvSpPr/>
              <p:nvPr/>
            </p:nvSpPr>
            <p:spPr>
              <a:xfrm>
                <a:off x="246250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2" name="Google Shape;27272;p21"/>
              <p:cNvSpPr/>
              <p:nvPr/>
            </p:nvSpPr>
            <p:spPr>
              <a:xfrm>
                <a:off x="264521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3" name="Google Shape;27273;p21"/>
              <p:cNvSpPr/>
              <p:nvPr/>
            </p:nvSpPr>
            <p:spPr>
              <a:xfrm>
                <a:off x="282905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4" name="Google Shape;27274;p21"/>
              <p:cNvSpPr/>
              <p:nvPr/>
            </p:nvSpPr>
            <p:spPr>
              <a:xfrm>
                <a:off x="301177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5" name="Google Shape;27275;p21"/>
              <p:cNvSpPr/>
              <p:nvPr/>
            </p:nvSpPr>
            <p:spPr>
              <a:xfrm>
                <a:off x="319560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6" name="Google Shape;27276;p21"/>
              <p:cNvSpPr/>
              <p:nvPr/>
            </p:nvSpPr>
            <p:spPr>
              <a:xfrm>
                <a:off x="337832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7" name="Google Shape;27277;p21"/>
              <p:cNvSpPr/>
              <p:nvPr/>
            </p:nvSpPr>
            <p:spPr>
              <a:xfrm>
                <a:off x="356215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8" name="Google Shape;27278;p21"/>
              <p:cNvSpPr/>
              <p:nvPr/>
            </p:nvSpPr>
            <p:spPr>
              <a:xfrm>
                <a:off x="374487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9" name="Google Shape;27279;p21"/>
              <p:cNvSpPr/>
              <p:nvPr/>
            </p:nvSpPr>
            <p:spPr>
              <a:xfrm>
                <a:off x="392870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0" name="Google Shape;27280;p21"/>
              <p:cNvSpPr/>
              <p:nvPr/>
            </p:nvSpPr>
            <p:spPr>
              <a:xfrm>
                <a:off x="4111427"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1" name="Google Shape;27281;p21"/>
              <p:cNvSpPr/>
              <p:nvPr/>
            </p:nvSpPr>
            <p:spPr>
              <a:xfrm>
                <a:off x="4295260"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2" name="Google Shape;27282;p21"/>
              <p:cNvSpPr/>
              <p:nvPr/>
            </p:nvSpPr>
            <p:spPr>
              <a:xfrm>
                <a:off x="447797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3" name="Google Shape;27283;p21"/>
              <p:cNvSpPr/>
              <p:nvPr/>
            </p:nvSpPr>
            <p:spPr>
              <a:xfrm>
                <a:off x="4661812"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4" name="Google Shape;27284;p21"/>
              <p:cNvSpPr/>
              <p:nvPr/>
            </p:nvSpPr>
            <p:spPr>
              <a:xfrm>
                <a:off x="484453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5" name="Google Shape;27285;p21"/>
              <p:cNvSpPr/>
              <p:nvPr/>
            </p:nvSpPr>
            <p:spPr>
              <a:xfrm>
                <a:off x="5028364"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6" name="Google Shape;27286;p21"/>
              <p:cNvSpPr/>
              <p:nvPr/>
            </p:nvSpPr>
            <p:spPr>
              <a:xfrm>
                <a:off x="521108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7" name="Google Shape;27287;p21"/>
              <p:cNvSpPr/>
              <p:nvPr/>
            </p:nvSpPr>
            <p:spPr>
              <a:xfrm>
                <a:off x="5394916"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8" name="Google Shape;27288;p21"/>
              <p:cNvSpPr/>
              <p:nvPr/>
            </p:nvSpPr>
            <p:spPr>
              <a:xfrm>
                <a:off x="557763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9" name="Google Shape;27289;p21"/>
              <p:cNvSpPr/>
              <p:nvPr/>
            </p:nvSpPr>
            <p:spPr>
              <a:xfrm>
                <a:off x="5761468" y="1458352"/>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0" name="Google Shape;27290;p21"/>
              <p:cNvSpPr/>
              <p:nvPr/>
            </p:nvSpPr>
            <p:spPr>
              <a:xfrm>
                <a:off x="594418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1" name="Google Shape;27291;p21"/>
              <p:cNvSpPr/>
              <p:nvPr/>
            </p:nvSpPr>
            <p:spPr>
              <a:xfrm>
                <a:off x="612699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2" name="Google Shape;27292;p21"/>
              <p:cNvSpPr/>
              <p:nvPr/>
            </p:nvSpPr>
            <p:spPr>
              <a:xfrm>
                <a:off x="6310739"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3" name="Google Shape;27293;p21"/>
              <p:cNvSpPr/>
              <p:nvPr/>
            </p:nvSpPr>
            <p:spPr>
              <a:xfrm>
                <a:off x="649355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4" name="Google Shape;27294;p21"/>
              <p:cNvSpPr/>
              <p:nvPr/>
            </p:nvSpPr>
            <p:spPr>
              <a:xfrm>
                <a:off x="6677291"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5" name="Google Shape;27295;p21"/>
              <p:cNvSpPr/>
              <p:nvPr/>
            </p:nvSpPr>
            <p:spPr>
              <a:xfrm>
                <a:off x="686010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6" name="Google Shape;27296;p21"/>
              <p:cNvSpPr/>
              <p:nvPr/>
            </p:nvSpPr>
            <p:spPr>
              <a:xfrm>
                <a:off x="7043843"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7" name="Google Shape;27297;p21"/>
              <p:cNvSpPr/>
              <p:nvPr/>
            </p:nvSpPr>
            <p:spPr>
              <a:xfrm>
                <a:off x="722665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8" name="Google Shape;27298;p21"/>
              <p:cNvSpPr/>
              <p:nvPr/>
            </p:nvSpPr>
            <p:spPr>
              <a:xfrm>
                <a:off x="7410395" y="1458352"/>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9" name="Google Shape;27299;p21"/>
              <p:cNvSpPr/>
              <p:nvPr/>
            </p:nvSpPr>
            <p:spPr>
              <a:xfrm>
                <a:off x="7593207"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0" name="Google Shape;27300;p21"/>
              <p:cNvSpPr/>
              <p:nvPr/>
            </p:nvSpPr>
            <p:spPr>
              <a:xfrm>
                <a:off x="7776947"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1" name="Google Shape;27301;p21"/>
              <p:cNvSpPr/>
              <p:nvPr/>
            </p:nvSpPr>
            <p:spPr>
              <a:xfrm>
                <a:off x="7959759"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2" name="Google Shape;27302;p21"/>
              <p:cNvSpPr/>
              <p:nvPr/>
            </p:nvSpPr>
            <p:spPr>
              <a:xfrm>
                <a:off x="8143500"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3" name="Google Shape;27303;p21"/>
              <p:cNvSpPr/>
              <p:nvPr/>
            </p:nvSpPr>
            <p:spPr>
              <a:xfrm>
                <a:off x="8326311"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4" name="Google Shape;27304;p21"/>
              <p:cNvSpPr/>
              <p:nvPr/>
            </p:nvSpPr>
            <p:spPr>
              <a:xfrm>
                <a:off x="8510052"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5" name="Google Shape;27305;p21"/>
              <p:cNvSpPr/>
              <p:nvPr/>
            </p:nvSpPr>
            <p:spPr>
              <a:xfrm>
                <a:off x="8692863"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6" name="Google Shape;27306;p21"/>
              <p:cNvSpPr/>
              <p:nvPr/>
            </p:nvSpPr>
            <p:spPr>
              <a:xfrm>
                <a:off x="8876604" y="1458352"/>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7" name="Google Shape;27307;p21"/>
              <p:cNvSpPr/>
              <p:nvPr/>
            </p:nvSpPr>
            <p:spPr>
              <a:xfrm>
                <a:off x="9059415" y="1458352"/>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8" name="Google Shape;27308;p21"/>
            <p:cNvGrpSpPr/>
            <p:nvPr/>
          </p:nvGrpSpPr>
          <p:grpSpPr>
            <a:xfrm>
              <a:off x="70735" y="1616221"/>
              <a:ext cx="9002530" cy="22993"/>
              <a:chOff x="79447" y="1627911"/>
              <a:chExt cx="9002530" cy="22993"/>
            </a:xfrm>
          </p:grpSpPr>
          <p:sp>
            <p:nvSpPr>
              <p:cNvPr id="27309" name="Google Shape;27309;p21"/>
              <p:cNvSpPr/>
              <p:nvPr/>
            </p:nvSpPr>
            <p:spPr>
              <a:xfrm>
                <a:off x="7944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0" name="Google Shape;27310;p21"/>
              <p:cNvSpPr/>
              <p:nvPr/>
            </p:nvSpPr>
            <p:spPr>
              <a:xfrm>
                <a:off x="263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1" name="Google Shape;27311;p21"/>
              <p:cNvSpPr/>
              <p:nvPr/>
            </p:nvSpPr>
            <p:spPr>
              <a:xfrm>
                <a:off x="445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2" name="Google Shape;27312;p21"/>
              <p:cNvSpPr/>
              <p:nvPr/>
            </p:nvSpPr>
            <p:spPr>
              <a:xfrm>
                <a:off x="629739"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3" name="Google Shape;27313;p21"/>
              <p:cNvSpPr/>
              <p:nvPr/>
            </p:nvSpPr>
            <p:spPr>
              <a:xfrm>
                <a:off x="812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4" name="Google Shape;27314;p21"/>
              <p:cNvSpPr/>
              <p:nvPr/>
            </p:nvSpPr>
            <p:spPr>
              <a:xfrm>
                <a:off x="996291"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5" name="Google Shape;27315;p21"/>
              <p:cNvSpPr/>
              <p:nvPr/>
            </p:nvSpPr>
            <p:spPr>
              <a:xfrm>
                <a:off x="1179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6" name="Google Shape;27316;p21"/>
              <p:cNvSpPr/>
              <p:nvPr/>
            </p:nvSpPr>
            <p:spPr>
              <a:xfrm>
                <a:off x="136284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7" name="Google Shape;27317;p21"/>
              <p:cNvSpPr/>
              <p:nvPr/>
            </p:nvSpPr>
            <p:spPr>
              <a:xfrm>
                <a:off x="1545655"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8" name="Google Shape;27318;p21"/>
              <p:cNvSpPr/>
              <p:nvPr/>
            </p:nvSpPr>
            <p:spPr>
              <a:xfrm>
                <a:off x="1729396"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9" name="Google Shape;27319;p21"/>
              <p:cNvSpPr/>
              <p:nvPr/>
            </p:nvSpPr>
            <p:spPr>
              <a:xfrm>
                <a:off x="1912207"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0" name="Google Shape;27320;p21"/>
              <p:cNvSpPr/>
              <p:nvPr/>
            </p:nvSpPr>
            <p:spPr>
              <a:xfrm>
                <a:off x="2095948" y="1627911"/>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1" name="Google Shape;27321;p21"/>
              <p:cNvSpPr/>
              <p:nvPr/>
            </p:nvSpPr>
            <p:spPr>
              <a:xfrm>
                <a:off x="2278759" y="1627911"/>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2" name="Google Shape;27322;p21"/>
              <p:cNvSpPr/>
              <p:nvPr/>
            </p:nvSpPr>
            <p:spPr>
              <a:xfrm>
                <a:off x="246250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3" name="Google Shape;27323;p21"/>
              <p:cNvSpPr/>
              <p:nvPr/>
            </p:nvSpPr>
            <p:spPr>
              <a:xfrm>
                <a:off x="264521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4" name="Google Shape;27324;p21"/>
              <p:cNvSpPr/>
              <p:nvPr/>
            </p:nvSpPr>
            <p:spPr>
              <a:xfrm>
                <a:off x="282905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5" name="Google Shape;27325;p21"/>
              <p:cNvSpPr/>
              <p:nvPr/>
            </p:nvSpPr>
            <p:spPr>
              <a:xfrm>
                <a:off x="301177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6" name="Google Shape;27326;p21"/>
              <p:cNvSpPr/>
              <p:nvPr/>
            </p:nvSpPr>
            <p:spPr>
              <a:xfrm>
                <a:off x="319560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7" name="Google Shape;27327;p21"/>
              <p:cNvSpPr/>
              <p:nvPr/>
            </p:nvSpPr>
            <p:spPr>
              <a:xfrm>
                <a:off x="337832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8" name="Google Shape;27328;p21"/>
              <p:cNvSpPr/>
              <p:nvPr/>
            </p:nvSpPr>
            <p:spPr>
              <a:xfrm>
                <a:off x="356215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9" name="Google Shape;27329;p21"/>
              <p:cNvSpPr/>
              <p:nvPr/>
            </p:nvSpPr>
            <p:spPr>
              <a:xfrm>
                <a:off x="374487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0" name="Google Shape;27330;p21"/>
              <p:cNvSpPr/>
              <p:nvPr/>
            </p:nvSpPr>
            <p:spPr>
              <a:xfrm>
                <a:off x="392870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1" name="Google Shape;27331;p21"/>
              <p:cNvSpPr/>
              <p:nvPr/>
            </p:nvSpPr>
            <p:spPr>
              <a:xfrm>
                <a:off x="4111427"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2" name="Google Shape;27332;p21"/>
              <p:cNvSpPr/>
              <p:nvPr/>
            </p:nvSpPr>
            <p:spPr>
              <a:xfrm>
                <a:off x="4295260"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3" name="Google Shape;27333;p21"/>
              <p:cNvSpPr/>
              <p:nvPr/>
            </p:nvSpPr>
            <p:spPr>
              <a:xfrm>
                <a:off x="447797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4" name="Google Shape;27334;p21"/>
              <p:cNvSpPr/>
              <p:nvPr/>
            </p:nvSpPr>
            <p:spPr>
              <a:xfrm>
                <a:off x="4661812"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5" name="Google Shape;27335;p21"/>
              <p:cNvSpPr/>
              <p:nvPr/>
            </p:nvSpPr>
            <p:spPr>
              <a:xfrm>
                <a:off x="484453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6" name="Google Shape;27336;p21"/>
              <p:cNvSpPr/>
              <p:nvPr/>
            </p:nvSpPr>
            <p:spPr>
              <a:xfrm>
                <a:off x="5028364"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7" name="Google Shape;27337;p21"/>
              <p:cNvSpPr/>
              <p:nvPr/>
            </p:nvSpPr>
            <p:spPr>
              <a:xfrm>
                <a:off x="521108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8" name="Google Shape;27338;p21"/>
              <p:cNvSpPr/>
              <p:nvPr/>
            </p:nvSpPr>
            <p:spPr>
              <a:xfrm>
                <a:off x="5394916"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9" name="Google Shape;27339;p21"/>
              <p:cNvSpPr/>
              <p:nvPr/>
            </p:nvSpPr>
            <p:spPr>
              <a:xfrm>
                <a:off x="557763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0" name="Google Shape;27340;p21"/>
              <p:cNvSpPr/>
              <p:nvPr/>
            </p:nvSpPr>
            <p:spPr>
              <a:xfrm>
                <a:off x="5761468" y="1627911"/>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1" name="Google Shape;27341;p21"/>
              <p:cNvSpPr/>
              <p:nvPr/>
            </p:nvSpPr>
            <p:spPr>
              <a:xfrm>
                <a:off x="594418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2" name="Google Shape;27342;p21"/>
              <p:cNvSpPr/>
              <p:nvPr/>
            </p:nvSpPr>
            <p:spPr>
              <a:xfrm>
                <a:off x="612699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3" name="Google Shape;27343;p21"/>
              <p:cNvSpPr/>
              <p:nvPr/>
            </p:nvSpPr>
            <p:spPr>
              <a:xfrm>
                <a:off x="6310739"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4" name="Google Shape;27344;p21"/>
              <p:cNvSpPr/>
              <p:nvPr/>
            </p:nvSpPr>
            <p:spPr>
              <a:xfrm>
                <a:off x="649355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5" name="Google Shape;27345;p21"/>
              <p:cNvSpPr/>
              <p:nvPr/>
            </p:nvSpPr>
            <p:spPr>
              <a:xfrm>
                <a:off x="6677291"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6" name="Google Shape;27346;p21"/>
              <p:cNvSpPr/>
              <p:nvPr/>
            </p:nvSpPr>
            <p:spPr>
              <a:xfrm>
                <a:off x="686010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7" name="Google Shape;27347;p21"/>
              <p:cNvSpPr/>
              <p:nvPr/>
            </p:nvSpPr>
            <p:spPr>
              <a:xfrm>
                <a:off x="7043843"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8" name="Google Shape;27348;p21"/>
              <p:cNvSpPr/>
              <p:nvPr/>
            </p:nvSpPr>
            <p:spPr>
              <a:xfrm>
                <a:off x="722665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9" name="Google Shape;27349;p21"/>
              <p:cNvSpPr/>
              <p:nvPr/>
            </p:nvSpPr>
            <p:spPr>
              <a:xfrm>
                <a:off x="7410395" y="1627911"/>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0" name="Google Shape;27350;p21"/>
              <p:cNvSpPr/>
              <p:nvPr/>
            </p:nvSpPr>
            <p:spPr>
              <a:xfrm>
                <a:off x="7593207"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1" name="Google Shape;27351;p21"/>
              <p:cNvSpPr/>
              <p:nvPr/>
            </p:nvSpPr>
            <p:spPr>
              <a:xfrm>
                <a:off x="7776947"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2" name="Google Shape;27352;p21"/>
              <p:cNvSpPr/>
              <p:nvPr/>
            </p:nvSpPr>
            <p:spPr>
              <a:xfrm>
                <a:off x="7959759"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3" name="Google Shape;27353;p21"/>
              <p:cNvSpPr/>
              <p:nvPr/>
            </p:nvSpPr>
            <p:spPr>
              <a:xfrm>
                <a:off x="8143500"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4" name="Google Shape;27354;p21"/>
              <p:cNvSpPr/>
              <p:nvPr/>
            </p:nvSpPr>
            <p:spPr>
              <a:xfrm>
                <a:off x="8326311"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5" name="Google Shape;27355;p21"/>
              <p:cNvSpPr/>
              <p:nvPr/>
            </p:nvSpPr>
            <p:spPr>
              <a:xfrm>
                <a:off x="8510052"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6" name="Google Shape;27356;p21"/>
              <p:cNvSpPr/>
              <p:nvPr/>
            </p:nvSpPr>
            <p:spPr>
              <a:xfrm>
                <a:off x="8692863"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7" name="Google Shape;27357;p21"/>
              <p:cNvSpPr/>
              <p:nvPr/>
            </p:nvSpPr>
            <p:spPr>
              <a:xfrm>
                <a:off x="8876604" y="1627911"/>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8" name="Google Shape;27358;p21"/>
              <p:cNvSpPr/>
              <p:nvPr/>
            </p:nvSpPr>
            <p:spPr>
              <a:xfrm>
                <a:off x="9059415" y="1627911"/>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59" name="Google Shape;27359;p21"/>
            <p:cNvGrpSpPr/>
            <p:nvPr/>
          </p:nvGrpSpPr>
          <p:grpSpPr>
            <a:xfrm>
              <a:off x="70735" y="1788629"/>
              <a:ext cx="9002530" cy="21952"/>
              <a:chOff x="79447" y="1798606"/>
              <a:chExt cx="9002530" cy="21952"/>
            </a:xfrm>
          </p:grpSpPr>
          <p:sp>
            <p:nvSpPr>
              <p:cNvPr id="27360" name="Google Shape;27360;p21"/>
              <p:cNvSpPr/>
              <p:nvPr/>
            </p:nvSpPr>
            <p:spPr>
              <a:xfrm>
                <a:off x="7944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1" name="Google Shape;27361;p21"/>
              <p:cNvSpPr/>
              <p:nvPr/>
            </p:nvSpPr>
            <p:spPr>
              <a:xfrm>
                <a:off x="263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2" name="Google Shape;27362;p21"/>
              <p:cNvSpPr/>
              <p:nvPr/>
            </p:nvSpPr>
            <p:spPr>
              <a:xfrm>
                <a:off x="445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3" name="Google Shape;27363;p21"/>
              <p:cNvSpPr/>
              <p:nvPr/>
            </p:nvSpPr>
            <p:spPr>
              <a:xfrm>
                <a:off x="629739"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4" name="Google Shape;27364;p21"/>
              <p:cNvSpPr/>
              <p:nvPr/>
            </p:nvSpPr>
            <p:spPr>
              <a:xfrm>
                <a:off x="812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5" name="Google Shape;27365;p21"/>
              <p:cNvSpPr/>
              <p:nvPr/>
            </p:nvSpPr>
            <p:spPr>
              <a:xfrm>
                <a:off x="996291"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6" name="Google Shape;27366;p21"/>
              <p:cNvSpPr/>
              <p:nvPr/>
            </p:nvSpPr>
            <p:spPr>
              <a:xfrm>
                <a:off x="1179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7" name="Google Shape;27367;p21"/>
              <p:cNvSpPr/>
              <p:nvPr/>
            </p:nvSpPr>
            <p:spPr>
              <a:xfrm>
                <a:off x="136284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8" name="Google Shape;27368;p21"/>
              <p:cNvSpPr/>
              <p:nvPr/>
            </p:nvSpPr>
            <p:spPr>
              <a:xfrm>
                <a:off x="1545655"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9" name="Google Shape;27369;p21"/>
              <p:cNvSpPr/>
              <p:nvPr/>
            </p:nvSpPr>
            <p:spPr>
              <a:xfrm>
                <a:off x="1729396"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0" name="Google Shape;27370;p21"/>
              <p:cNvSpPr/>
              <p:nvPr/>
            </p:nvSpPr>
            <p:spPr>
              <a:xfrm>
                <a:off x="1912207"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1" name="Google Shape;27371;p21"/>
              <p:cNvSpPr/>
              <p:nvPr/>
            </p:nvSpPr>
            <p:spPr>
              <a:xfrm>
                <a:off x="2095948" y="1798606"/>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2" name="Google Shape;27372;p21"/>
              <p:cNvSpPr/>
              <p:nvPr/>
            </p:nvSpPr>
            <p:spPr>
              <a:xfrm>
                <a:off x="2278759" y="1798606"/>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3" name="Google Shape;27373;p21"/>
              <p:cNvSpPr/>
              <p:nvPr/>
            </p:nvSpPr>
            <p:spPr>
              <a:xfrm>
                <a:off x="246250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4" name="Google Shape;27374;p21"/>
              <p:cNvSpPr/>
              <p:nvPr/>
            </p:nvSpPr>
            <p:spPr>
              <a:xfrm>
                <a:off x="264521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5" name="Google Shape;27375;p21"/>
              <p:cNvSpPr/>
              <p:nvPr/>
            </p:nvSpPr>
            <p:spPr>
              <a:xfrm>
                <a:off x="282905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6" name="Google Shape;27376;p21"/>
              <p:cNvSpPr/>
              <p:nvPr/>
            </p:nvSpPr>
            <p:spPr>
              <a:xfrm>
                <a:off x="301177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7" name="Google Shape;27377;p21"/>
              <p:cNvSpPr/>
              <p:nvPr/>
            </p:nvSpPr>
            <p:spPr>
              <a:xfrm>
                <a:off x="319560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8" name="Google Shape;27378;p21"/>
              <p:cNvSpPr/>
              <p:nvPr/>
            </p:nvSpPr>
            <p:spPr>
              <a:xfrm>
                <a:off x="337832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9" name="Google Shape;27379;p21"/>
              <p:cNvSpPr/>
              <p:nvPr/>
            </p:nvSpPr>
            <p:spPr>
              <a:xfrm>
                <a:off x="356215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0" name="Google Shape;27380;p21"/>
              <p:cNvSpPr/>
              <p:nvPr/>
            </p:nvSpPr>
            <p:spPr>
              <a:xfrm>
                <a:off x="374487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1" name="Google Shape;27381;p21"/>
              <p:cNvSpPr/>
              <p:nvPr/>
            </p:nvSpPr>
            <p:spPr>
              <a:xfrm>
                <a:off x="392870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2" name="Google Shape;27382;p21"/>
              <p:cNvSpPr/>
              <p:nvPr/>
            </p:nvSpPr>
            <p:spPr>
              <a:xfrm>
                <a:off x="4111427"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3" name="Google Shape;27383;p21"/>
              <p:cNvSpPr/>
              <p:nvPr/>
            </p:nvSpPr>
            <p:spPr>
              <a:xfrm>
                <a:off x="4295260"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4" name="Google Shape;27384;p21"/>
              <p:cNvSpPr/>
              <p:nvPr/>
            </p:nvSpPr>
            <p:spPr>
              <a:xfrm>
                <a:off x="447797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5" name="Google Shape;27385;p21"/>
              <p:cNvSpPr/>
              <p:nvPr/>
            </p:nvSpPr>
            <p:spPr>
              <a:xfrm>
                <a:off x="4661812"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6" name="Google Shape;27386;p21"/>
              <p:cNvSpPr/>
              <p:nvPr/>
            </p:nvSpPr>
            <p:spPr>
              <a:xfrm>
                <a:off x="484453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7" name="Google Shape;27387;p21"/>
              <p:cNvSpPr/>
              <p:nvPr/>
            </p:nvSpPr>
            <p:spPr>
              <a:xfrm>
                <a:off x="5028364"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8" name="Google Shape;27388;p21"/>
              <p:cNvSpPr/>
              <p:nvPr/>
            </p:nvSpPr>
            <p:spPr>
              <a:xfrm>
                <a:off x="521108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9" name="Google Shape;27389;p21"/>
              <p:cNvSpPr/>
              <p:nvPr/>
            </p:nvSpPr>
            <p:spPr>
              <a:xfrm>
                <a:off x="5394916"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0" name="Google Shape;27390;p21"/>
              <p:cNvSpPr/>
              <p:nvPr/>
            </p:nvSpPr>
            <p:spPr>
              <a:xfrm>
                <a:off x="557763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1" name="Google Shape;27391;p21"/>
              <p:cNvSpPr/>
              <p:nvPr/>
            </p:nvSpPr>
            <p:spPr>
              <a:xfrm>
                <a:off x="5761468" y="1798606"/>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2" name="Google Shape;27392;p21"/>
              <p:cNvSpPr/>
              <p:nvPr/>
            </p:nvSpPr>
            <p:spPr>
              <a:xfrm>
                <a:off x="594418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3" name="Google Shape;27393;p21"/>
              <p:cNvSpPr/>
              <p:nvPr/>
            </p:nvSpPr>
            <p:spPr>
              <a:xfrm>
                <a:off x="612699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4" name="Google Shape;27394;p21"/>
              <p:cNvSpPr/>
              <p:nvPr/>
            </p:nvSpPr>
            <p:spPr>
              <a:xfrm>
                <a:off x="6310739"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5" name="Google Shape;27395;p21"/>
              <p:cNvSpPr/>
              <p:nvPr/>
            </p:nvSpPr>
            <p:spPr>
              <a:xfrm>
                <a:off x="649355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6" name="Google Shape;27396;p21"/>
              <p:cNvSpPr/>
              <p:nvPr/>
            </p:nvSpPr>
            <p:spPr>
              <a:xfrm>
                <a:off x="6677291"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7" name="Google Shape;27397;p21"/>
              <p:cNvSpPr/>
              <p:nvPr/>
            </p:nvSpPr>
            <p:spPr>
              <a:xfrm>
                <a:off x="686010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8" name="Google Shape;27398;p21"/>
              <p:cNvSpPr/>
              <p:nvPr/>
            </p:nvSpPr>
            <p:spPr>
              <a:xfrm>
                <a:off x="7043843"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9" name="Google Shape;27399;p21"/>
              <p:cNvSpPr/>
              <p:nvPr/>
            </p:nvSpPr>
            <p:spPr>
              <a:xfrm>
                <a:off x="722665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0" name="Google Shape;27400;p21"/>
              <p:cNvSpPr/>
              <p:nvPr/>
            </p:nvSpPr>
            <p:spPr>
              <a:xfrm>
                <a:off x="7410395" y="1798606"/>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1" name="Google Shape;27401;p21"/>
              <p:cNvSpPr/>
              <p:nvPr/>
            </p:nvSpPr>
            <p:spPr>
              <a:xfrm>
                <a:off x="7593207"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2" name="Google Shape;27402;p21"/>
              <p:cNvSpPr/>
              <p:nvPr/>
            </p:nvSpPr>
            <p:spPr>
              <a:xfrm>
                <a:off x="7776947"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3" name="Google Shape;27403;p21"/>
              <p:cNvSpPr/>
              <p:nvPr/>
            </p:nvSpPr>
            <p:spPr>
              <a:xfrm>
                <a:off x="7959759"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4" name="Google Shape;27404;p21"/>
              <p:cNvSpPr/>
              <p:nvPr/>
            </p:nvSpPr>
            <p:spPr>
              <a:xfrm>
                <a:off x="8143500"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5" name="Google Shape;27405;p21"/>
              <p:cNvSpPr/>
              <p:nvPr/>
            </p:nvSpPr>
            <p:spPr>
              <a:xfrm>
                <a:off x="8326311"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6" name="Google Shape;27406;p21"/>
              <p:cNvSpPr/>
              <p:nvPr/>
            </p:nvSpPr>
            <p:spPr>
              <a:xfrm>
                <a:off x="8510052"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7" name="Google Shape;27407;p21"/>
              <p:cNvSpPr/>
              <p:nvPr/>
            </p:nvSpPr>
            <p:spPr>
              <a:xfrm>
                <a:off x="8692863"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8" name="Google Shape;27408;p21"/>
              <p:cNvSpPr/>
              <p:nvPr/>
            </p:nvSpPr>
            <p:spPr>
              <a:xfrm>
                <a:off x="8876604" y="1798606"/>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9" name="Google Shape;27409;p21"/>
              <p:cNvSpPr/>
              <p:nvPr/>
            </p:nvSpPr>
            <p:spPr>
              <a:xfrm>
                <a:off x="9059415" y="1798606"/>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10" name="Google Shape;27410;p21"/>
            <p:cNvGrpSpPr/>
            <p:nvPr/>
          </p:nvGrpSpPr>
          <p:grpSpPr>
            <a:xfrm>
              <a:off x="70735" y="1959996"/>
              <a:ext cx="9002530" cy="21952"/>
              <a:chOff x="79447" y="1969206"/>
              <a:chExt cx="9002530" cy="21952"/>
            </a:xfrm>
          </p:grpSpPr>
          <p:sp>
            <p:nvSpPr>
              <p:cNvPr id="27411" name="Google Shape;27411;p21"/>
              <p:cNvSpPr/>
              <p:nvPr/>
            </p:nvSpPr>
            <p:spPr>
              <a:xfrm>
                <a:off x="7944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2" name="Google Shape;27412;p21"/>
              <p:cNvSpPr/>
              <p:nvPr/>
            </p:nvSpPr>
            <p:spPr>
              <a:xfrm>
                <a:off x="263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3" name="Google Shape;27413;p21"/>
              <p:cNvSpPr/>
              <p:nvPr/>
            </p:nvSpPr>
            <p:spPr>
              <a:xfrm>
                <a:off x="445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4" name="Google Shape;27414;p21"/>
              <p:cNvSpPr/>
              <p:nvPr/>
            </p:nvSpPr>
            <p:spPr>
              <a:xfrm>
                <a:off x="629739"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5" name="Google Shape;27415;p21"/>
              <p:cNvSpPr/>
              <p:nvPr/>
            </p:nvSpPr>
            <p:spPr>
              <a:xfrm>
                <a:off x="812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6" name="Google Shape;27416;p21"/>
              <p:cNvSpPr/>
              <p:nvPr/>
            </p:nvSpPr>
            <p:spPr>
              <a:xfrm>
                <a:off x="996291"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7" name="Google Shape;27417;p21"/>
              <p:cNvSpPr/>
              <p:nvPr/>
            </p:nvSpPr>
            <p:spPr>
              <a:xfrm>
                <a:off x="1179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8" name="Google Shape;27418;p21"/>
              <p:cNvSpPr/>
              <p:nvPr/>
            </p:nvSpPr>
            <p:spPr>
              <a:xfrm>
                <a:off x="136284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9" name="Google Shape;27419;p21"/>
              <p:cNvSpPr/>
              <p:nvPr/>
            </p:nvSpPr>
            <p:spPr>
              <a:xfrm>
                <a:off x="1545655"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0" name="Google Shape;27420;p21"/>
              <p:cNvSpPr/>
              <p:nvPr/>
            </p:nvSpPr>
            <p:spPr>
              <a:xfrm>
                <a:off x="1729396"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1" name="Google Shape;27421;p21"/>
              <p:cNvSpPr/>
              <p:nvPr/>
            </p:nvSpPr>
            <p:spPr>
              <a:xfrm>
                <a:off x="1912207"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2" name="Google Shape;27422;p21"/>
              <p:cNvSpPr/>
              <p:nvPr/>
            </p:nvSpPr>
            <p:spPr>
              <a:xfrm>
                <a:off x="2095948" y="1969206"/>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3" name="Google Shape;27423;p21"/>
              <p:cNvSpPr/>
              <p:nvPr/>
            </p:nvSpPr>
            <p:spPr>
              <a:xfrm>
                <a:off x="2278759" y="1969206"/>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4" name="Google Shape;27424;p21"/>
              <p:cNvSpPr/>
              <p:nvPr/>
            </p:nvSpPr>
            <p:spPr>
              <a:xfrm>
                <a:off x="246250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5" name="Google Shape;27425;p21"/>
              <p:cNvSpPr/>
              <p:nvPr/>
            </p:nvSpPr>
            <p:spPr>
              <a:xfrm>
                <a:off x="264521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6" name="Google Shape;27426;p21"/>
              <p:cNvSpPr/>
              <p:nvPr/>
            </p:nvSpPr>
            <p:spPr>
              <a:xfrm>
                <a:off x="282905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7" name="Google Shape;27427;p21"/>
              <p:cNvSpPr/>
              <p:nvPr/>
            </p:nvSpPr>
            <p:spPr>
              <a:xfrm>
                <a:off x="301177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8" name="Google Shape;27428;p21"/>
              <p:cNvSpPr/>
              <p:nvPr/>
            </p:nvSpPr>
            <p:spPr>
              <a:xfrm>
                <a:off x="319560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9" name="Google Shape;27429;p21"/>
              <p:cNvSpPr/>
              <p:nvPr/>
            </p:nvSpPr>
            <p:spPr>
              <a:xfrm>
                <a:off x="337832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0" name="Google Shape;27430;p21"/>
              <p:cNvSpPr/>
              <p:nvPr/>
            </p:nvSpPr>
            <p:spPr>
              <a:xfrm>
                <a:off x="356215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1" name="Google Shape;27431;p21"/>
              <p:cNvSpPr/>
              <p:nvPr/>
            </p:nvSpPr>
            <p:spPr>
              <a:xfrm>
                <a:off x="374487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2" name="Google Shape;27432;p21"/>
              <p:cNvSpPr/>
              <p:nvPr/>
            </p:nvSpPr>
            <p:spPr>
              <a:xfrm>
                <a:off x="392870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3" name="Google Shape;27433;p21"/>
              <p:cNvSpPr/>
              <p:nvPr/>
            </p:nvSpPr>
            <p:spPr>
              <a:xfrm>
                <a:off x="4111427"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4" name="Google Shape;27434;p21"/>
              <p:cNvSpPr/>
              <p:nvPr/>
            </p:nvSpPr>
            <p:spPr>
              <a:xfrm>
                <a:off x="4295260"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5" name="Google Shape;27435;p21"/>
              <p:cNvSpPr/>
              <p:nvPr/>
            </p:nvSpPr>
            <p:spPr>
              <a:xfrm>
                <a:off x="447797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6" name="Google Shape;27436;p21"/>
              <p:cNvSpPr/>
              <p:nvPr/>
            </p:nvSpPr>
            <p:spPr>
              <a:xfrm>
                <a:off x="4661812"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7" name="Google Shape;27437;p21"/>
              <p:cNvSpPr/>
              <p:nvPr/>
            </p:nvSpPr>
            <p:spPr>
              <a:xfrm>
                <a:off x="484453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8" name="Google Shape;27438;p21"/>
              <p:cNvSpPr/>
              <p:nvPr/>
            </p:nvSpPr>
            <p:spPr>
              <a:xfrm>
                <a:off x="5028364"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9" name="Google Shape;27439;p21"/>
              <p:cNvSpPr/>
              <p:nvPr/>
            </p:nvSpPr>
            <p:spPr>
              <a:xfrm>
                <a:off x="521108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0" name="Google Shape;27440;p21"/>
              <p:cNvSpPr/>
              <p:nvPr/>
            </p:nvSpPr>
            <p:spPr>
              <a:xfrm>
                <a:off x="5394916"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1" name="Google Shape;27441;p21"/>
              <p:cNvSpPr/>
              <p:nvPr/>
            </p:nvSpPr>
            <p:spPr>
              <a:xfrm>
                <a:off x="557763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2" name="Google Shape;27442;p21"/>
              <p:cNvSpPr/>
              <p:nvPr/>
            </p:nvSpPr>
            <p:spPr>
              <a:xfrm>
                <a:off x="5761468" y="1969206"/>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3" name="Google Shape;27443;p21"/>
              <p:cNvSpPr/>
              <p:nvPr/>
            </p:nvSpPr>
            <p:spPr>
              <a:xfrm>
                <a:off x="594418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4" name="Google Shape;27444;p21"/>
              <p:cNvSpPr/>
              <p:nvPr/>
            </p:nvSpPr>
            <p:spPr>
              <a:xfrm>
                <a:off x="612699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5" name="Google Shape;27445;p21"/>
              <p:cNvSpPr/>
              <p:nvPr/>
            </p:nvSpPr>
            <p:spPr>
              <a:xfrm>
                <a:off x="6310739"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6" name="Google Shape;27446;p21"/>
              <p:cNvSpPr/>
              <p:nvPr/>
            </p:nvSpPr>
            <p:spPr>
              <a:xfrm>
                <a:off x="649355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7" name="Google Shape;27447;p21"/>
              <p:cNvSpPr/>
              <p:nvPr/>
            </p:nvSpPr>
            <p:spPr>
              <a:xfrm>
                <a:off x="6677291"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8" name="Google Shape;27448;p21"/>
              <p:cNvSpPr/>
              <p:nvPr/>
            </p:nvSpPr>
            <p:spPr>
              <a:xfrm>
                <a:off x="686010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9" name="Google Shape;27449;p21"/>
              <p:cNvSpPr/>
              <p:nvPr/>
            </p:nvSpPr>
            <p:spPr>
              <a:xfrm>
                <a:off x="7043843"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0" name="Google Shape;27450;p21"/>
              <p:cNvSpPr/>
              <p:nvPr/>
            </p:nvSpPr>
            <p:spPr>
              <a:xfrm>
                <a:off x="722665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1" name="Google Shape;27451;p21"/>
              <p:cNvSpPr/>
              <p:nvPr/>
            </p:nvSpPr>
            <p:spPr>
              <a:xfrm>
                <a:off x="7410395" y="1969206"/>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2" name="Google Shape;27452;p21"/>
              <p:cNvSpPr/>
              <p:nvPr/>
            </p:nvSpPr>
            <p:spPr>
              <a:xfrm>
                <a:off x="7593207"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3" name="Google Shape;27453;p21"/>
              <p:cNvSpPr/>
              <p:nvPr/>
            </p:nvSpPr>
            <p:spPr>
              <a:xfrm>
                <a:off x="7776947"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4" name="Google Shape;27454;p21"/>
              <p:cNvSpPr/>
              <p:nvPr/>
            </p:nvSpPr>
            <p:spPr>
              <a:xfrm>
                <a:off x="7959759"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5" name="Google Shape;27455;p21"/>
              <p:cNvSpPr/>
              <p:nvPr/>
            </p:nvSpPr>
            <p:spPr>
              <a:xfrm>
                <a:off x="8143500"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6" name="Google Shape;27456;p21"/>
              <p:cNvSpPr/>
              <p:nvPr/>
            </p:nvSpPr>
            <p:spPr>
              <a:xfrm>
                <a:off x="8326311"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7" name="Google Shape;27457;p21"/>
              <p:cNvSpPr/>
              <p:nvPr/>
            </p:nvSpPr>
            <p:spPr>
              <a:xfrm>
                <a:off x="8510052"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8" name="Google Shape;27458;p21"/>
              <p:cNvSpPr/>
              <p:nvPr/>
            </p:nvSpPr>
            <p:spPr>
              <a:xfrm>
                <a:off x="8692863"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9" name="Google Shape;27459;p21"/>
              <p:cNvSpPr/>
              <p:nvPr/>
            </p:nvSpPr>
            <p:spPr>
              <a:xfrm>
                <a:off x="8876604" y="1969206"/>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0" name="Google Shape;27460;p21"/>
              <p:cNvSpPr/>
              <p:nvPr/>
            </p:nvSpPr>
            <p:spPr>
              <a:xfrm>
                <a:off x="9059415" y="1969206"/>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61" name="Google Shape;27461;p21"/>
            <p:cNvGrpSpPr/>
            <p:nvPr/>
          </p:nvGrpSpPr>
          <p:grpSpPr>
            <a:xfrm>
              <a:off x="70735" y="2131363"/>
              <a:ext cx="9002530" cy="22993"/>
              <a:chOff x="79447" y="2138859"/>
              <a:chExt cx="9002530" cy="22993"/>
            </a:xfrm>
          </p:grpSpPr>
          <p:sp>
            <p:nvSpPr>
              <p:cNvPr id="27462" name="Google Shape;27462;p21"/>
              <p:cNvSpPr/>
              <p:nvPr/>
            </p:nvSpPr>
            <p:spPr>
              <a:xfrm>
                <a:off x="7944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3" name="Google Shape;27463;p21"/>
              <p:cNvSpPr/>
              <p:nvPr/>
            </p:nvSpPr>
            <p:spPr>
              <a:xfrm>
                <a:off x="263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4" name="Google Shape;27464;p21"/>
              <p:cNvSpPr/>
              <p:nvPr/>
            </p:nvSpPr>
            <p:spPr>
              <a:xfrm>
                <a:off x="445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5" name="Google Shape;27465;p21"/>
              <p:cNvSpPr/>
              <p:nvPr/>
            </p:nvSpPr>
            <p:spPr>
              <a:xfrm>
                <a:off x="629739"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6" name="Google Shape;27466;p21"/>
              <p:cNvSpPr/>
              <p:nvPr/>
            </p:nvSpPr>
            <p:spPr>
              <a:xfrm>
                <a:off x="812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7" name="Google Shape;27467;p21"/>
              <p:cNvSpPr/>
              <p:nvPr/>
            </p:nvSpPr>
            <p:spPr>
              <a:xfrm>
                <a:off x="996291"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8" name="Google Shape;27468;p21"/>
              <p:cNvSpPr/>
              <p:nvPr/>
            </p:nvSpPr>
            <p:spPr>
              <a:xfrm>
                <a:off x="1179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9" name="Google Shape;27469;p21"/>
              <p:cNvSpPr/>
              <p:nvPr/>
            </p:nvSpPr>
            <p:spPr>
              <a:xfrm>
                <a:off x="136284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0" name="Google Shape;27470;p21"/>
              <p:cNvSpPr/>
              <p:nvPr/>
            </p:nvSpPr>
            <p:spPr>
              <a:xfrm>
                <a:off x="1545655"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1" name="Google Shape;27471;p21"/>
              <p:cNvSpPr/>
              <p:nvPr/>
            </p:nvSpPr>
            <p:spPr>
              <a:xfrm>
                <a:off x="1729396"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2" name="Google Shape;27472;p21"/>
              <p:cNvSpPr/>
              <p:nvPr/>
            </p:nvSpPr>
            <p:spPr>
              <a:xfrm>
                <a:off x="1912207"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3" name="Google Shape;27473;p21"/>
              <p:cNvSpPr/>
              <p:nvPr/>
            </p:nvSpPr>
            <p:spPr>
              <a:xfrm>
                <a:off x="2095948" y="2138859"/>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4" name="Google Shape;27474;p21"/>
              <p:cNvSpPr/>
              <p:nvPr/>
            </p:nvSpPr>
            <p:spPr>
              <a:xfrm>
                <a:off x="2278759" y="2138859"/>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5" name="Google Shape;27475;p21"/>
              <p:cNvSpPr/>
              <p:nvPr/>
            </p:nvSpPr>
            <p:spPr>
              <a:xfrm>
                <a:off x="246250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6" name="Google Shape;27476;p21"/>
              <p:cNvSpPr/>
              <p:nvPr/>
            </p:nvSpPr>
            <p:spPr>
              <a:xfrm>
                <a:off x="264521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7" name="Google Shape;27477;p21"/>
              <p:cNvSpPr/>
              <p:nvPr/>
            </p:nvSpPr>
            <p:spPr>
              <a:xfrm>
                <a:off x="282905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8" name="Google Shape;27478;p21"/>
              <p:cNvSpPr/>
              <p:nvPr/>
            </p:nvSpPr>
            <p:spPr>
              <a:xfrm>
                <a:off x="301177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9" name="Google Shape;27479;p21"/>
              <p:cNvSpPr/>
              <p:nvPr/>
            </p:nvSpPr>
            <p:spPr>
              <a:xfrm>
                <a:off x="319560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0" name="Google Shape;27480;p21"/>
              <p:cNvSpPr/>
              <p:nvPr/>
            </p:nvSpPr>
            <p:spPr>
              <a:xfrm>
                <a:off x="337832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1" name="Google Shape;27481;p21"/>
              <p:cNvSpPr/>
              <p:nvPr/>
            </p:nvSpPr>
            <p:spPr>
              <a:xfrm>
                <a:off x="356215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2" name="Google Shape;27482;p21"/>
              <p:cNvSpPr/>
              <p:nvPr/>
            </p:nvSpPr>
            <p:spPr>
              <a:xfrm>
                <a:off x="374487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3" name="Google Shape;27483;p21"/>
              <p:cNvSpPr/>
              <p:nvPr/>
            </p:nvSpPr>
            <p:spPr>
              <a:xfrm>
                <a:off x="392870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4" name="Google Shape;27484;p21"/>
              <p:cNvSpPr/>
              <p:nvPr/>
            </p:nvSpPr>
            <p:spPr>
              <a:xfrm>
                <a:off x="4111427"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5" name="Google Shape;27485;p21"/>
              <p:cNvSpPr/>
              <p:nvPr/>
            </p:nvSpPr>
            <p:spPr>
              <a:xfrm>
                <a:off x="4295260"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6" name="Google Shape;27486;p21"/>
              <p:cNvSpPr/>
              <p:nvPr/>
            </p:nvSpPr>
            <p:spPr>
              <a:xfrm>
                <a:off x="447797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7" name="Google Shape;27487;p21"/>
              <p:cNvSpPr/>
              <p:nvPr/>
            </p:nvSpPr>
            <p:spPr>
              <a:xfrm>
                <a:off x="4661812"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8" name="Google Shape;27488;p21"/>
              <p:cNvSpPr/>
              <p:nvPr/>
            </p:nvSpPr>
            <p:spPr>
              <a:xfrm>
                <a:off x="484453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9" name="Google Shape;27489;p21"/>
              <p:cNvSpPr/>
              <p:nvPr/>
            </p:nvSpPr>
            <p:spPr>
              <a:xfrm>
                <a:off x="5028364"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0" name="Google Shape;27490;p21"/>
              <p:cNvSpPr/>
              <p:nvPr/>
            </p:nvSpPr>
            <p:spPr>
              <a:xfrm>
                <a:off x="521108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1" name="Google Shape;27491;p21"/>
              <p:cNvSpPr/>
              <p:nvPr/>
            </p:nvSpPr>
            <p:spPr>
              <a:xfrm>
                <a:off x="5394916"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2" name="Google Shape;27492;p21"/>
              <p:cNvSpPr/>
              <p:nvPr/>
            </p:nvSpPr>
            <p:spPr>
              <a:xfrm>
                <a:off x="557763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3" name="Google Shape;27493;p21"/>
              <p:cNvSpPr/>
              <p:nvPr/>
            </p:nvSpPr>
            <p:spPr>
              <a:xfrm>
                <a:off x="5761468" y="2138859"/>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4" name="Google Shape;27494;p21"/>
              <p:cNvSpPr/>
              <p:nvPr/>
            </p:nvSpPr>
            <p:spPr>
              <a:xfrm>
                <a:off x="594418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5" name="Google Shape;27495;p21"/>
              <p:cNvSpPr/>
              <p:nvPr/>
            </p:nvSpPr>
            <p:spPr>
              <a:xfrm>
                <a:off x="612699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6" name="Google Shape;27496;p21"/>
              <p:cNvSpPr/>
              <p:nvPr/>
            </p:nvSpPr>
            <p:spPr>
              <a:xfrm>
                <a:off x="6310739"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7" name="Google Shape;27497;p21"/>
              <p:cNvSpPr/>
              <p:nvPr/>
            </p:nvSpPr>
            <p:spPr>
              <a:xfrm>
                <a:off x="649355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8" name="Google Shape;27498;p21"/>
              <p:cNvSpPr/>
              <p:nvPr/>
            </p:nvSpPr>
            <p:spPr>
              <a:xfrm>
                <a:off x="6677291"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9" name="Google Shape;27499;p21"/>
              <p:cNvSpPr/>
              <p:nvPr/>
            </p:nvSpPr>
            <p:spPr>
              <a:xfrm>
                <a:off x="686010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0" name="Google Shape;27500;p21"/>
              <p:cNvSpPr/>
              <p:nvPr/>
            </p:nvSpPr>
            <p:spPr>
              <a:xfrm>
                <a:off x="7043843"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1" name="Google Shape;27501;p21"/>
              <p:cNvSpPr/>
              <p:nvPr/>
            </p:nvSpPr>
            <p:spPr>
              <a:xfrm>
                <a:off x="722665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2" name="Google Shape;27502;p21"/>
              <p:cNvSpPr/>
              <p:nvPr/>
            </p:nvSpPr>
            <p:spPr>
              <a:xfrm>
                <a:off x="7410395" y="2138859"/>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3" name="Google Shape;27503;p21"/>
              <p:cNvSpPr/>
              <p:nvPr/>
            </p:nvSpPr>
            <p:spPr>
              <a:xfrm>
                <a:off x="7593207"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4" name="Google Shape;27504;p21"/>
              <p:cNvSpPr/>
              <p:nvPr/>
            </p:nvSpPr>
            <p:spPr>
              <a:xfrm>
                <a:off x="7776947"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5" name="Google Shape;27505;p21"/>
              <p:cNvSpPr/>
              <p:nvPr/>
            </p:nvSpPr>
            <p:spPr>
              <a:xfrm>
                <a:off x="7959759"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6" name="Google Shape;27506;p21"/>
              <p:cNvSpPr/>
              <p:nvPr/>
            </p:nvSpPr>
            <p:spPr>
              <a:xfrm>
                <a:off x="8143500"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7" name="Google Shape;27507;p21"/>
              <p:cNvSpPr/>
              <p:nvPr/>
            </p:nvSpPr>
            <p:spPr>
              <a:xfrm>
                <a:off x="8326311"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8" name="Google Shape;27508;p21"/>
              <p:cNvSpPr/>
              <p:nvPr/>
            </p:nvSpPr>
            <p:spPr>
              <a:xfrm>
                <a:off x="8510052"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9" name="Google Shape;27509;p21"/>
              <p:cNvSpPr/>
              <p:nvPr/>
            </p:nvSpPr>
            <p:spPr>
              <a:xfrm>
                <a:off x="8692863"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0" name="Google Shape;27510;p21"/>
              <p:cNvSpPr/>
              <p:nvPr/>
            </p:nvSpPr>
            <p:spPr>
              <a:xfrm>
                <a:off x="8876604" y="2138859"/>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1" name="Google Shape;27511;p21"/>
              <p:cNvSpPr/>
              <p:nvPr/>
            </p:nvSpPr>
            <p:spPr>
              <a:xfrm>
                <a:off x="9059415" y="2138859"/>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2" name="Google Shape;27512;p21"/>
            <p:cNvGrpSpPr/>
            <p:nvPr/>
          </p:nvGrpSpPr>
          <p:grpSpPr>
            <a:xfrm>
              <a:off x="70735" y="2303771"/>
              <a:ext cx="9002530" cy="21952"/>
              <a:chOff x="79447" y="2309459"/>
              <a:chExt cx="9002530" cy="21952"/>
            </a:xfrm>
          </p:grpSpPr>
          <p:sp>
            <p:nvSpPr>
              <p:cNvPr id="27513" name="Google Shape;27513;p21"/>
              <p:cNvSpPr/>
              <p:nvPr/>
            </p:nvSpPr>
            <p:spPr>
              <a:xfrm>
                <a:off x="7944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4" name="Google Shape;27514;p21"/>
              <p:cNvSpPr/>
              <p:nvPr/>
            </p:nvSpPr>
            <p:spPr>
              <a:xfrm>
                <a:off x="263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5" name="Google Shape;27515;p21"/>
              <p:cNvSpPr/>
              <p:nvPr/>
            </p:nvSpPr>
            <p:spPr>
              <a:xfrm>
                <a:off x="445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6" name="Google Shape;27516;p21"/>
              <p:cNvSpPr/>
              <p:nvPr/>
            </p:nvSpPr>
            <p:spPr>
              <a:xfrm>
                <a:off x="629739"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7" name="Google Shape;27517;p21"/>
              <p:cNvSpPr/>
              <p:nvPr/>
            </p:nvSpPr>
            <p:spPr>
              <a:xfrm>
                <a:off x="812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8" name="Google Shape;27518;p21"/>
              <p:cNvSpPr/>
              <p:nvPr/>
            </p:nvSpPr>
            <p:spPr>
              <a:xfrm>
                <a:off x="996291"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9" name="Google Shape;27519;p21"/>
              <p:cNvSpPr/>
              <p:nvPr/>
            </p:nvSpPr>
            <p:spPr>
              <a:xfrm>
                <a:off x="1179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0" name="Google Shape;27520;p21"/>
              <p:cNvSpPr/>
              <p:nvPr/>
            </p:nvSpPr>
            <p:spPr>
              <a:xfrm>
                <a:off x="136284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1" name="Google Shape;27521;p21"/>
              <p:cNvSpPr/>
              <p:nvPr/>
            </p:nvSpPr>
            <p:spPr>
              <a:xfrm>
                <a:off x="1545655"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2" name="Google Shape;27522;p21"/>
              <p:cNvSpPr/>
              <p:nvPr/>
            </p:nvSpPr>
            <p:spPr>
              <a:xfrm>
                <a:off x="1729396"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3" name="Google Shape;27523;p21"/>
              <p:cNvSpPr/>
              <p:nvPr/>
            </p:nvSpPr>
            <p:spPr>
              <a:xfrm>
                <a:off x="1912207"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4" name="Google Shape;27524;p21"/>
              <p:cNvSpPr/>
              <p:nvPr/>
            </p:nvSpPr>
            <p:spPr>
              <a:xfrm>
                <a:off x="2095948" y="2309459"/>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5" name="Google Shape;27525;p21"/>
              <p:cNvSpPr/>
              <p:nvPr/>
            </p:nvSpPr>
            <p:spPr>
              <a:xfrm>
                <a:off x="2278759" y="2309459"/>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6" name="Google Shape;27526;p21"/>
              <p:cNvSpPr/>
              <p:nvPr/>
            </p:nvSpPr>
            <p:spPr>
              <a:xfrm>
                <a:off x="246250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7" name="Google Shape;27527;p21"/>
              <p:cNvSpPr/>
              <p:nvPr/>
            </p:nvSpPr>
            <p:spPr>
              <a:xfrm>
                <a:off x="264521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8" name="Google Shape;27528;p21"/>
              <p:cNvSpPr/>
              <p:nvPr/>
            </p:nvSpPr>
            <p:spPr>
              <a:xfrm>
                <a:off x="282905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9" name="Google Shape;27529;p21"/>
              <p:cNvSpPr/>
              <p:nvPr/>
            </p:nvSpPr>
            <p:spPr>
              <a:xfrm>
                <a:off x="301177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0" name="Google Shape;27530;p21"/>
              <p:cNvSpPr/>
              <p:nvPr/>
            </p:nvSpPr>
            <p:spPr>
              <a:xfrm>
                <a:off x="319560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1" name="Google Shape;27531;p21"/>
              <p:cNvSpPr/>
              <p:nvPr/>
            </p:nvSpPr>
            <p:spPr>
              <a:xfrm>
                <a:off x="337832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2" name="Google Shape;27532;p21"/>
              <p:cNvSpPr/>
              <p:nvPr/>
            </p:nvSpPr>
            <p:spPr>
              <a:xfrm>
                <a:off x="356215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3" name="Google Shape;27533;p21"/>
              <p:cNvSpPr/>
              <p:nvPr/>
            </p:nvSpPr>
            <p:spPr>
              <a:xfrm>
                <a:off x="374487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4" name="Google Shape;27534;p21"/>
              <p:cNvSpPr/>
              <p:nvPr/>
            </p:nvSpPr>
            <p:spPr>
              <a:xfrm>
                <a:off x="392870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5" name="Google Shape;27535;p21"/>
              <p:cNvSpPr/>
              <p:nvPr/>
            </p:nvSpPr>
            <p:spPr>
              <a:xfrm>
                <a:off x="4111427"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6" name="Google Shape;27536;p21"/>
              <p:cNvSpPr/>
              <p:nvPr/>
            </p:nvSpPr>
            <p:spPr>
              <a:xfrm>
                <a:off x="4295260"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7" name="Google Shape;27537;p21"/>
              <p:cNvSpPr/>
              <p:nvPr/>
            </p:nvSpPr>
            <p:spPr>
              <a:xfrm>
                <a:off x="447797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8" name="Google Shape;27538;p21"/>
              <p:cNvSpPr/>
              <p:nvPr/>
            </p:nvSpPr>
            <p:spPr>
              <a:xfrm>
                <a:off x="4661812"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9" name="Google Shape;27539;p21"/>
              <p:cNvSpPr/>
              <p:nvPr/>
            </p:nvSpPr>
            <p:spPr>
              <a:xfrm>
                <a:off x="484453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0" name="Google Shape;27540;p21"/>
              <p:cNvSpPr/>
              <p:nvPr/>
            </p:nvSpPr>
            <p:spPr>
              <a:xfrm>
                <a:off x="5028364"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1" name="Google Shape;27541;p21"/>
              <p:cNvSpPr/>
              <p:nvPr/>
            </p:nvSpPr>
            <p:spPr>
              <a:xfrm>
                <a:off x="521108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2" name="Google Shape;27542;p21"/>
              <p:cNvSpPr/>
              <p:nvPr/>
            </p:nvSpPr>
            <p:spPr>
              <a:xfrm>
                <a:off x="5394916"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3" name="Google Shape;27543;p21"/>
              <p:cNvSpPr/>
              <p:nvPr/>
            </p:nvSpPr>
            <p:spPr>
              <a:xfrm>
                <a:off x="557763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4" name="Google Shape;27544;p21"/>
              <p:cNvSpPr/>
              <p:nvPr/>
            </p:nvSpPr>
            <p:spPr>
              <a:xfrm>
                <a:off x="5761468" y="2309459"/>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5" name="Google Shape;27545;p21"/>
              <p:cNvSpPr/>
              <p:nvPr/>
            </p:nvSpPr>
            <p:spPr>
              <a:xfrm>
                <a:off x="594418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6" name="Google Shape;27546;p21"/>
              <p:cNvSpPr/>
              <p:nvPr/>
            </p:nvSpPr>
            <p:spPr>
              <a:xfrm>
                <a:off x="612699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7" name="Google Shape;27547;p21"/>
              <p:cNvSpPr/>
              <p:nvPr/>
            </p:nvSpPr>
            <p:spPr>
              <a:xfrm>
                <a:off x="6310739"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8" name="Google Shape;27548;p21"/>
              <p:cNvSpPr/>
              <p:nvPr/>
            </p:nvSpPr>
            <p:spPr>
              <a:xfrm>
                <a:off x="649355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9" name="Google Shape;27549;p21"/>
              <p:cNvSpPr/>
              <p:nvPr/>
            </p:nvSpPr>
            <p:spPr>
              <a:xfrm>
                <a:off x="6677291"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0" name="Google Shape;27550;p21"/>
              <p:cNvSpPr/>
              <p:nvPr/>
            </p:nvSpPr>
            <p:spPr>
              <a:xfrm>
                <a:off x="686010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1" name="Google Shape;27551;p21"/>
              <p:cNvSpPr/>
              <p:nvPr/>
            </p:nvSpPr>
            <p:spPr>
              <a:xfrm>
                <a:off x="7043843"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2" name="Google Shape;27552;p21"/>
              <p:cNvSpPr/>
              <p:nvPr/>
            </p:nvSpPr>
            <p:spPr>
              <a:xfrm>
                <a:off x="722665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3" name="Google Shape;27553;p21"/>
              <p:cNvSpPr/>
              <p:nvPr/>
            </p:nvSpPr>
            <p:spPr>
              <a:xfrm>
                <a:off x="7410395" y="2309459"/>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4" name="Google Shape;27554;p21"/>
              <p:cNvSpPr/>
              <p:nvPr/>
            </p:nvSpPr>
            <p:spPr>
              <a:xfrm>
                <a:off x="7593207"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5" name="Google Shape;27555;p21"/>
              <p:cNvSpPr/>
              <p:nvPr/>
            </p:nvSpPr>
            <p:spPr>
              <a:xfrm>
                <a:off x="7776947"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6" name="Google Shape;27556;p21"/>
              <p:cNvSpPr/>
              <p:nvPr/>
            </p:nvSpPr>
            <p:spPr>
              <a:xfrm>
                <a:off x="7959759"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7" name="Google Shape;27557;p21"/>
              <p:cNvSpPr/>
              <p:nvPr/>
            </p:nvSpPr>
            <p:spPr>
              <a:xfrm>
                <a:off x="8143500"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8" name="Google Shape;27558;p21"/>
              <p:cNvSpPr/>
              <p:nvPr/>
            </p:nvSpPr>
            <p:spPr>
              <a:xfrm>
                <a:off x="8326311"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9" name="Google Shape;27559;p21"/>
              <p:cNvSpPr/>
              <p:nvPr/>
            </p:nvSpPr>
            <p:spPr>
              <a:xfrm>
                <a:off x="8510052"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0" name="Google Shape;27560;p21"/>
              <p:cNvSpPr/>
              <p:nvPr/>
            </p:nvSpPr>
            <p:spPr>
              <a:xfrm>
                <a:off x="8692863"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1" name="Google Shape;27561;p21"/>
              <p:cNvSpPr/>
              <p:nvPr/>
            </p:nvSpPr>
            <p:spPr>
              <a:xfrm>
                <a:off x="8876604" y="2309459"/>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2" name="Google Shape;27562;p21"/>
              <p:cNvSpPr/>
              <p:nvPr/>
            </p:nvSpPr>
            <p:spPr>
              <a:xfrm>
                <a:off x="9059415" y="2309459"/>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3" name="Google Shape;27563;p21"/>
            <p:cNvGrpSpPr/>
            <p:nvPr/>
          </p:nvGrpSpPr>
          <p:grpSpPr>
            <a:xfrm>
              <a:off x="70735" y="2475138"/>
              <a:ext cx="9002530" cy="21952"/>
              <a:chOff x="79447" y="2480154"/>
              <a:chExt cx="9002530" cy="21952"/>
            </a:xfrm>
          </p:grpSpPr>
          <p:sp>
            <p:nvSpPr>
              <p:cNvPr id="27564" name="Google Shape;27564;p21"/>
              <p:cNvSpPr/>
              <p:nvPr/>
            </p:nvSpPr>
            <p:spPr>
              <a:xfrm>
                <a:off x="7944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5" name="Google Shape;27565;p21"/>
              <p:cNvSpPr/>
              <p:nvPr/>
            </p:nvSpPr>
            <p:spPr>
              <a:xfrm>
                <a:off x="263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6" name="Google Shape;27566;p21"/>
              <p:cNvSpPr/>
              <p:nvPr/>
            </p:nvSpPr>
            <p:spPr>
              <a:xfrm>
                <a:off x="445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7" name="Google Shape;27567;p21"/>
              <p:cNvSpPr/>
              <p:nvPr/>
            </p:nvSpPr>
            <p:spPr>
              <a:xfrm>
                <a:off x="629739"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8" name="Google Shape;27568;p21"/>
              <p:cNvSpPr/>
              <p:nvPr/>
            </p:nvSpPr>
            <p:spPr>
              <a:xfrm>
                <a:off x="812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9" name="Google Shape;27569;p21"/>
              <p:cNvSpPr/>
              <p:nvPr/>
            </p:nvSpPr>
            <p:spPr>
              <a:xfrm>
                <a:off x="996291"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0" name="Google Shape;27570;p21"/>
              <p:cNvSpPr/>
              <p:nvPr/>
            </p:nvSpPr>
            <p:spPr>
              <a:xfrm>
                <a:off x="1179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1" name="Google Shape;27571;p21"/>
              <p:cNvSpPr/>
              <p:nvPr/>
            </p:nvSpPr>
            <p:spPr>
              <a:xfrm>
                <a:off x="136284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2" name="Google Shape;27572;p21"/>
              <p:cNvSpPr/>
              <p:nvPr/>
            </p:nvSpPr>
            <p:spPr>
              <a:xfrm>
                <a:off x="1545655"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3" name="Google Shape;27573;p21"/>
              <p:cNvSpPr/>
              <p:nvPr/>
            </p:nvSpPr>
            <p:spPr>
              <a:xfrm>
                <a:off x="1729396"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4" name="Google Shape;27574;p21"/>
              <p:cNvSpPr/>
              <p:nvPr/>
            </p:nvSpPr>
            <p:spPr>
              <a:xfrm>
                <a:off x="1912207"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5" name="Google Shape;27575;p21"/>
              <p:cNvSpPr/>
              <p:nvPr/>
            </p:nvSpPr>
            <p:spPr>
              <a:xfrm>
                <a:off x="2095948" y="2480154"/>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6" name="Google Shape;27576;p21"/>
              <p:cNvSpPr/>
              <p:nvPr/>
            </p:nvSpPr>
            <p:spPr>
              <a:xfrm>
                <a:off x="2278759" y="2480154"/>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7" name="Google Shape;27577;p21"/>
              <p:cNvSpPr/>
              <p:nvPr/>
            </p:nvSpPr>
            <p:spPr>
              <a:xfrm>
                <a:off x="246250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8" name="Google Shape;27578;p21"/>
              <p:cNvSpPr/>
              <p:nvPr/>
            </p:nvSpPr>
            <p:spPr>
              <a:xfrm>
                <a:off x="264521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9" name="Google Shape;27579;p21"/>
              <p:cNvSpPr/>
              <p:nvPr/>
            </p:nvSpPr>
            <p:spPr>
              <a:xfrm>
                <a:off x="282905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0" name="Google Shape;27580;p21"/>
              <p:cNvSpPr/>
              <p:nvPr/>
            </p:nvSpPr>
            <p:spPr>
              <a:xfrm>
                <a:off x="301177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1" name="Google Shape;27581;p21"/>
              <p:cNvSpPr/>
              <p:nvPr/>
            </p:nvSpPr>
            <p:spPr>
              <a:xfrm>
                <a:off x="319560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2" name="Google Shape;27582;p21"/>
              <p:cNvSpPr/>
              <p:nvPr/>
            </p:nvSpPr>
            <p:spPr>
              <a:xfrm>
                <a:off x="337832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3" name="Google Shape;27583;p21"/>
              <p:cNvSpPr/>
              <p:nvPr/>
            </p:nvSpPr>
            <p:spPr>
              <a:xfrm>
                <a:off x="356215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4" name="Google Shape;27584;p21"/>
              <p:cNvSpPr/>
              <p:nvPr/>
            </p:nvSpPr>
            <p:spPr>
              <a:xfrm>
                <a:off x="374487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5" name="Google Shape;27585;p21"/>
              <p:cNvSpPr/>
              <p:nvPr/>
            </p:nvSpPr>
            <p:spPr>
              <a:xfrm>
                <a:off x="392870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6" name="Google Shape;27586;p21"/>
              <p:cNvSpPr/>
              <p:nvPr/>
            </p:nvSpPr>
            <p:spPr>
              <a:xfrm>
                <a:off x="4111427"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7" name="Google Shape;27587;p21"/>
              <p:cNvSpPr/>
              <p:nvPr/>
            </p:nvSpPr>
            <p:spPr>
              <a:xfrm>
                <a:off x="4295260"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8" name="Google Shape;27588;p21"/>
              <p:cNvSpPr/>
              <p:nvPr/>
            </p:nvSpPr>
            <p:spPr>
              <a:xfrm>
                <a:off x="447797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9" name="Google Shape;27589;p21"/>
              <p:cNvSpPr/>
              <p:nvPr/>
            </p:nvSpPr>
            <p:spPr>
              <a:xfrm>
                <a:off x="4661812"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0" name="Google Shape;27590;p21"/>
              <p:cNvSpPr/>
              <p:nvPr/>
            </p:nvSpPr>
            <p:spPr>
              <a:xfrm>
                <a:off x="484453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1" name="Google Shape;27591;p21"/>
              <p:cNvSpPr/>
              <p:nvPr/>
            </p:nvSpPr>
            <p:spPr>
              <a:xfrm>
                <a:off x="5028364"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2" name="Google Shape;27592;p21"/>
              <p:cNvSpPr/>
              <p:nvPr/>
            </p:nvSpPr>
            <p:spPr>
              <a:xfrm>
                <a:off x="521108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3" name="Google Shape;27593;p21"/>
              <p:cNvSpPr/>
              <p:nvPr/>
            </p:nvSpPr>
            <p:spPr>
              <a:xfrm>
                <a:off x="5394916"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4" name="Google Shape;27594;p21"/>
              <p:cNvSpPr/>
              <p:nvPr/>
            </p:nvSpPr>
            <p:spPr>
              <a:xfrm>
                <a:off x="557763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5" name="Google Shape;27595;p21"/>
              <p:cNvSpPr/>
              <p:nvPr/>
            </p:nvSpPr>
            <p:spPr>
              <a:xfrm>
                <a:off x="5761468" y="2480154"/>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6" name="Google Shape;27596;p21"/>
              <p:cNvSpPr/>
              <p:nvPr/>
            </p:nvSpPr>
            <p:spPr>
              <a:xfrm>
                <a:off x="594418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7" name="Google Shape;27597;p21"/>
              <p:cNvSpPr/>
              <p:nvPr/>
            </p:nvSpPr>
            <p:spPr>
              <a:xfrm>
                <a:off x="612699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8" name="Google Shape;27598;p21"/>
              <p:cNvSpPr/>
              <p:nvPr/>
            </p:nvSpPr>
            <p:spPr>
              <a:xfrm>
                <a:off x="6310739"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9" name="Google Shape;27599;p21"/>
              <p:cNvSpPr/>
              <p:nvPr/>
            </p:nvSpPr>
            <p:spPr>
              <a:xfrm>
                <a:off x="649355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0" name="Google Shape;27600;p21"/>
              <p:cNvSpPr/>
              <p:nvPr/>
            </p:nvSpPr>
            <p:spPr>
              <a:xfrm>
                <a:off x="6677291"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1" name="Google Shape;27601;p21"/>
              <p:cNvSpPr/>
              <p:nvPr/>
            </p:nvSpPr>
            <p:spPr>
              <a:xfrm>
                <a:off x="686010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2" name="Google Shape;27602;p21"/>
              <p:cNvSpPr/>
              <p:nvPr/>
            </p:nvSpPr>
            <p:spPr>
              <a:xfrm>
                <a:off x="7043843"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3" name="Google Shape;27603;p21"/>
              <p:cNvSpPr/>
              <p:nvPr/>
            </p:nvSpPr>
            <p:spPr>
              <a:xfrm>
                <a:off x="722665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4" name="Google Shape;27604;p21"/>
              <p:cNvSpPr/>
              <p:nvPr/>
            </p:nvSpPr>
            <p:spPr>
              <a:xfrm>
                <a:off x="7410395" y="2480154"/>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5" name="Google Shape;27605;p21"/>
              <p:cNvSpPr/>
              <p:nvPr/>
            </p:nvSpPr>
            <p:spPr>
              <a:xfrm>
                <a:off x="7593207"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6" name="Google Shape;27606;p21"/>
              <p:cNvSpPr/>
              <p:nvPr/>
            </p:nvSpPr>
            <p:spPr>
              <a:xfrm>
                <a:off x="7776947"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7" name="Google Shape;27607;p21"/>
              <p:cNvSpPr/>
              <p:nvPr/>
            </p:nvSpPr>
            <p:spPr>
              <a:xfrm>
                <a:off x="7959759"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8" name="Google Shape;27608;p21"/>
              <p:cNvSpPr/>
              <p:nvPr/>
            </p:nvSpPr>
            <p:spPr>
              <a:xfrm>
                <a:off x="8143500"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9" name="Google Shape;27609;p21"/>
              <p:cNvSpPr/>
              <p:nvPr/>
            </p:nvSpPr>
            <p:spPr>
              <a:xfrm>
                <a:off x="8326311"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0" name="Google Shape;27610;p21"/>
              <p:cNvSpPr/>
              <p:nvPr/>
            </p:nvSpPr>
            <p:spPr>
              <a:xfrm>
                <a:off x="8510052"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1" name="Google Shape;27611;p21"/>
              <p:cNvSpPr/>
              <p:nvPr/>
            </p:nvSpPr>
            <p:spPr>
              <a:xfrm>
                <a:off x="8692863"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2" name="Google Shape;27612;p21"/>
              <p:cNvSpPr/>
              <p:nvPr/>
            </p:nvSpPr>
            <p:spPr>
              <a:xfrm>
                <a:off x="8876604" y="2480154"/>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3" name="Google Shape;27613;p21"/>
              <p:cNvSpPr/>
              <p:nvPr/>
            </p:nvSpPr>
            <p:spPr>
              <a:xfrm>
                <a:off x="9059415" y="2480154"/>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14" name="Google Shape;27614;p21"/>
            <p:cNvGrpSpPr/>
            <p:nvPr/>
          </p:nvGrpSpPr>
          <p:grpSpPr>
            <a:xfrm>
              <a:off x="70735" y="2646505"/>
              <a:ext cx="9002530" cy="21952"/>
              <a:chOff x="79447" y="2650753"/>
              <a:chExt cx="9002530" cy="21952"/>
            </a:xfrm>
          </p:grpSpPr>
          <p:sp>
            <p:nvSpPr>
              <p:cNvPr id="27615" name="Google Shape;27615;p21"/>
              <p:cNvSpPr/>
              <p:nvPr/>
            </p:nvSpPr>
            <p:spPr>
              <a:xfrm>
                <a:off x="7944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6" name="Google Shape;27616;p21"/>
              <p:cNvSpPr/>
              <p:nvPr/>
            </p:nvSpPr>
            <p:spPr>
              <a:xfrm>
                <a:off x="263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7" name="Google Shape;27617;p21"/>
              <p:cNvSpPr/>
              <p:nvPr/>
            </p:nvSpPr>
            <p:spPr>
              <a:xfrm>
                <a:off x="445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8" name="Google Shape;27618;p21"/>
              <p:cNvSpPr/>
              <p:nvPr/>
            </p:nvSpPr>
            <p:spPr>
              <a:xfrm>
                <a:off x="629739"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9" name="Google Shape;27619;p21"/>
              <p:cNvSpPr/>
              <p:nvPr/>
            </p:nvSpPr>
            <p:spPr>
              <a:xfrm>
                <a:off x="812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0" name="Google Shape;27620;p21"/>
              <p:cNvSpPr/>
              <p:nvPr/>
            </p:nvSpPr>
            <p:spPr>
              <a:xfrm>
                <a:off x="996291"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1" name="Google Shape;27621;p21"/>
              <p:cNvSpPr/>
              <p:nvPr/>
            </p:nvSpPr>
            <p:spPr>
              <a:xfrm>
                <a:off x="1179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2" name="Google Shape;27622;p21"/>
              <p:cNvSpPr/>
              <p:nvPr/>
            </p:nvSpPr>
            <p:spPr>
              <a:xfrm>
                <a:off x="136284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3" name="Google Shape;27623;p21"/>
              <p:cNvSpPr/>
              <p:nvPr/>
            </p:nvSpPr>
            <p:spPr>
              <a:xfrm>
                <a:off x="1545655"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4" name="Google Shape;27624;p21"/>
              <p:cNvSpPr/>
              <p:nvPr/>
            </p:nvSpPr>
            <p:spPr>
              <a:xfrm>
                <a:off x="1729396"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6" y="232"/>
                      <a:pt x="231" y="177"/>
                      <a:pt x="231" y="111"/>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5" name="Google Shape;27625;p21"/>
              <p:cNvSpPr/>
              <p:nvPr/>
            </p:nvSpPr>
            <p:spPr>
              <a:xfrm>
                <a:off x="1912207"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6" name="Google Shape;27626;p21"/>
              <p:cNvSpPr/>
              <p:nvPr/>
            </p:nvSpPr>
            <p:spPr>
              <a:xfrm>
                <a:off x="2095948" y="2650753"/>
                <a:ext cx="21540" cy="21952"/>
              </a:xfrm>
              <a:custGeom>
                <a:avLst/>
                <a:gdLst/>
                <a:ahLst/>
                <a:cxnLst/>
                <a:rect l="l" t="t" r="r" b="b"/>
                <a:pathLst>
                  <a:path w="232" h="232" extrusionOk="0">
                    <a:moveTo>
                      <a:pt x="110" y="1"/>
                    </a:moveTo>
                    <a:cubicBezTo>
                      <a:pt x="45" y="1"/>
                      <a:pt x="1" y="56"/>
                      <a:pt x="1" y="111"/>
                    </a:cubicBezTo>
                    <a:cubicBezTo>
                      <a:pt x="1" y="177"/>
                      <a:pt x="45"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7" name="Google Shape;27627;p21"/>
              <p:cNvSpPr/>
              <p:nvPr/>
            </p:nvSpPr>
            <p:spPr>
              <a:xfrm>
                <a:off x="2278759" y="2650753"/>
                <a:ext cx="22468" cy="21952"/>
              </a:xfrm>
              <a:custGeom>
                <a:avLst/>
                <a:gdLst/>
                <a:ahLst/>
                <a:cxnLst/>
                <a:rect l="l" t="t" r="r" b="b"/>
                <a:pathLst>
                  <a:path w="242"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8" name="Google Shape;27628;p21"/>
              <p:cNvSpPr/>
              <p:nvPr/>
            </p:nvSpPr>
            <p:spPr>
              <a:xfrm>
                <a:off x="246250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9" name="Google Shape;27629;p21"/>
              <p:cNvSpPr/>
              <p:nvPr/>
            </p:nvSpPr>
            <p:spPr>
              <a:xfrm>
                <a:off x="264521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0" name="Google Shape;27630;p21"/>
              <p:cNvSpPr/>
              <p:nvPr/>
            </p:nvSpPr>
            <p:spPr>
              <a:xfrm>
                <a:off x="282905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1" name="Google Shape;27631;p21"/>
              <p:cNvSpPr/>
              <p:nvPr/>
            </p:nvSpPr>
            <p:spPr>
              <a:xfrm>
                <a:off x="301177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2" name="Google Shape;27632;p21"/>
              <p:cNvSpPr/>
              <p:nvPr/>
            </p:nvSpPr>
            <p:spPr>
              <a:xfrm>
                <a:off x="319560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3" name="Google Shape;27633;p21"/>
              <p:cNvSpPr/>
              <p:nvPr/>
            </p:nvSpPr>
            <p:spPr>
              <a:xfrm>
                <a:off x="337832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4" name="Google Shape;27634;p21"/>
              <p:cNvSpPr/>
              <p:nvPr/>
            </p:nvSpPr>
            <p:spPr>
              <a:xfrm>
                <a:off x="356215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5" name="Google Shape;27635;p21"/>
              <p:cNvSpPr/>
              <p:nvPr/>
            </p:nvSpPr>
            <p:spPr>
              <a:xfrm>
                <a:off x="374487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6" name="Google Shape;27636;p21"/>
              <p:cNvSpPr/>
              <p:nvPr/>
            </p:nvSpPr>
            <p:spPr>
              <a:xfrm>
                <a:off x="392870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7" name="Google Shape;27637;p21"/>
              <p:cNvSpPr/>
              <p:nvPr/>
            </p:nvSpPr>
            <p:spPr>
              <a:xfrm>
                <a:off x="4111427"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8" name="Google Shape;27638;p21"/>
              <p:cNvSpPr/>
              <p:nvPr/>
            </p:nvSpPr>
            <p:spPr>
              <a:xfrm>
                <a:off x="4295260"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9" name="Google Shape;27639;p21"/>
              <p:cNvSpPr/>
              <p:nvPr/>
            </p:nvSpPr>
            <p:spPr>
              <a:xfrm>
                <a:off x="447797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0" name="Google Shape;27640;p21"/>
              <p:cNvSpPr/>
              <p:nvPr/>
            </p:nvSpPr>
            <p:spPr>
              <a:xfrm>
                <a:off x="4661812"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1" name="Google Shape;27641;p21"/>
              <p:cNvSpPr/>
              <p:nvPr/>
            </p:nvSpPr>
            <p:spPr>
              <a:xfrm>
                <a:off x="484453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2" name="Google Shape;27642;p21"/>
              <p:cNvSpPr/>
              <p:nvPr/>
            </p:nvSpPr>
            <p:spPr>
              <a:xfrm>
                <a:off x="5028364"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3" name="Google Shape;27643;p21"/>
              <p:cNvSpPr/>
              <p:nvPr/>
            </p:nvSpPr>
            <p:spPr>
              <a:xfrm>
                <a:off x="521108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4" name="Google Shape;27644;p21"/>
              <p:cNvSpPr/>
              <p:nvPr/>
            </p:nvSpPr>
            <p:spPr>
              <a:xfrm>
                <a:off x="5394916"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5" name="Google Shape;27645;p21"/>
              <p:cNvSpPr/>
              <p:nvPr/>
            </p:nvSpPr>
            <p:spPr>
              <a:xfrm>
                <a:off x="557763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88" y="232"/>
                      <a:pt x="232" y="177"/>
                      <a:pt x="232" y="111"/>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6" name="Google Shape;27646;p21"/>
              <p:cNvSpPr/>
              <p:nvPr/>
            </p:nvSpPr>
            <p:spPr>
              <a:xfrm>
                <a:off x="5761468" y="2650753"/>
                <a:ext cx="21540" cy="21952"/>
              </a:xfrm>
              <a:custGeom>
                <a:avLst/>
                <a:gdLst/>
                <a:ahLst/>
                <a:cxnLst/>
                <a:rect l="l" t="t" r="r" b="b"/>
                <a:pathLst>
                  <a:path w="232" h="232" extrusionOk="0">
                    <a:moveTo>
                      <a:pt x="110" y="1"/>
                    </a:moveTo>
                    <a:cubicBezTo>
                      <a:pt x="44" y="1"/>
                      <a:pt x="0" y="56"/>
                      <a:pt x="0" y="111"/>
                    </a:cubicBezTo>
                    <a:cubicBezTo>
                      <a:pt x="0" y="177"/>
                      <a:pt x="44" y="232"/>
                      <a:pt x="110" y="232"/>
                    </a:cubicBezTo>
                    <a:cubicBezTo>
                      <a:pt x="176" y="232"/>
                      <a:pt x="231" y="177"/>
                      <a:pt x="231" y="111"/>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7" name="Google Shape;27647;p21"/>
              <p:cNvSpPr/>
              <p:nvPr/>
            </p:nvSpPr>
            <p:spPr>
              <a:xfrm>
                <a:off x="594418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8" name="Google Shape;27648;p21"/>
              <p:cNvSpPr/>
              <p:nvPr/>
            </p:nvSpPr>
            <p:spPr>
              <a:xfrm>
                <a:off x="612699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9" name="Google Shape;27649;p21"/>
              <p:cNvSpPr/>
              <p:nvPr/>
            </p:nvSpPr>
            <p:spPr>
              <a:xfrm>
                <a:off x="6310739"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0" name="Google Shape;27650;p21"/>
              <p:cNvSpPr/>
              <p:nvPr/>
            </p:nvSpPr>
            <p:spPr>
              <a:xfrm>
                <a:off x="649355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1" name="Google Shape;27651;p21"/>
              <p:cNvSpPr/>
              <p:nvPr/>
            </p:nvSpPr>
            <p:spPr>
              <a:xfrm>
                <a:off x="6677291"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2" name="Google Shape;27652;p21"/>
              <p:cNvSpPr/>
              <p:nvPr/>
            </p:nvSpPr>
            <p:spPr>
              <a:xfrm>
                <a:off x="686010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3" name="Google Shape;27653;p21"/>
              <p:cNvSpPr/>
              <p:nvPr/>
            </p:nvSpPr>
            <p:spPr>
              <a:xfrm>
                <a:off x="7043843"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4" name="Google Shape;27654;p21"/>
              <p:cNvSpPr/>
              <p:nvPr/>
            </p:nvSpPr>
            <p:spPr>
              <a:xfrm>
                <a:off x="722665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5" name="Google Shape;27655;p21"/>
              <p:cNvSpPr/>
              <p:nvPr/>
            </p:nvSpPr>
            <p:spPr>
              <a:xfrm>
                <a:off x="7410395" y="2650753"/>
                <a:ext cx="21540" cy="21952"/>
              </a:xfrm>
              <a:custGeom>
                <a:avLst/>
                <a:gdLst/>
                <a:ahLst/>
                <a:cxnLst/>
                <a:rect l="l" t="t" r="r" b="b"/>
                <a:pathLst>
                  <a:path w="232" h="232" extrusionOk="0">
                    <a:moveTo>
                      <a:pt x="122" y="1"/>
                    </a:moveTo>
                    <a:cubicBezTo>
                      <a:pt x="56" y="1"/>
                      <a:pt x="1" y="56"/>
                      <a:pt x="1" y="111"/>
                    </a:cubicBezTo>
                    <a:cubicBezTo>
                      <a:pt x="1" y="177"/>
                      <a:pt x="56" y="232"/>
                      <a:pt x="122" y="232"/>
                    </a:cubicBezTo>
                    <a:cubicBezTo>
                      <a:pt x="177" y="232"/>
                      <a:pt x="232" y="177"/>
                      <a:pt x="232" y="111"/>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6" name="Google Shape;27656;p21"/>
              <p:cNvSpPr/>
              <p:nvPr/>
            </p:nvSpPr>
            <p:spPr>
              <a:xfrm>
                <a:off x="7593207"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7" name="Google Shape;27657;p21"/>
              <p:cNvSpPr/>
              <p:nvPr/>
            </p:nvSpPr>
            <p:spPr>
              <a:xfrm>
                <a:off x="7776947"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8" name="Google Shape;27658;p21"/>
              <p:cNvSpPr/>
              <p:nvPr/>
            </p:nvSpPr>
            <p:spPr>
              <a:xfrm>
                <a:off x="7959759"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9" name="Google Shape;27659;p21"/>
              <p:cNvSpPr/>
              <p:nvPr/>
            </p:nvSpPr>
            <p:spPr>
              <a:xfrm>
                <a:off x="8143500"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0" name="Google Shape;27660;p21"/>
              <p:cNvSpPr/>
              <p:nvPr/>
            </p:nvSpPr>
            <p:spPr>
              <a:xfrm>
                <a:off x="8326311"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1" name="Google Shape;27661;p21"/>
              <p:cNvSpPr/>
              <p:nvPr/>
            </p:nvSpPr>
            <p:spPr>
              <a:xfrm>
                <a:off x="8510052"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2" name="Google Shape;27662;p21"/>
              <p:cNvSpPr/>
              <p:nvPr/>
            </p:nvSpPr>
            <p:spPr>
              <a:xfrm>
                <a:off x="8692863"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3" name="Google Shape;27663;p21"/>
              <p:cNvSpPr/>
              <p:nvPr/>
            </p:nvSpPr>
            <p:spPr>
              <a:xfrm>
                <a:off x="8876604" y="2650753"/>
                <a:ext cx="21540" cy="21952"/>
              </a:xfrm>
              <a:custGeom>
                <a:avLst/>
                <a:gdLst/>
                <a:ahLst/>
                <a:cxnLst/>
                <a:rect l="l" t="t" r="r" b="b"/>
                <a:pathLst>
                  <a:path w="232" h="232" extrusionOk="0">
                    <a:moveTo>
                      <a:pt x="111" y="1"/>
                    </a:moveTo>
                    <a:cubicBezTo>
                      <a:pt x="56" y="1"/>
                      <a:pt x="1" y="56"/>
                      <a:pt x="1" y="111"/>
                    </a:cubicBezTo>
                    <a:cubicBezTo>
                      <a:pt x="1" y="177"/>
                      <a:pt x="56" y="232"/>
                      <a:pt x="111" y="232"/>
                    </a:cubicBezTo>
                    <a:cubicBezTo>
                      <a:pt x="177" y="232"/>
                      <a:pt x="232" y="177"/>
                      <a:pt x="232" y="111"/>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4" name="Google Shape;27664;p21"/>
              <p:cNvSpPr/>
              <p:nvPr/>
            </p:nvSpPr>
            <p:spPr>
              <a:xfrm>
                <a:off x="9059415" y="2650753"/>
                <a:ext cx="22561" cy="21952"/>
              </a:xfrm>
              <a:custGeom>
                <a:avLst/>
                <a:gdLst/>
                <a:ahLst/>
                <a:cxnLst/>
                <a:rect l="l" t="t" r="r" b="b"/>
                <a:pathLst>
                  <a:path w="243" h="232" extrusionOk="0">
                    <a:moveTo>
                      <a:pt x="121" y="1"/>
                    </a:moveTo>
                    <a:cubicBezTo>
                      <a:pt x="55" y="1"/>
                      <a:pt x="0" y="56"/>
                      <a:pt x="0" y="111"/>
                    </a:cubicBezTo>
                    <a:cubicBezTo>
                      <a:pt x="0" y="177"/>
                      <a:pt x="55" y="232"/>
                      <a:pt x="121" y="232"/>
                    </a:cubicBezTo>
                    <a:cubicBezTo>
                      <a:pt x="187" y="232"/>
                      <a:pt x="242" y="177"/>
                      <a:pt x="242" y="111"/>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65" name="Google Shape;27665;p21"/>
            <p:cNvGrpSpPr/>
            <p:nvPr/>
          </p:nvGrpSpPr>
          <p:grpSpPr>
            <a:xfrm>
              <a:off x="70735" y="2817872"/>
              <a:ext cx="9002530" cy="21952"/>
              <a:chOff x="79447" y="2821448"/>
              <a:chExt cx="9002530" cy="21952"/>
            </a:xfrm>
          </p:grpSpPr>
          <p:sp>
            <p:nvSpPr>
              <p:cNvPr id="27666" name="Google Shape;27666;p21"/>
              <p:cNvSpPr/>
              <p:nvPr/>
            </p:nvSpPr>
            <p:spPr>
              <a:xfrm>
                <a:off x="7944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7" name="Google Shape;27667;p21"/>
              <p:cNvSpPr/>
              <p:nvPr/>
            </p:nvSpPr>
            <p:spPr>
              <a:xfrm>
                <a:off x="263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8" name="Google Shape;27668;p21"/>
              <p:cNvSpPr/>
              <p:nvPr/>
            </p:nvSpPr>
            <p:spPr>
              <a:xfrm>
                <a:off x="445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9" name="Google Shape;27669;p21"/>
              <p:cNvSpPr/>
              <p:nvPr/>
            </p:nvSpPr>
            <p:spPr>
              <a:xfrm>
                <a:off x="629739"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0" name="Google Shape;27670;p21"/>
              <p:cNvSpPr/>
              <p:nvPr/>
            </p:nvSpPr>
            <p:spPr>
              <a:xfrm>
                <a:off x="812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1" name="Google Shape;27671;p21"/>
              <p:cNvSpPr/>
              <p:nvPr/>
            </p:nvSpPr>
            <p:spPr>
              <a:xfrm>
                <a:off x="996291"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2" name="Google Shape;27672;p21"/>
              <p:cNvSpPr/>
              <p:nvPr/>
            </p:nvSpPr>
            <p:spPr>
              <a:xfrm>
                <a:off x="1179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3" name="Google Shape;27673;p21"/>
              <p:cNvSpPr/>
              <p:nvPr/>
            </p:nvSpPr>
            <p:spPr>
              <a:xfrm>
                <a:off x="136284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4" name="Google Shape;27674;p21"/>
              <p:cNvSpPr/>
              <p:nvPr/>
            </p:nvSpPr>
            <p:spPr>
              <a:xfrm>
                <a:off x="1545655"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5" name="Google Shape;27675;p21"/>
              <p:cNvSpPr/>
              <p:nvPr/>
            </p:nvSpPr>
            <p:spPr>
              <a:xfrm>
                <a:off x="1729396"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6" y="231"/>
                      <a:pt x="231" y="176"/>
                      <a:pt x="231" y="110"/>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6" name="Google Shape;27676;p21"/>
              <p:cNvSpPr/>
              <p:nvPr/>
            </p:nvSpPr>
            <p:spPr>
              <a:xfrm>
                <a:off x="1912207"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7" name="Google Shape;27677;p21"/>
              <p:cNvSpPr/>
              <p:nvPr/>
            </p:nvSpPr>
            <p:spPr>
              <a:xfrm>
                <a:off x="2095948" y="2821448"/>
                <a:ext cx="21540" cy="21952"/>
              </a:xfrm>
              <a:custGeom>
                <a:avLst/>
                <a:gdLst/>
                <a:ahLst/>
                <a:cxnLst/>
                <a:rect l="l" t="t" r="r" b="b"/>
                <a:pathLst>
                  <a:path w="232" h="232" extrusionOk="0">
                    <a:moveTo>
                      <a:pt x="110" y="1"/>
                    </a:moveTo>
                    <a:cubicBezTo>
                      <a:pt x="45" y="1"/>
                      <a:pt x="1" y="45"/>
                      <a:pt x="1" y="110"/>
                    </a:cubicBezTo>
                    <a:cubicBezTo>
                      <a:pt x="1" y="176"/>
                      <a:pt x="45"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8" name="Google Shape;27678;p21"/>
              <p:cNvSpPr/>
              <p:nvPr/>
            </p:nvSpPr>
            <p:spPr>
              <a:xfrm>
                <a:off x="2278759" y="2821448"/>
                <a:ext cx="22468" cy="21952"/>
              </a:xfrm>
              <a:custGeom>
                <a:avLst/>
                <a:gdLst/>
                <a:ahLst/>
                <a:cxnLst/>
                <a:rect l="l" t="t" r="r" b="b"/>
                <a:pathLst>
                  <a:path w="242"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9" name="Google Shape;27679;p21"/>
              <p:cNvSpPr/>
              <p:nvPr/>
            </p:nvSpPr>
            <p:spPr>
              <a:xfrm>
                <a:off x="246250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0" name="Google Shape;27680;p21"/>
              <p:cNvSpPr/>
              <p:nvPr/>
            </p:nvSpPr>
            <p:spPr>
              <a:xfrm>
                <a:off x="264521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1" name="Google Shape;27681;p21"/>
              <p:cNvSpPr/>
              <p:nvPr/>
            </p:nvSpPr>
            <p:spPr>
              <a:xfrm>
                <a:off x="282905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2" name="Google Shape;27682;p21"/>
              <p:cNvSpPr/>
              <p:nvPr/>
            </p:nvSpPr>
            <p:spPr>
              <a:xfrm>
                <a:off x="301177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3" name="Google Shape;27683;p21"/>
              <p:cNvSpPr/>
              <p:nvPr/>
            </p:nvSpPr>
            <p:spPr>
              <a:xfrm>
                <a:off x="319560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4" name="Google Shape;27684;p21"/>
              <p:cNvSpPr/>
              <p:nvPr/>
            </p:nvSpPr>
            <p:spPr>
              <a:xfrm>
                <a:off x="337832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5" name="Google Shape;27685;p21"/>
              <p:cNvSpPr/>
              <p:nvPr/>
            </p:nvSpPr>
            <p:spPr>
              <a:xfrm>
                <a:off x="356215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6" name="Google Shape;27686;p21"/>
              <p:cNvSpPr/>
              <p:nvPr/>
            </p:nvSpPr>
            <p:spPr>
              <a:xfrm>
                <a:off x="374487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7" name="Google Shape;27687;p21"/>
              <p:cNvSpPr/>
              <p:nvPr/>
            </p:nvSpPr>
            <p:spPr>
              <a:xfrm>
                <a:off x="392870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8" name="Google Shape;27688;p21"/>
              <p:cNvSpPr/>
              <p:nvPr/>
            </p:nvSpPr>
            <p:spPr>
              <a:xfrm>
                <a:off x="4111427"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9" name="Google Shape;27689;p21"/>
              <p:cNvSpPr/>
              <p:nvPr/>
            </p:nvSpPr>
            <p:spPr>
              <a:xfrm>
                <a:off x="4295260"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0" name="Google Shape;27690;p21"/>
              <p:cNvSpPr/>
              <p:nvPr/>
            </p:nvSpPr>
            <p:spPr>
              <a:xfrm>
                <a:off x="447797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1" name="Google Shape;27691;p21"/>
              <p:cNvSpPr/>
              <p:nvPr/>
            </p:nvSpPr>
            <p:spPr>
              <a:xfrm>
                <a:off x="4661812"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2" name="Google Shape;27692;p21"/>
              <p:cNvSpPr/>
              <p:nvPr/>
            </p:nvSpPr>
            <p:spPr>
              <a:xfrm>
                <a:off x="484453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3" name="Google Shape;27693;p21"/>
              <p:cNvSpPr/>
              <p:nvPr/>
            </p:nvSpPr>
            <p:spPr>
              <a:xfrm>
                <a:off x="5028364"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4" name="Google Shape;27694;p21"/>
              <p:cNvSpPr/>
              <p:nvPr/>
            </p:nvSpPr>
            <p:spPr>
              <a:xfrm>
                <a:off x="521108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5" name="Google Shape;27695;p21"/>
              <p:cNvSpPr/>
              <p:nvPr/>
            </p:nvSpPr>
            <p:spPr>
              <a:xfrm>
                <a:off x="5394916"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6" name="Google Shape;27696;p21"/>
              <p:cNvSpPr/>
              <p:nvPr/>
            </p:nvSpPr>
            <p:spPr>
              <a:xfrm>
                <a:off x="557763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88" y="231"/>
                      <a:pt x="232" y="176"/>
                      <a:pt x="232" y="110"/>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7" name="Google Shape;27697;p21"/>
              <p:cNvSpPr/>
              <p:nvPr/>
            </p:nvSpPr>
            <p:spPr>
              <a:xfrm>
                <a:off x="5761468" y="2821448"/>
                <a:ext cx="21540" cy="21952"/>
              </a:xfrm>
              <a:custGeom>
                <a:avLst/>
                <a:gdLst/>
                <a:ahLst/>
                <a:cxnLst/>
                <a:rect l="l" t="t" r="r" b="b"/>
                <a:pathLst>
                  <a:path w="232" h="232" extrusionOk="0">
                    <a:moveTo>
                      <a:pt x="110" y="1"/>
                    </a:moveTo>
                    <a:cubicBezTo>
                      <a:pt x="44" y="1"/>
                      <a:pt x="0" y="45"/>
                      <a:pt x="0" y="110"/>
                    </a:cubicBezTo>
                    <a:cubicBezTo>
                      <a:pt x="0" y="176"/>
                      <a:pt x="44" y="231"/>
                      <a:pt x="110" y="231"/>
                    </a:cubicBezTo>
                    <a:cubicBezTo>
                      <a:pt x="176" y="231"/>
                      <a:pt x="231" y="176"/>
                      <a:pt x="231" y="110"/>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8" name="Google Shape;27698;p21"/>
              <p:cNvSpPr/>
              <p:nvPr/>
            </p:nvSpPr>
            <p:spPr>
              <a:xfrm>
                <a:off x="594418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9" name="Google Shape;27699;p21"/>
              <p:cNvSpPr/>
              <p:nvPr/>
            </p:nvSpPr>
            <p:spPr>
              <a:xfrm>
                <a:off x="612699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0" name="Google Shape;27700;p21"/>
              <p:cNvSpPr/>
              <p:nvPr/>
            </p:nvSpPr>
            <p:spPr>
              <a:xfrm>
                <a:off x="6310739"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1" name="Google Shape;27701;p21"/>
              <p:cNvSpPr/>
              <p:nvPr/>
            </p:nvSpPr>
            <p:spPr>
              <a:xfrm>
                <a:off x="649355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2" name="Google Shape;27702;p21"/>
              <p:cNvSpPr/>
              <p:nvPr/>
            </p:nvSpPr>
            <p:spPr>
              <a:xfrm>
                <a:off x="6677291"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3" name="Google Shape;27703;p21"/>
              <p:cNvSpPr/>
              <p:nvPr/>
            </p:nvSpPr>
            <p:spPr>
              <a:xfrm>
                <a:off x="686010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4" name="Google Shape;27704;p21"/>
              <p:cNvSpPr/>
              <p:nvPr/>
            </p:nvSpPr>
            <p:spPr>
              <a:xfrm>
                <a:off x="7043843"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5" name="Google Shape;27705;p21"/>
              <p:cNvSpPr/>
              <p:nvPr/>
            </p:nvSpPr>
            <p:spPr>
              <a:xfrm>
                <a:off x="722665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6" name="Google Shape;27706;p21"/>
              <p:cNvSpPr/>
              <p:nvPr/>
            </p:nvSpPr>
            <p:spPr>
              <a:xfrm>
                <a:off x="7410395" y="2821448"/>
                <a:ext cx="21540" cy="21952"/>
              </a:xfrm>
              <a:custGeom>
                <a:avLst/>
                <a:gdLst/>
                <a:ahLst/>
                <a:cxnLst/>
                <a:rect l="l" t="t" r="r" b="b"/>
                <a:pathLst>
                  <a:path w="232" h="232" extrusionOk="0">
                    <a:moveTo>
                      <a:pt x="122" y="1"/>
                    </a:moveTo>
                    <a:cubicBezTo>
                      <a:pt x="56" y="1"/>
                      <a:pt x="1" y="45"/>
                      <a:pt x="1" y="110"/>
                    </a:cubicBezTo>
                    <a:cubicBezTo>
                      <a:pt x="1" y="176"/>
                      <a:pt x="56" y="231"/>
                      <a:pt x="122" y="231"/>
                    </a:cubicBezTo>
                    <a:cubicBezTo>
                      <a:pt x="177" y="231"/>
                      <a:pt x="232" y="176"/>
                      <a:pt x="232" y="110"/>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7" name="Google Shape;27707;p21"/>
              <p:cNvSpPr/>
              <p:nvPr/>
            </p:nvSpPr>
            <p:spPr>
              <a:xfrm>
                <a:off x="7593207"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8" name="Google Shape;27708;p21"/>
              <p:cNvSpPr/>
              <p:nvPr/>
            </p:nvSpPr>
            <p:spPr>
              <a:xfrm>
                <a:off x="7776947"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9" name="Google Shape;27709;p21"/>
              <p:cNvSpPr/>
              <p:nvPr/>
            </p:nvSpPr>
            <p:spPr>
              <a:xfrm>
                <a:off x="7959759"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0" name="Google Shape;27710;p21"/>
              <p:cNvSpPr/>
              <p:nvPr/>
            </p:nvSpPr>
            <p:spPr>
              <a:xfrm>
                <a:off x="8143500"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1" name="Google Shape;27711;p21"/>
              <p:cNvSpPr/>
              <p:nvPr/>
            </p:nvSpPr>
            <p:spPr>
              <a:xfrm>
                <a:off x="8326311"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2" name="Google Shape;27712;p21"/>
              <p:cNvSpPr/>
              <p:nvPr/>
            </p:nvSpPr>
            <p:spPr>
              <a:xfrm>
                <a:off x="8510052"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3" name="Google Shape;27713;p21"/>
              <p:cNvSpPr/>
              <p:nvPr/>
            </p:nvSpPr>
            <p:spPr>
              <a:xfrm>
                <a:off x="8692863"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4" name="Google Shape;27714;p21"/>
              <p:cNvSpPr/>
              <p:nvPr/>
            </p:nvSpPr>
            <p:spPr>
              <a:xfrm>
                <a:off x="8876604" y="2821448"/>
                <a:ext cx="21540" cy="21952"/>
              </a:xfrm>
              <a:custGeom>
                <a:avLst/>
                <a:gdLst/>
                <a:ahLst/>
                <a:cxnLst/>
                <a:rect l="l" t="t" r="r" b="b"/>
                <a:pathLst>
                  <a:path w="232" h="232" extrusionOk="0">
                    <a:moveTo>
                      <a:pt x="111" y="1"/>
                    </a:moveTo>
                    <a:cubicBezTo>
                      <a:pt x="56" y="1"/>
                      <a:pt x="1" y="45"/>
                      <a:pt x="1" y="110"/>
                    </a:cubicBezTo>
                    <a:cubicBezTo>
                      <a:pt x="1" y="176"/>
                      <a:pt x="56" y="231"/>
                      <a:pt x="111" y="231"/>
                    </a:cubicBezTo>
                    <a:cubicBezTo>
                      <a:pt x="177" y="231"/>
                      <a:pt x="232" y="176"/>
                      <a:pt x="232" y="110"/>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5" name="Google Shape;27715;p21"/>
              <p:cNvSpPr/>
              <p:nvPr/>
            </p:nvSpPr>
            <p:spPr>
              <a:xfrm>
                <a:off x="9059415" y="2821448"/>
                <a:ext cx="22561" cy="21952"/>
              </a:xfrm>
              <a:custGeom>
                <a:avLst/>
                <a:gdLst/>
                <a:ahLst/>
                <a:cxnLst/>
                <a:rect l="l" t="t" r="r" b="b"/>
                <a:pathLst>
                  <a:path w="243" h="232" extrusionOk="0">
                    <a:moveTo>
                      <a:pt x="121" y="1"/>
                    </a:moveTo>
                    <a:cubicBezTo>
                      <a:pt x="55" y="1"/>
                      <a:pt x="0" y="45"/>
                      <a:pt x="0" y="110"/>
                    </a:cubicBezTo>
                    <a:cubicBezTo>
                      <a:pt x="0" y="176"/>
                      <a:pt x="55" y="231"/>
                      <a:pt x="121" y="231"/>
                    </a:cubicBezTo>
                    <a:cubicBezTo>
                      <a:pt x="187" y="231"/>
                      <a:pt x="242" y="176"/>
                      <a:pt x="242" y="110"/>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16" name="Google Shape;27716;p21"/>
            <p:cNvGrpSpPr/>
            <p:nvPr/>
          </p:nvGrpSpPr>
          <p:grpSpPr>
            <a:xfrm>
              <a:off x="70735" y="2989239"/>
              <a:ext cx="9002530" cy="22898"/>
              <a:chOff x="79447" y="2991102"/>
              <a:chExt cx="9002530" cy="22898"/>
            </a:xfrm>
          </p:grpSpPr>
          <p:sp>
            <p:nvSpPr>
              <p:cNvPr id="27717" name="Google Shape;27717;p21"/>
              <p:cNvSpPr/>
              <p:nvPr/>
            </p:nvSpPr>
            <p:spPr>
              <a:xfrm>
                <a:off x="7944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8" name="Google Shape;27718;p21"/>
              <p:cNvSpPr/>
              <p:nvPr/>
            </p:nvSpPr>
            <p:spPr>
              <a:xfrm>
                <a:off x="263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9" name="Google Shape;27719;p21"/>
              <p:cNvSpPr/>
              <p:nvPr/>
            </p:nvSpPr>
            <p:spPr>
              <a:xfrm>
                <a:off x="445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0" name="Google Shape;27720;p21"/>
              <p:cNvSpPr/>
              <p:nvPr/>
            </p:nvSpPr>
            <p:spPr>
              <a:xfrm>
                <a:off x="629739"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1" name="Google Shape;27721;p21"/>
              <p:cNvSpPr/>
              <p:nvPr/>
            </p:nvSpPr>
            <p:spPr>
              <a:xfrm>
                <a:off x="812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2" name="Google Shape;27722;p21"/>
              <p:cNvSpPr/>
              <p:nvPr/>
            </p:nvSpPr>
            <p:spPr>
              <a:xfrm>
                <a:off x="996291"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3" name="Google Shape;27723;p21"/>
              <p:cNvSpPr/>
              <p:nvPr/>
            </p:nvSpPr>
            <p:spPr>
              <a:xfrm>
                <a:off x="1179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4" name="Google Shape;27724;p21"/>
              <p:cNvSpPr/>
              <p:nvPr/>
            </p:nvSpPr>
            <p:spPr>
              <a:xfrm>
                <a:off x="136284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5" name="Google Shape;27725;p21"/>
              <p:cNvSpPr/>
              <p:nvPr/>
            </p:nvSpPr>
            <p:spPr>
              <a:xfrm>
                <a:off x="1545655"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6" name="Google Shape;27726;p21"/>
              <p:cNvSpPr/>
              <p:nvPr/>
            </p:nvSpPr>
            <p:spPr>
              <a:xfrm>
                <a:off x="1729396"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7" name="Google Shape;27727;p21"/>
              <p:cNvSpPr/>
              <p:nvPr/>
            </p:nvSpPr>
            <p:spPr>
              <a:xfrm>
                <a:off x="1912207"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8" name="Google Shape;27728;p21"/>
              <p:cNvSpPr/>
              <p:nvPr/>
            </p:nvSpPr>
            <p:spPr>
              <a:xfrm>
                <a:off x="2095948" y="2991102"/>
                <a:ext cx="21540" cy="22898"/>
              </a:xfrm>
              <a:custGeom>
                <a:avLst/>
                <a:gdLst/>
                <a:ahLst/>
                <a:cxnLst/>
                <a:rect l="l" t="t" r="r" b="b"/>
                <a:pathLst>
                  <a:path w="232" h="242"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9" name="Google Shape;27729;p21"/>
              <p:cNvSpPr/>
              <p:nvPr/>
            </p:nvSpPr>
            <p:spPr>
              <a:xfrm>
                <a:off x="2278759" y="2991102"/>
                <a:ext cx="22468" cy="22898"/>
              </a:xfrm>
              <a:custGeom>
                <a:avLst/>
                <a:gdLst/>
                <a:ahLst/>
                <a:cxnLst/>
                <a:rect l="l" t="t" r="r" b="b"/>
                <a:pathLst>
                  <a:path w="242"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0" name="Google Shape;27730;p21"/>
              <p:cNvSpPr/>
              <p:nvPr/>
            </p:nvSpPr>
            <p:spPr>
              <a:xfrm>
                <a:off x="246250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1" name="Google Shape;27731;p21"/>
              <p:cNvSpPr/>
              <p:nvPr/>
            </p:nvSpPr>
            <p:spPr>
              <a:xfrm>
                <a:off x="264521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2" name="Google Shape;27732;p21"/>
              <p:cNvSpPr/>
              <p:nvPr/>
            </p:nvSpPr>
            <p:spPr>
              <a:xfrm>
                <a:off x="282905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3" name="Google Shape;27733;p21"/>
              <p:cNvSpPr/>
              <p:nvPr/>
            </p:nvSpPr>
            <p:spPr>
              <a:xfrm>
                <a:off x="301177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4" name="Google Shape;27734;p21"/>
              <p:cNvSpPr/>
              <p:nvPr/>
            </p:nvSpPr>
            <p:spPr>
              <a:xfrm>
                <a:off x="319560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5" name="Google Shape;27735;p21"/>
              <p:cNvSpPr/>
              <p:nvPr/>
            </p:nvSpPr>
            <p:spPr>
              <a:xfrm>
                <a:off x="337832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6" name="Google Shape;27736;p21"/>
              <p:cNvSpPr/>
              <p:nvPr/>
            </p:nvSpPr>
            <p:spPr>
              <a:xfrm>
                <a:off x="356215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7" name="Google Shape;27737;p21"/>
              <p:cNvSpPr/>
              <p:nvPr/>
            </p:nvSpPr>
            <p:spPr>
              <a:xfrm>
                <a:off x="374487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8" name="Google Shape;27738;p21"/>
              <p:cNvSpPr/>
              <p:nvPr/>
            </p:nvSpPr>
            <p:spPr>
              <a:xfrm>
                <a:off x="392870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9" name="Google Shape;27739;p21"/>
              <p:cNvSpPr/>
              <p:nvPr/>
            </p:nvSpPr>
            <p:spPr>
              <a:xfrm>
                <a:off x="4111427"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0" name="Google Shape;27740;p21"/>
              <p:cNvSpPr/>
              <p:nvPr/>
            </p:nvSpPr>
            <p:spPr>
              <a:xfrm>
                <a:off x="4295260"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1" name="Google Shape;27741;p21"/>
              <p:cNvSpPr/>
              <p:nvPr/>
            </p:nvSpPr>
            <p:spPr>
              <a:xfrm>
                <a:off x="447797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2" name="Google Shape;27742;p21"/>
              <p:cNvSpPr/>
              <p:nvPr/>
            </p:nvSpPr>
            <p:spPr>
              <a:xfrm>
                <a:off x="4661812"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3" name="Google Shape;27743;p21"/>
              <p:cNvSpPr/>
              <p:nvPr/>
            </p:nvSpPr>
            <p:spPr>
              <a:xfrm>
                <a:off x="484453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4" name="Google Shape;27744;p21"/>
              <p:cNvSpPr/>
              <p:nvPr/>
            </p:nvSpPr>
            <p:spPr>
              <a:xfrm>
                <a:off x="5028364"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5" name="Google Shape;27745;p21"/>
              <p:cNvSpPr/>
              <p:nvPr/>
            </p:nvSpPr>
            <p:spPr>
              <a:xfrm>
                <a:off x="521108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6" name="Google Shape;27746;p21"/>
              <p:cNvSpPr/>
              <p:nvPr/>
            </p:nvSpPr>
            <p:spPr>
              <a:xfrm>
                <a:off x="5394916"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7" name="Google Shape;27747;p21"/>
              <p:cNvSpPr/>
              <p:nvPr/>
            </p:nvSpPr>
            <p:spPr>
              <a:xfrm>
                <a:off x="557763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8" name="Google Shape;27748;p21"/>
              <p:cNvSpPr/>
              <p:nvPr/>
            </p:nvSpPr>
            <p:spPr>
              <a:xfrm>
                <a:off x="5761468" y="2991102"/>
                <a:ext cx="21540" cy="22898"/>
              </a:xfrm>
              <a:custGeom>
                <a:avLst/>
                <a:gdLst/>
                <a:ahLst/>
                <a:cxnLst/>
                <a:rect l="l" t="t" r="r" b="b"/>
                <a:pathLst>
                  <a:path w="232" h="242"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9" name="Google Shape;27749;p21"/>
              <p:cNvSpPr/>
              <p:nvPr/>
            </p:nvSpPr>
            <p:spPr>
              <a:xfrm>
                <a:off x="594418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0" name="Google Shape;27750;p21"/>
              <p:cNvSpPr/>
              <p:nvPr/>
            </p:nvSpPr>
            <p:spPr>
              <a:xfrm>
                <a:off x="612699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1" name="Google Shape;27751;p21"/>
              <p:cNvSpPr/>
              <p:nvPr/>
            </p:nvSpPr>
            <p:spPr>
              <a:xfrm>
                <a:off x="6310739"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2" name="Google Shape;27752;p21"/>
              <p:cNvSpPr/>
              <p:nvPr/>
            </p:nvSpPr>
            <p:spPr>
              <a:xfrm>
                <a:off x="649355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3" name="Google Shape;27753;p21"/>
              <p:cNvSpPr/>
              <p:nvPr/>
            </p:nvSpPr>
            <p:spPr>
              <a:xfrm>
                <a:off x="6677291"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4" name="Google Shape;27754;p21"/>
              <p:cNvSpPr/>
              <p:nvPr/>
            </p:nvSpPr>
            <p:spPr>
              <a:xfrm>
                <a:off x="686010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5" name="Google Shape;27755;p21"/>
              <p:cNvSpPr/>
              <p:nvPr/>
            </p:nvSpPr>
            <p:spPr>
              <a:xfrm>
                <a:off x="7043843"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6" name="Google Shape;27756;p21"/>
              <p:cNvSpPr/>
              <p:nvPr/>
            </p:nvSpPr>
            <p:spPr>
              <a:xfrm>
                <a:off x="722665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7" name="Google Shape;27757;p21"/>
              <p:cNvSpPr/>
              <p:nvPr/>
            </p:nvSpPr>
            <p:spPr>
              <a:xfrm>
                <a:off x="7410395" y="2991102"/>
                <a:ext cx="21540" cy="22898"/>
              </a:xfrm>
              <a:custGeom>
                <a:avLst/>
                <a:gdLst/>
                <a:ahLst/>
                <a:cxnLst/>
                <a:rect l="l" t="t" r="r" b="b"/>
                <a:pathLst>
                  <a:path w="232" h="242"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8" name="Google Shape;27758;p21"/>
              <p:cNvSpPr/>
              <p:nvPr/>
            </p:nvSpPr>
            <p:spPr>
              <a:xfrm>
                <a:off x="7593207"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9" name="Google Shape;27759;p21"/>
              <p:cNvSpPr/>
              <p:nvPr/>
            </p:nvSpPr>
            <p:spPr>
              <a:xfrm>
                <a:off x="7776947"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0" name="Google Shape;27760;p21"/>
              <p:cNvSpPr/>
              <p:nvPr/>
            </p:nvSpPr>
            <p:spPr>
              <a:xfrm>
                <a:off x="7959759"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1" name="Google Shape;27761;p21"/>
              <p:cNvSpPr/>
              <p:nvPr/>
            </p:nvSpPr>
            <p:spPr>
              <a:xfrm>
                <a:off x="8143500"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2" name="Google Shape;27762;p21"/>
              <p:cNvSpPr/>
              <p:nvPr/>
            </p:nvSpPr>
            <p:spPr>
              <a:xfrm>
                <a:off x="8326311"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3" name="Google Shape;27763;p21"/>
              <p:cNvSpPr/>
              <p:nvPr/>
            </p:nvSpPr>
            <p:spPr>
              <a:xfrm>
                <a:off x="8510052"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4" name="Google Shape;27764;p21"/>
              <p:cNvSpPr/>
              <p:nvPr/>
            </p:nvSpPr>
            <p:spPr>
              <a:xfrm>
                <a:off x="8692863"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5" name="Google Shape;27765;p21"/>
              <p:cNvSpPr/>
              <p:nvPr/>
            </p:nvSpPr>
            <p:spPr>
              <a:xfrm>
                <a:off x="8876604" y="2991102"/>
                <a:ext cx="21540" cy="22898"/>
              </a:xfrm>
              <a:custGeom>
                <a:avLst/>
                <a:gdLst/>
                <a:ahLst/>
                <a:cxnLst/>
                <a:rect l="l" t="t" r="r" b="b"/>
                <a:pathLst>
                  <a:path w="232" h="242"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6" name="Google Shape;27766;p21"/>
              <p:cNvSpPr/>
              <p:nvPr/>
            </p:nvSpPr>
            <p:spPr>
              <a:xfrm>
                <a:off x="9059415" y="2991102"/>
                <a:ext cx="22561" cy="22898"/>
              </a:xfrm>
              <a:custGeom>
                <a:avLst/>
                <a:gdLst/>
                <a:ahLst/>
                <a:cxnLst/>
                <a:rect l="l" t="t" r="r" b="b"/>
                <a:pathLst>
                  <a:path w="243" h="242"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67" name="Google Shape;27767;p21"/>
            <p:cNvGrpSpPr/>
            <p:nvPr/>
          </p:nvGrpSpPr>
          <p:grpSpPr>
            <a:xfrm>
              <a:off x="70735" y="3161552"/>
              <a:ext cx="9002530" cy="21952"/>
              <a:chOff x="79447" y="3161701"/>
              <a:chExt cx="9002530" cy="21952"/>
            </a:xfrm>
          </p:grpSpPr>
          <p:sp>
            <p:nvSpPr>
              <p:cNvPr id="27768" name="Google Shape;27768;p21"/>
              <p:cNvSpPr/>
              <p:nvPr/>
            </p:nvSpPr>
            <p:spPr>
              <a:xfrm>
                <a:off x="7944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9" name="Google Shape;27769;p21"/>
              <p:cNvSpPr/>
              <p:nvPr/>
            </p:nvSpPr>
            <p:spPr>
              <a:xfrm>
                <a:off x="263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0" name="Google Shape;27770;p21"/>
              <p:cNvSpPr/>
              <p:nvPr/>
            </p:nvSpPr>
            <p:spPr>
              <a:xfrm>
                <a:off x="445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1" name="Google Shape;27771;p21"/>
              <p:cNvSpPr/>
              <p:nvPr/>
            </p:nvSpPr>
            <p:spPr>
              <a:xfrm>
                <a:off x="629739"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2" name="Google Shape;27772;p21"/>
              <p:cNvSpPr/>
              <p:nvPr/>
            </p:nvSpPr>
            <p:spPr>
              <a:xfrm>
                <a:off x="812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3" name="Google Shape;27773;p21"/>
              <p:cNvSpPr/>
              <p:nvPr/>
            </p:nvSpPr>
            <p:spPr>
              <a:xfrm>
                <a:off x="996291"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4" name="Google Shape;27774;p21"/>
              <p:cNvSpPr/>
              <p:nvPr/>
            </p:nvSpPr>
            <p:spPr>
              <a:xfrm>
                <a:off x="1179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5" name="Google Shape;27775;p21"/>
              <p:cNvSpPr/>
              <p:nvPr/>
            </p:nvSpPr>
            <p:spPr>
              <a:xfrm>
                <a:off x="136284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6" name="Google Shape;27776;p21"/>
              <p:cNvSpPr/>
              <p:nvPr/>
            </p:nvSpPr>
            <p:spPr>
              <a:xfrm>
                <a:off x="1545655"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7" name="Google Shape;27777;p21"/>
              <p:cNvSpPr/>
              <p:nvPr/>
            </p:nvSpPr>
            <p:spPr>
              <a:xfrm>
                <a:off x="1729396"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6" y="232"/>
                      <a:pt x="231" y="177"/>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8" name="Google Shape;27778;p21"/>
              <p:cNvSpPr/>
              <p:nvPr/>
            </p:nvSpPr>
            <p:spPr>
              <a:xfrm>
                <a:off x="1912207"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9" name="Google Shape;27779;p21"/>
              <p:cNvSpPr/>
              <p:nvPr/>
            </p:nvSpPr>
            <p:spPr>
              <a:xfrm>
                <a:off x="2095948" y="3161701"/>
                <a:ext cx="21540" cy="21952"/>
              </a:xfrm>
              <a:custGeom>
                <a:avLst/>
                <a:gdLst/>
                <a:ahLst/>
                <a:cxnLst/>
                <a:rect l="l" t="t" r="r" b="b"/>
                <a:pathLst>
                  <a:path w="232" h="232" extrusionOk="0">
                    <a:moveTo>
                      <a:pt x="110" y="1"/>
                    </a:moveTo>
                    <a:cubicBezTo>
                      <a:pt x="45" y="1"/>
                      <a:pt x="1" y="56"/>
                      <a:pt x="1" y="122"/>
                    </a:cubicBezTo>
                    <a:cubicBezTo>
                      <a:pt x="1" y="177"/>
                      <a:pt x="45"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0" name="Google Shape;27780;p21"/>
              <p:cNvSpPr/>
              <p:nvPr/>
            </p:nvSpPr>
            <p:spPr>
              <a:xfrm>
                <a:off x="2278759" y="3161701"/>
                <a:ext cx="22468" cy="21952"/>
              </a:xfrm>
              <a:custGeom>
                <a:avLst/>
                <a:gdLst/>
                <a:ahLst/>
                <a:cxnLst/>
                <a:rect l="l" t="t" r="r" b="b"/>
                <a:pathLst>
                  <a:path w="242"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1" name="Google Shape;27781;p21"/>
              <p:cNvSpPr/>
              <p:nvPr/>
            </p:nvSpPr>
            <p:spPr>
              <a:xfrm>
                <a:off x="246250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2" name="Google Shape;27782;p21"/>
              <p:cNvSpPr/>
              <p:nvPr/>
            </p:nvSpPr>
            <p:spPr>
              <a:xfrm>
                <a:off x="264521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3" name="Google Shape;27783;p21"/>
              <p:cNvSpPr/>
              <p:nvPr/>
            </p:nvSpPr>
            <p:spPr>
              <a:xfrm>
                <a:off x="282905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4" name="Google Shape;27784;p21"/>
              <p:cNvSpPr/>
              <p:nvPr/>
            </p:nvSpPr>
            <p:spPr>
              <a:xfrm>
                <a:off x="301177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5" name="Google Shape;27785;p21"/>
              <p:cNvSpPr/>
              <p:nvPr/>
            </p:nvSpPr>
            <p:spPr>
              <a:xfrm>
                <a:off x="319560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6" name="Google Shape;27786;p21"/>
              <p:cNvSpPr/>
              <p:nvPr/>
            </p:nvSpPr>
            <p:spPr>
              <a:xfrm>
                <a:off x="337832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7" name="Google Shape;27787;p21"/>
              <p:cNvSpPr/>
              <p:nvPr/>
            </p:nvSpPr>
            <p:spPr>
              <a:xfrm>
                <a:off x="356215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8" name="Google Shape;27788;p21"/>
              <p:cNvSpPr/>
              <p:nvPr/>
            </p:nvSpPr>
            <p:spPr>
              <a:xfrm>
                <a:off x="374487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9" name="Google Shape;27789;p21"/>
              <p:cNvSpPr/>
              <p:nvPr/>
            </p:nvSpPr>
            <p:spPr>
              <a:xfrm>
                <a:off x="392870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0" name="Google Shape;27790;p21"/>
              <p:cNvSpPr/>
              <p:nvPr/>
            </p:nvSpPr>
            <p:spPr>
              <a:xfrm>
                <a:off x="4111427"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1" name="Google Shape;27791;p21"/>
              <p:cNvSpPr/>
              <p:nvPr/>
            </p:nvSpPr>
            <p:spPr>
              <a:xfrm>
                <a:off x="4295260"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2" name="Google Shape;27792;p21"/>
              <p:cNvSpPr/>
              <p:nvPr/>
            </p:nvSpPr>
            <p:spPr>
              <a:xfrm>
                <a:off x="447797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3" name="Google Shape;27793;p21"/>
              <p:cNvSpPr/>
              <p:nvPr/>
            </p:nvSpPr>
            <p:spPr>
              <a:xfrm>
                <a:off x="4661812"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4" name="Google Shape;27794;p21"/>
              <p:cNvSpPr/>
              <p:nvPr/>
            </p:nvSpPr>
            <p:spPr>
              <a:xfrm>
                <a:off x="484453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5" name="Google Shape;27795;p21"/>
              <p:cNvSpPr/>
              <p:nvPr/>
            </p:nvSpPr>
            <p:spPr>
              <a:xfrm>
                <a:off x="5028364"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6" name="Google Shape;27796;p21"/>
              <p:cNvSpPr/>
              <p:nvPr/>
            </p:nvSpPr>
            <p:spPr>
              <a:xfrm>
                <a:off x="521108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7" name="Google Shape;27797;p21"/>
              <p:cNvSpPr/>
              <p:nvPr/>
            </p:nvSpPr>
            <p:spPr>
              <a:xfrm>
                <a:off x="5394916"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8" name="Google Shape;27798;p21"/>
              <p:cNvSpPr/>
              <p:nvPr/>
            </p:nvSpPr>
            <p:spPr>
              <a:xfrm>
                <a:off x="557763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88" y="232"/>
                      <a:pt x="232" y="177"/>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9" name="Google Shape;27799;p21"/>
              <p:cNvSpPr/>
              <p:nvPr/>
            </p:nvSpPr>
            <p:spPr>
              <a:xfrm>
                <a:off x="5761468" y="3161701"/>
                <a:ext cx="21540" cy="21952"/>
              </a:xfrm>
              <a:custGeom>
                <a:avLst/>
                <a:gdLst/>
                <a:ahLst/>
                <a:cxnLst/>
                <a:rect l="l" t="t" r="r" b="b"/>
                <a:pathLst>
                  <a:path w="232" h="232" extrusionOk="0">
                    <a:moveTo>
                      <a:pt x="110" y="1"/>
                    </a:moveTo>
                    <a:cubicBezTo>
                      <a:pt x="44" y="1"/>
                      <a:pt x="0" y="56"/>
                      <a:pt x="0" y="122"/>
                    </a:cubicBezTo>
                    <a:cubicBezTo>
                      <a:pt x="0" y="177"/>
                      <a:pt x="44" y="232"/>
                      <a:pt x="110" y="232"/>
                    </a:cubicBezTo>
                    <a:cubicBezTo>
                      <a:pt x="176" y="232"/>
                      <a:pt x="231" y="177"/>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0" name="Google Shape;27800;p21"/>
              <p:cNvSpPr/>
              <p:nvPr/>
            </p:nvSpPr>
            <p:spPr>
              <a:xfrm>
                <a:off x="594418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1" name="Google Shape;27801;p21"/>
              <p:cNvSpPr/>
              <p:nvPr/>
            </p:nvSpPr>
            <p:spPr>
              <a:xfrm>
                <a:off x="612699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2" name="Google Shape;27802;p21"/>
              <p:cNvSpPr/>
              <p:nvPr/>
            </p:nvSpPr>
            <p:spPr>
              <a:xfrm>
                <a:off x="6310739"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3" name="Google Shape;27803;p21"/>
              <p:cNvSpPr/>
              <p:nvPr/>
            </p:nvSpPr>
            <p:spPr>
              <a:xfrm>
                <a:off x="649355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4" name="Google Shape;27804;p21"/>
              <p:cNvSpPr/>
              <p:nvPr/>
            </p:nvSpPr>
            <p:spPr>
              <a:xfrm>
                <a:off x="6677291"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5" name="Google Shape;27805;p21"/>
              <p:cNvSpPr/>
              <p:nvPr/>
            </p:nvSpPr>
            <p:spPr>
              <a:xfrm>
                <a:off x="686010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6" name="Google Shape;27806;p21"/>
              <p:cNvSpPr/>
              <p:nvPr/>
            </p:nvSpPr>
            <p:spPr>
              <a:xfrm>
                <a:off x="7043843"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7" name="Google Shape;27807;p21"/>
              <p:cNvSpPr/>
              <p:nvPr/>
            </p:nvSpPr>
            <p:spPr>
              <a:xfrm>
                <a:off x="722665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8" name="Google Shape;27808;p21"/>
              <p:cNvSpPr/>
              <p:nvPr/>
            </p:nvSpPr>
            <p:spPr>
              <a:xfrm>
                <a:off x="7410395" y="3161701"/>
                <a:ext cx="21540" cy="21952"/>
              </a:xfrm>
              <a:custGeom>
                <a:avLst/>
                <a:gdLst/>
                <a:ahLst/>
                <a:cxnLst/>
                <a:rect l="l" t="t" r="r" b="b"/>
                <a:pathLst>
                  <a:path w="232" h="232" extrusionOk="0">
                    <a:moveTo>
                      <a:pt x="122" y="1"/>
                    </a:moveTo>
                    <a:cubicBezTo>
                      <a:pt x="56" y="1"/>
                      <a:pt x="1" y="56"/>
                      <a:pt x="1" y="122"/>
                    </a:cubicBezTo>
                    <a:cubicBezTo>
                      <a:pt x="1" y="177"/>
                      <a:pt x="56" y="232"/>
                      <a:pt x="122" y="232"/>
                    </a:cubicBezTo>
                    <a:cubicBezTo>
                      <a:pt x="177" y="232"/>
                      <a:pt x="232" y="177"/>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9" name="Google Shape;27809;p21"/>
              <p:cNvSpPr/>
              <p:nvPr/>
            </p:nvSpPr>
            <p:spPr>
              <a:xfrm>
                <a:off x="7593207"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0" name="Google Shape;27810;p21"/>
              <p:cNvSpPr/>
              <p:nvPr/>
            </p:nvSpPr>
            <p:spPr>
              <a:xfrm>
                <a:off x="7776947"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1" name="Google Shape;27811;p21"/>
              <p:cNvSpPr/>
              <p:nvPr/>
            </p:nvSpPr>
            <p:spPr>
              <a:xfrm>
                <a:off x="7959759"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2" name="Google Shape;27812;p21"/>
              <p:cNvSpPr/>
              <p:nvPr/>
            </p:nvSpPr>
            <p:spPr>
              <a:xfrm>
                <a:off x="8143500"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3" name="Google Shape;27813;p21"/>
              <p:cNvSpPr/>
              <p:nvPr/>
            </p:nvSpPr>
            <p:spPr>
              <a:xfrm>
                <a:off x="8326311"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4" name="Google Shape;27814;p21"/>
              <p:cNvSpPr/>
              <p:nvPr/>
            </p:nvSpPr>
            <p:spPr>
              <a:xfrm>
                <a:off x="8510052"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5" name="Google Shape;27815;p21"/>
              <p:cNvSpPr/>
              <p:nvPr/>
            </p:nvSpPr>
            <p:spPr>
              <a:xfrm>
                <a:off x="8692863"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6" name="Google Shape;27816;p21"/>
              <p:cNvSpPr/>
              <p:nvPr/>
            </p:nvSpPr>
            <p:spPr>
              <a:xfrm>
                <a:off x="8876604" y="3161701"/>
                <a:ext cx="21540" cy="21952"/>
              </a:xfrm>
              <a:custGeom>
                <a:avLst/>
                <a:gdLst/>
                <a:ahLst/>
                <a:cxnLst/>
                <a:rect l="l" t="t" r="r" b="b"/>
                <a:pathLst>
                  <a:path w="232" h="232" extrusionOk="0">
                    <a:moveTo>
                      <a:pt x="111" y="1"/>
                    </a:moveTo>
                    <a:cubicBezTo>
                      <a:pt x="56" y="1"/>
                      <a:pt x="1" y="56"/>
                      <a:pt x="1" y="122"/>
                    </a:cubicBezTo>
                    <a:cubicBezTo>
                      <a:pt x="1" y="177"/>
                      <a:pt x="56" y="232"/>
                      <a:pt x="111" y="232"/>
                    </a:cubicBezTo>
                    <a:cubicBezTo>
                      <a:pt x="177" y="232"/>
                      <a:pt x="232" y="177"/>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7" name="Google Shape;27817;p21"/>
              <p:cNvSpPr/>
              <p:nvPr/>
            </p:nvSpPr>
            <p:spPr>
              <a:xfrm>
                <a:off x="9059415" y="3161701"/>
                <a:ext cx="22561" cy="21952"/>
              </a:xfrm>
              <a:custGeom>
                <a:avLst/>
                <a:gdLst/>
                <a:ahLst/>
                <a:cxnLst/>
                <a:rect l="l" t="t" r="r" b="b"/>
                <a:pathLst>
                  <a:path w="243" h="232" extrusionOk="0">
                    <a:moveTo>
                      <a:pt x="121" y="1"/>
                    </a:moveTo>
                    <a:cubicBezTo>
                      <a:pt x="55" y="1"/>
                      <a:pt x="0" y="56"/>
                      <a:pt x="0" y="122"/>
                    </a:cubicBezTo>
                    <a:cubicBezTo>
                      <a:pt x="0" y="177"/>
                      <a:pt x="55" y="232"/>
                      <a:pt x="121" y="232"/>
                    </a:cubicBezTo>
                    <a:cubicBezTo>
                      <a:pt x="187" y="232"/>
                      <a:pt x="242" y="177"/>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18" name="Google Shape;27818;p21"/>
            <p:cNvGrpSpPr/>
            <p:nvPr/>
          </p:nvGrpSpPr>
          <p:grpSpPr>
            <a:xfrm>
              <a:off x="70735" y="3332919"/>
              <a:ext cx="9002530" cy="21952"/>
              <a:chOff x="79447" y="3332396"/>
              <a:chExt cx="9002530" cy="21952"/>
            </a:xfrm>
          </p:grpSpPr>
          <p:sp>
            <p:nvSpPr>
              <p:cNvPr id="27819" name="Google Shape;27819;p21"/>
              <p:cNvSpPr/>
              <p:nvPr/>
            </p:nvSpPr>
            <p:spPr>
              <a:xfrm>
                <a:off x="7944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0" name="Google Shape;27820;p21"/>
              <p:cNvSpPr/>
              <p:nvPr/>
            </p:nvSpPr>
            <p:spPr>
              <a:xfrm>
                <a:off x="263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1" name="Google Shape;27821;p21"/>
              <p:cNvSpPr/>
              <p:nvPr/>
            </p:nvSpPr>
            <p:spPr>
              <a:xfrm>
                <a:off x="445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2" name="Google Shape;27822;p21"/>
              <p:cNvSpPr/>
              <p:nvPr/>
            </p:nvSpPr>
            <p:spPr>
              <a:xfrm>
                <a:off x="629739"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3" name="Google Shape;27823;p21"/>
              <p:cNvSpPr/>
              <p:nvPr/>
            </p:nvSpPr>
            <p:spPr>
              <a:xfrm>
                <a:off x="812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4" name="Google Shape;27824;p21"/>
              <p:cNvSpPr/>
              <p:nvPr/>
            </p:nvSpPr>
            <p:spPr>
              <a:xfrm>
                <a:off x="996291"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5" name="Google Shape;27825;p21"/>
              <p:cNvSpPr/>
              <p:nvPr/>
            </p:nvSpPr>
            <p:spPr>
              <a:xfrm>
                <a:off x="1179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6" name="Google Shape;27826;p21"/>
              <p:cNvSpPr/>
              <p:nvPr/>
            </p:nvSpPr>
            <p:spPr>
              <a:xfrm>
                <a:off x="136284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7" name="Google Shape;27827;p21"/>
              <p:cNvSpPr/>
              <p:nvPr/>
            </p:nvSpPr>
            <p:spPr>
              <a:xfrm>
                <a:off x="1545655"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8" name="Google Shape;27828;p21"/>
              <p:cNvSpPr/>
              <p:nvPr/>
            </p:nvSpPr>
            <p:spPr>
              <a:xfrm>
                <a:off x="1729396"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9" name="Google Shape;27829;p21"/>
              <p:cNvSpPr/>
              <p:nvPr/>
            </p:nvSpPr>
            <p:spPr>
              <a:xfrm>
                <a:off x="1912207"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0" name="Google Shape;27830;p21"/>
              <p:cNvSpPr/>
              <p:nvPr/>
            </p:nvSpPr>
            <p:spPr>
              <a:xfrm>
                <a:off x="2095948" y="3332396"/>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1" name="Google Shape;27831;p21"/>
              <p:cNvSpPr/>
              <p:nvPr/>
            </p:nvSpPr>
            <p:spPr>
              <a:xfrm>
                <a:off x="2278759" y="3332396"/>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2" name="Google Shape;27832;p21"/>
              <p:cNvSpPr/>
              <p:nvPr/>
            </p:nvSpPr>
            <p:spPr>
              <a:xfrm>
                <a:off x="246250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3" name="Google Shape;27833;p21"/>
              <p:cNvSpPr/>
              <p:nvPr/>
            </p:nvSpPr>
            <p:spPr>
              <a:xfrm>
                <a:off x="264521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4" name="Google Shape;27834;p21"/>
              <p:cNvSpPr/>
              <p:nvPr/>
            </p:nvSpPr>
            <p:spPr>
              <a:xfrm>
                <a:off x="282905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5" name="Google Shape;27835;p21"/>
              <p:cNvSpPr/>
              <p:nvPr/>
            </p:nvSpPr>
            <p:spPr>
              <a:xfrm>
                <a:off x="301177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6" name="Google Shape;27836;p21"/>
              <p:cNvSpPr/>
              <p:nvPr/>
            </p:nvSpPr>
            <p:spPr>
              <a:xfrm>
                <a:off x="319560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7" name="Google Shape;27837;p21"/>
              <p:cNvSpPr/>
              <p:nvPr/>
            </p:nvSpPr>
            <p:spPr>
              <a:xfrm>
                <a:off x="337832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8" name="Google Shape;27838;p21"/>
              <p:cNvSpPr/>
              <p:nvPr/>
            </p:nvSpPr>
            <p:spPr>
              <a:xfrm>
                <a:off x="356215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9" name="Google Shape;27839;p21"/>
              <p:cNvSpPr/>
              <p:nvPr/>
            </p:nvSpPr>
            <p:spPr>
              <a:xfrm>
                <a:off x="374487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0" name="Google Shape;27840;p21"/>
              <p:cNvSpPr/>
              <p:nvPr/>
            </p:nvSpPr>
            <p:spPr>
              <a:xfrm>
                <a:off x="392870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1" name="Google Shape;27841;p21"/>
              <p:cNvSpPr/>
              <p:nvPr/>
            </p:nvSpPr>
            <p:spPr>
              <a:xfrm>
                <a:off x="4111427"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2" name="Google Shape;27842;p21"/>
              <p:cNvSpPr/>
              <p:nvPr/>
            </p:nvSpPr>
            <p:spPr>
              <a:xfrm>
                <a:off x="4295260"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3" name="Google Shape;27843;p21"/>
              <p:cNvSpPr/>
              <p:nvPr/>
            </p:nvSpPr>
            <p:spPr>
              <a:xfrm>
                <a:off x="447797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4" name="Google Shape;27844;p21"/>
              <p:cNvSpPr/>
              <p:nvPr/>
            </p:nvSpPr>
            <p:spPr>
              <a:xfrm>
                <a:off x="4661812"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5" name="Google Shape;27845;p21"/>
              <p:cNvSpPr/>
              <p:nvPr/>
            </p:nvSpPr>
            <p:spPr>
              <a:xfrm>
                <a:off x="484453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6" name="Google Shape;27846;p21"/>
              <p:cNvSpPr/>
              <p:nvPr/>
            </p:nvSpPr>
            <p:spPr>
              <a:xfrm>
                <a:off x="5028364"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7" name="Google Shape;27847;p21"/>
              <p:cNvSpPr/>
              <p:nvPr/>
            </p:nvSpPr>
            <p:spPr>
              <a:xfrm>
                <a:off x="521108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8" name="Google Shape;27848;p21"/>
              <p:cNvSpPr/>
              <p:nvPr/>
            </p:nvSpPr>
            <p:spPr>
              <a:xfrm>
                <a:off x="5394916"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9" name="Google Shape;27849;p21"/>
              <p:cNvSpPr/>
              <p:nvPr/>
            </p:nvSpPr>
            <p:spPr>
              <a:xfrm>
                <a:off x="557763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0" name="Google Shape;27850;p21"/>
              <p:cNvSpPr/>
              <p:nvPr/>
            </p:nvSpPr>
            <p:spPr>
              <a:xfrm>
                <a:off x="5761468" y="3332396"/>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1" name="Google Shape;27851;p21"/>
              <p:cNvSpPr/>
              <p:nvPr/>
            </p:nvSpPr>
            <p:spPr>
              <a:xfrm>
                <a:off x="594418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2" name="Google Shape;27852;p21"/>
              <p:cNvSpPr/>
              <p:nvPr/>
            </p:nvSpPr>
            <p:spPr>
              <a:xfrm>
                <a:off x="612699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3" name="Google Shape;27853;p21"/>
              <p:cNvSpPr/>
              <p:nvPr/>
            </p:nvSpPr>
            <p:spPr>
              <a:xfrm>
                <a:off x="6310739"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4" name="Google Shape;27854;p21"/>
              <p:cNvSpPr/>
              <p:nvPr/>
            </p:nvSpPr>
            <p:spPr>
              <a:xfrm>
                <a:off x="649355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5" name="Google Shape;27855;p21"/>
              <p:cNvSpPr/>
              <p:nvPr/>
            </p:nvSpPr>
            <p:spPr>
              <a:xfrm>
                <a:off x="6677291"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6" name="Google Shape;27856;p21"/>
              <p:cNvSpPr/>
              <p:nvPr/>
            </p:nvSpPr>
            <p:spPr>
              <a:xfrm>
                <a:off x="686010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7" name="Google Shape;27857;p21"/>
              <p:cNvSpPr/>
              <p:nvPr/>
            </p:nvSpPr>
            <p:spPr>
              <a:xfrm>
                <a:off x="7043843"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8" name="Google Shape;27858;p21"/>
              <p:cNvSpPr/>
              <p:nvPr/>
            </p:nvSpPr>
            <p:spPr>
              <a:xfrm>
                <a:off x="722665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9" name="Google Shape;27859;p21"/>
              <p:cNvSpPr/>
              <p:nvPr/>
            </p:nvSpPr>
            <p:spPr>
              <a:xfrm>
                <a:off x="7410395" y="3332396"/>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0" name="Google Shape;27860;p21"/>
              <p:cNvSpPr/>
              <p:nvPr/>
            </p:nvSpPr>
            <p:spPr>
              <a:xfrm>
                <a:off x="7593207"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1" name="Google Shape;27861;p21"/>
              <p:cNvSpPr/>
              <p:nvPr/>
            </p:nvSpPr>
            <p:spPr>
              <a:xfrm>
                <a:off x="7776947"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2" name="Google Shape;27862;p21"/>
              <p:cNvSpPr/>
              <p:nvPr/>
            </p:nvSpPr>
            <p:spPr>
              <a:xfrm>
                <a:off x="7959759"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3" name="Google Shape;27863;p21"/>
              <p:cNvSpPr/>
              <p:nvPr/>
            </p:nvSpPr>
            <p:spPr>
              <a:xfrm>
                <a:off x="8143500"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4" name="Google Shape;27864;p21"/>
              <p:cNvSpPr/>
              <p:nvPr/>
            </p:nvSpPr>
            <p:spPr>
              <a:xfrm>
                <a:off x="8326311"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5" name="Google Shape;27865;p21"/>
              <p:cNvSpPr/>
              <p:nvPr/>
            </p:nvSpPr>
            <p:spPr>
              <a:xfrm>
                <a:off x="8510052"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6" name="Google Shape;27866;p21"/>
              <p:cNvSpPr/>
              <p:nvPr/>
            </p:nvSpPr>
            <p:spPr>
              <a:xfrm>
                <a:off x="8692863"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7" name="Google Shape;27867;p21"/>
              <p:cNvSpPr/>
              <p:nvPr/>
            </p:nvSpPr>
            <p:spPr>
              <a:xfrm>
                <a:off x="8876604" y="3332396"/>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8" name="Google Shape;27868;p21"/>
              <p:cNvSpPr/>
              <p:nvPr/>
            </p:nvSpPr>
            <p:spPr>
              <a:xfrm>
                <a:off x="9059415" y="3332396"/>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69" name="Google Shape;27869;p21"/>
            <p:cNvGrpSpPr/>
            <p:nvPr/>
          </p:nvGrpSpPr>
          <p:grpSpPr>
            <a:xfrm>
              <a:off x="70735" y="3504286"/>
              <a:ext cx="9002530" cy="22993"/>
              <a:chOff x="79447" y="3501955"/>
              <a:chExt cx="9002530" cy="22993"/>
            </a:xfrm>
          </p:grpSpPr>
          <p:sp>
            <p:nvSpPr>
              <p:cNvPr id="27870" name="Google Shape;27870;p21"/>
              <p:cNvSpPr/>
              <p:nvPr/>
            </p:nvSpPr>
            <p:spPr>
              <a:xfrm>
                <a:off x="7944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1" name="Google Shape;27871;p21"/>
              <p:cNvSpPr/>
              <p:nvPr/>
            </p:nvSpPr>
            <p:spPr>
              <a:xfrm>
                <a:off x="263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2" name="Google Shape;27872;p21"/>
              <p:cNvSpPr/>
              <p:nvPr/>
            </p:nvSpPr>
            <p:spPr>
              <a:xfrm>
                <a:off x="445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3" name="Google Shape;27873;p21"/>
              <p:cNvSpPr/>
              <p:nvPr/>
            </p:nvSpPr>
            <p:spPr>
              <a:xfrm>
                <a:off x="629739"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4" name="Google Shape;27874;p21"/>
              <p:cNvSpPr/>
              <p:nvPr/>
            </p:nvSpPr>
            <p:spPr>
              <a:xfrm>
                <a:off x="812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5" name="Google Shape;27875;p21"/>
              <p:cNvSpPr/>
              <p:nvPr/>
            </p:nvSpPr>
            <p:spPr>
              <a:xfrm>
                <a:off x="996291"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6" name="Google Shape;27876;p21"/>
              <p:cNvSpPr/>
              <p:nvPr/>
            </p:nvSpPr>
            <p:spPr>
              <a:xfrm>
                <a:off x="1179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7" name="Google Shape;27877;p21"/>
              <p:cNvSpPr/>
              <p:nvPr/>
            </p:nvSpPr>
            <p:spPr>
              <a:xfrm>
                <a:off x="136284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8" name="Google Shape;27878;p21"/>
              <p:cNvSpPr/>
              <p:nvPr/>
            </p:nvSpPr>
            <p:spPr>
              <a:xfrm>
                <a:off x="1545655"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9" name="Google Shape;27879;p21"/>
              <p:cNvSpPr/>
              <p:nvPr/>
            </p:nvSpPr>
            <p:spPr>
              <a:xfrm>
                <a:off x="1729396"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0" name="Google Shape;27880;p21"/>
              <p:cNvSpPr/>
              <p:nvPr/>
            </p:nvSpPr>
            <p:spPr>
              <a:xfrm>
                <a:off x="1912207"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1" name="Google Shape;27881;p21"/>
              <p:cNvSpPr/>
              <p:nvPr/>
            </p:nvSpPr>
            <p:spPr>
              <a:xfrm>
                <a:off x="2095948" y="3501955"/>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2" name="Google Shape;27882;p21"/>
              <p:cNvSpPr/>
              <p:nvPr/>
            </p:nvSpPr>
            <p:spPr>
              <a:xfrm>
                <a:off x="2278759" y="3501955"/>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3" name="Google Shape;27883;p21"/>
              <p:cNvSpPr/>
              <p:nvPr/>
            </p:nvSpPr>
            <p:spPr>
              <a:xfrm>
                <a:off x="246250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4" name="Google Shape;27884;p21"/>
              <p:cNvSpPr/>
              <p:nvPr/>
            </p:nvSpPr>
            <p:spPr>
              <a:xfrm>
                <a:off x="264521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5" name="Google Shape;27885;p21"/>
              <p:cNvSpPr/>
              <p:nvPr/>
            </p:nvSpPr>
            <p:spPr>
              <a:xfrm>
                <a:off x="282905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6" name="Google Shape;27886;p21"/>
              <p:cNvSpPr/>
              <p:nvPr/>
            </p:nvSpPr>
            <p:spPr>
              <a:xfrm>
                <a:off x="301177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7" name="Google Shape;27887;p21"/>
              <p:cNvSpPr/>
              <p:nvPr/>
            </p:nvSpPr>
            <p:spPr>
              <a:xfrm>
                <a:off x="319560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8" name="Google Shape;27888;p21"/>
              <p:cNvSpPr/>
              <p:nvPr/>
            </p:nvSpPr>
            <p:spPr>
              <a:xfrm>
                <a:off x="337832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9" name="Google Shape;27889;p21"/>
              <p:cNvSpPr/>
              <p:nvPr/>
            </p:nvSpPr>
            <p:spPr>
              <a:xfrm>
                <a:off x="356215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0" name="Google Shape;27890;p21"/>
              <p:cNvSpPr/>
              <p:nvPr/>
            </p:nvSpPr>
            <p:spPr>
              <a:xfrm>
                <a:off x="374487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1" name="Google Shape;27891;p21"/>
              <p:cNvSpPr/>
              <p:nvPr/>
            </p:nvSpPr>
            <p:spPr>
              <a:xfrm>
                <a:off x="392870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2" name="Google Shape;27892;p21"/>
              <p:cNvSpPr/>
              <p:nvPr/>
            </p:nvSpPr>
            <p:spPr>
              <a:xfrm>
                <a:off x="4111427"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3" name="Google Shape;27893;p21"/>
              <p:cNvSpPr/>
              <p:nvPr/>
            </p:nvSpPr>
            <p:spPr>
              <a:xfrm>
                <a:off x="4295260"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4" name="Google Shape;27894;p21"/>
              <p:cNvSpPr/>
              <p:nvPr/>
            </p:nvSpPr>
            <p:spPr>
              <a:xfrm>
                <a:off x="447797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5" name="Google Shape;27895;p21"/>
              <p:cNvSpPr/>
              <p:nvPr/>
            </p:nvSpPr>
            <p:spPr>
              <a:xfrm>
                <a:off x="4661812"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6" name="Google Shape;27896;p21"/>
              <p:cNvSpPr/>
              <p:nvPr/>
            </p:nvSpPr>
            <p:spPr>
              <a:xfrm>
                <a:off x="484453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7" name="Google Shape;27897;p21"/>
              <p:cNvSpPr/>
              <p:nvPr/>
            </p:nvSpPr>
            <p:spPr>
              <a:xfrm>
                <a:off x="5028364"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8" name="Google Shape;27898;p21"/>
              <p:cNvSpPr/>
              <p:nvPr/>
            </p:nvSpPr>
            <p:spPr>
              <a:xfrm>
                <a:off x="521108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9" name="Google Shape;27899;p21"/>
              <p:cNvSpPr/>
              <p:nvPr/>
            </p:nvSpPr>
            <p:spPr>
              <a:xfrm>
                <a:off x="5394916"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0" name="Google Shape;27900;p21"/>
              <p:cNvSpPr/>
              <p:nvPr/>
            </p:nvSpPr>
            <p:spPr>
              <a:xfrm>
                <a:off x="557763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1" name="Google Shape;27901;p21"/>
              <p:cNvSpPr/>
              <p:nvPr/>
            </p:nvSpPr>
            <p:spPr>
              <a:xfrm>
                <a:off x="5761468" y="3501955"/>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2" name="Google Shape;27902;p21"/>
              <p:cNvSpPr/>
              <p:nvPr/>
            </p:nvSpPr>
            <p:spPr>
              <a:xfrm>
                <a:off x="594418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3" name="Google Shape;27903;p21"/>
              <p:cNvSpPr/>
              <p:nvPr/>
            </p:nvSpPr>
            <p:spPr>
              <a:xfrm>
                <a:off x="612699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4" name="Google Shape;27904;p21"/>
              <p:cNvSpPr/>
              <p:nvPr/>
            </p:nvSpPr>
            <p:spPr>
              <a:xfrm>
                <a:off x="6310739"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5" name="Google Shape;27905;p21"/>
              <p:cNvSpPr/>
              <p:nvPr/>
            </p:nvSpPr>
            <p:spPr>
              <a:xfrm>
                <a:off x="649355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6" name="Google Shape;27906;p21"/>
              <p:cNvSpPr/>
              <p:nvPr/>
            </p:nvSpPr>
            <p:spPr>
              <a:xfrm>
                <a:off x="6677291"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7" name="Google Shape;27907;p21"/>
              <p:cNvSpPr/>
              <p:nvPr/>
            </p:nvSpPr>
            <p:spPr>
              <a:xfrm>
                <a:off x="686010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8" name="Google Shape;27908;p21"/>
              <p:cNvSpPr/>
              <p:nvPr/>
            </p:nvSpPr>
            <p:spPr>
              <a:xfrm>
                <a:off x="7043843"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9" name="Google Shape;27909;p21"/>
              <p:cNvSpPr/>
              <p:nvPr/>
            </p:nvSpPr>
            <p:spPr>
              <a:xfrm>
                <a:off x="722665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0" name="Google Shape;27910;p21"/>
              <p:cNvSpPr/>
              <p:nvPr/>
            </p:nvSpPr>
            <p:spPr>
              <a:xfrm>
                <a:off x="7410395" y="3501955"/>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1" name="Google Shape;27911;p21"/>
              <p:cNvSpPr/>
              <p:nvPr/>
            </p:nvSpPr>
            <p:spPr>
              <a:xfrm>
                <a:off x="7593207"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2" name="Google Shape;27912;p21"/>
              <p:cNvSpPr/>
              <p:nvPr/>
            </p:nvSpPr>
            <p:spPr>
              <a:xfrm>
                <a:off x="7776947"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3" name="Google Shape;27913;p21"/>
              <p:cNvSpPr/>
              <p:nvPr/>
            </p:nvSpPr>
            <p:spPr>
              <a:xfrm>
                <a:off x="7959759"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4" name="Google Shape;27914;p21"/>
              <p:cNvSpPr/>
              <p:nvPr/>
            </p:nvSpPr>
            <p:spPr>
              <a:xfrm>
                <a:off x="8143500"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5" name="Google Shape;27915;p21"/>
              <p:cNvSpPr/>
              <p:nvPr/>
            </p:nvSpPr>
            <p:spPr>
              <a:xfrm>
                <a:off x="8326311"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6" name="Google Shape;27916;p21"/>
              <p:cNvSpPr/>
              <p:nvPr/>
            </p:nvSpPr>
            <p:spPr>
              <a:xfrm>
                <a:off x="8510052"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7" name="Google Shape;27917;p21"/>
              <p:cNvSpPr/>
              <p:nvPr/>
            </p:nvSpPr>
            <p:spPr>
              <a:xfrm>
                <a:off x="8692863"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8" name="Google Shape;27918;p21"/>
              <p:cNvSpPr/>
              <p:nvPr/>
            </p:nvSpPr>
            <p:spPr>
              <a:xfrm>
                <a:off x="8876604" y="3501955"/>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9" name="Google Shape;27919;p21"/>
              <p:cNvSpPr/>
              <p:nvPr/>
            </p:nvSpPr>
            <p:spPr>
              <a:xfrm>
                <a:off x="9059415" y="3501955"/>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0" name="Google Shape;27920;p21"/>
            <p:cNvGrpSpPr/>
            <p:nvPr/>
          </p:nvGrpSpPr>
          <p:grpSpPr>
            <a:xfrm>
              <a:off x="70735" y="3676694"/>
              <a:ext cx="9002530" cy="21952"/>
              <a:chOff x="79447" y="3672649"/>
              <a:chExt cx="9002530" cy="21952"/>
            </a:xfrm>
          </p:grpSpPr>
          <p:sp>
            <p:nvSpPr>
              <p:cNvPr id="27921" name="Google Shape;27921;p21"/>
              <p:cNvSpPr/>
              <p:nvPr/>
            </p:nvSpPr>
            <p:spPr>
              <a:xfrm>
                <a:off x="7944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2" name="Google Shape;27922;p21"/>
              <p:cNvSpPr/>
              <p:nvPr/>
            </p:nvSpPr>
            <p:spPr>
              <a:xfrm>
                <a:off x="263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3" name="Google Shape;27923;p21"/>
              <p:cNvSpPr/>
              <p:nvPr/>
            </p:nvSpPr>
            <p:spPr>
              <a:xfrm>
                <a:off x="445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4" name="Google Shape;27924;p21"/>
              <p:cNvSpPr/>
              <p:nvPr/>
            </p:nvSpPr>
            <p:spPr>
              <a:xfrm>
                <a:off x="629739"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5" name="Google Shape;27925;p21"/>
              <p:cNvSpPr/>
              <p:nvPr/>
            </p:nvSpPr>
            <p:spPr>
              <a:xfrm>
                <a:off x="812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6" name="Google Shape;27926;p21"/>
              <p:cNvSpPr/>
              <p:nvPr/>
            </p:nvSpPr>
            <p:spPr>
              <a:xfrm>
                <a:off x="996291"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7" name="Google Shape;27927;p21"/>
              <p:cNvSpPr/>
              <p:nvPr/>
            </p:nvSpPr>
            <p:spPr>
              <a:xfrm>
                <a:off x="1179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8" name="Google Shape;27928;p21"/>
              <p:cNvSpPr/>
              <p:nvPr/>
            </p:nvSpPr>
            <p:spPr>
              <a:xfrm>
                <a:off x="136284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9" name="Google Shape;27929;p21"/>
              <p:cNvSpPr/>
              <p:nvPr/>
            </p:nvSpPr>
            <p:spPr>
              <a:xfrm>
                <a:off x="1545655"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0" name="Google Shape;27930;p21"/>
              <p:cNvSpPr/>
              <p:nvPr/>
            </p:nvSpPr>
            <p:spPr>
              <a:xfrm>
                <a:off x="1729396"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6" y="231"/>
                      <a:pt x="231" y="176"/>
                      <a:pt x="231" y="110"/>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1" name="Google Shape;27931;p21"/>
              <p:cNvSpPr/>
              <p:nvPr/>
            </p:nvSpPr>
            <p:spPr>
              <a:xfrm>
                <a:off x="1912207"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2" name="Google Shape;27932;p21"/>
              <p:cNvSpPr/>
              <p:nvPr/>
            </p:nvSpPr>
            <p:spPr>
              <a:xfrm>
                <a:off x="2095948" y="3672649"/>
                <a:ext cx="21540" cy="21952"/>
              </a:xfrm>
              <a:custGeom>
                <a:avLst/>
                <a:gdLst/>
                <a:ahLst/>
                <a:cxnLst/>
                <a:rect l="l" t="t" r="r" b="b"/>
                <a:pathLst>
                  <a:path w="232" h="232" extrusionOk="0">
                    <a:moveTo>
                      <a:pt x="110" y="0"/>
                    </a:moveTo>
                    <a:cubicBezTo>
                      <a:pt x="45" y="0"/>
                      <a:pt x="1" y="55"/>
                      <a:pt x="1" y="110"/>
                    </a:cubicBezTo>
                    <a:cubicBezTo>
                      <a:pt x="1" y="176"/>
                      <a:pt x="45"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3" name="Google Shape;27933;p21"/>
              <p:cNvSpPr/>
              <p:nvPr/>
            </p:nvSpPr>
            <p:spPr>
              <a:xfrm>
                <a:off x="2278759" y="3672649"/>
                <a:ext cx="22468" cy="21952"/>
              </a:xfrm>
              <a:custGeom>
                <a:avLst/>
                <a:gdLst/>
                <a:ahLst/>
                <a:cxnLst/>
                <a:rect l="l" t="t" r="r" b="b"/>
                <a:pathLst>
                  <a:path w="242"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4" name="Google Shape;27934;p21"/>
              <p:cNvSpPr/>
              <p:nvPr/>
            </p:nvSpPr>
            <p:spPr>
              <a:xfrm>
                <a:off x="246250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5" name="Google Shape;27935;p21"/>
              <p:cNvSpPr/>
              <p:nvPr/>
            </p:nvSpPr>
            <p:spPr>
              <a:xfrm>
                <a:off x="264521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6" name="Google Shape;27936;p21"/>
              <p:cNvSpPr/>
              <p:nvPr/>
            </p:nvSpPr>
            <p:spPr>
              <a:xfrm>
                <a:off x="282905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7" name="Google Shape;27937;p21"/>
              <p:cNvSpPr/>
              <p:nvPr/>
            </p:nvSpPr>
            <p:spPr>
              <a:xfrm>
                <a:off x="301177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8" name="Google Shape;27938;p21"/>
              <p:cNvSpPr/>
              <p:nvPr/>
            </p:nvSpPr>
            <p:spPr>
              <a:xfrm>
                <a:off x="319560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9" name="Google Shape;27939;p21"/>
              <p:cNvSpPr/>
              <p:nvPr/>
            </p:nvSpPr>
            <p:spPr>
              <a:xfrm>
                <a:off x="337832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0" name="Google Shape;27940;p21"/>
              <p:cNvSpPr/>
              <p:nvPr/>
            </p:nvSpPr>
            <p:spPr>
              <a:xfrm>
                <a:off x="356215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1" name="Google Shape;27941;p21"/>
              <p:cNvSpPr/>
              <p:nvPr/>
            </p:nvSpPr>
            <p:spPr>
              <a:xfrm>
                <a:off x="374487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2" name="Google Shape;27942;p21"/>
              <p:cNvSpPr/>
              <p:nvPr/>
            </p:nvSpPr>
            <p:spPr>
              <a:xfrm>
                <a:off x="392870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3" name="Google Shape;27943;p21"/>
              <p:cNvSpPr/>
              <p:nvPr/>
            </p:nvSpPr>
            <p:spPr>
              <a:xfrm>
                <a:off x="4111427"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4" name="Google Shape;27944;p21"/>
              <p:cNvSpPr/>
              <p:nvPr/>
            </p:nvSpPr>
            <p:spPr>
              <a:xfrm>
                <a:off x="4295260"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5" name="Google Shape;27945;p21"/>
              <p:cNvSpPr/>
              <p:nvPr/>
            </p:nvSpPr>
            <p:spPr>
              <a:xfrm>
                <a:off x="447797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6" name="Google Shape;27946;p21"/>
              <p:cNvSpPr/>
              <p:nvPr/>
            </p:nvSpPr>
            <p:spPr>
              <a:xfrm>
                <a:off x="4661812"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7" name="Google Shape;27947;p21"/>
              <p:cNvSpPr/>
              <p:nvPr/>
            </p:nvSpPr>
            <p:spPr>
              <a:xfrm>
                <a:off x="484453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8" name="Google Shape;27948;p21"/>
              <p:cNvSpPr/>
              <p:nvPr/>
            </p:nvSpPr>
            <p:spPr>
              <a:xfrm>
                <a:off x="5028364"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9" name="Google Shape;27949;p21"/>
              <p:cNvSpPr/>
              <p:nvPr/>
            </p:nvSpPr>
            <p:spPr>
              <a:xfrm>
                <a:off x="521108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0" name="Google Shape;27950;p21"/>
              <p:cNvSpPr/>
              <p:nvPr/>
            </p:nvSpPr>
            <p:spPr>
              <a:xfrm>
                <a:off x="5394916"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1" name="Google Shape;27951;p21"/>
              <p:cNvSpPr/>
              <p:nvPr/>
            </p:nvSpPr>
            <p:spPr>
              <a:xfrm>
                <a:off x="557763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88" y="231"/>
                      <a:pt x="232" y="176"/>
                      <a:pt x="232" y="110"/>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2" name="Google Shape;27952;p21"/>
              <p:cNvSpPr/>
              <p:nvPr/>
            </p:nvSpPr>
            <p:spPr>
              <a:xfrm>
                <a:off x="5761468" y="3672649"/>
                <a:ext cx="21540" cy="21952"/>
              </a:xfrm>
              <a:custGeom>
                <a:avLst/>
                <a:gdLst/>
                <a:ahLst/>
                <a:cxnLst/>
                <a:rect l="l" t="t" r="r" b="b"/>
                <a:pathLst>
                  <a:path w="232" h="232" extrusionOk="0">
                    <a:moveTo>
                      <a:pt x="110" y="0"/>
                    </a:moveTo>
                    <a:cubicBezTo>
                      <a:pt x="44" y="0"/>
                      <a:pt x="0" y="55"/>
                      <a:pt x="0" y="110"/>
                    </a:cubicBezTo>
                    <a:cubicBezTo>
                      <a:pt x="0" y="176"/>
                      <a:pt x="44" y="231"/>
                      <a:pt x="110" y="231"/>
                    </a:cubicBezTo>
                    <a:cubicBezTo>
                      <a:pt x="176" y="231"/>
                      <a:pt x="231" y="176"/>
                      <a:pt x="231" y="110"/>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3" name="Google Shape;27953;p21"/>
              <p:cNvSpPr/>
              <p:nvPr/>
            </p:nvSpPr>
            <p:spPr>
              <a:xfrm>
                <a:off x="594418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4" name="Google Shape;27954;p21"/>
              <p:cNvSpPr/>
              <p:nvPr/>
            </p:nvSpPr>
            <p:spPr>
              <a:xfrm>
                <a:off x="612699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5" name="Google Shape;27955;p21"/>
              <p:cNvSpPr/>
              <p:nvPr/>
            </p:nvSpPr>
            <p:spPr>
              <a:xfrm>
                <a:off x="6310739"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6" name="Google Shape;27956;p21"/>
              <p:cNvSpPr/>
              <p:nvPr/>
            </p:nvSpPr>
            <p:spPr>
              <a:xfrm>
                <a:off x="649355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7" name="Google Shape;27957;p21"/>
              <p:cNvSpPr/>
              <p:nvPr/>
            </p:nvSpPr>
            <p:spPr>
              <a:xfrm>
                <a:off x="6677291"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8" name="Google Shape;27958;p21"/>
              <p:cNvSpPr/>
              <p:nvPr/>
            </p:nvSpPr>
            <p:spPr>
              <a:xfrm>
                <a:off x="686010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9" name="Google Shape;27959;p21"/>
              <p:cNvSpPr/>
              <p:nvPr/>
            </p:nvSpPr>
            <p:spPr>
              <a:xfrm>
                <a:off x="7043843"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0" name="Google Shape;27960;p21"/>
              <p:cNvSpPr/>
              <p:nvPr/>
            </p:nvSpPr>
            <p:spPr>
              <a:xfrm>
                <a:off x="722665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1" name="Google Shape;27961;p21"/>
              <p:cNvSpPr/>
              <p:nvPr/>
            </p:nvSpPr>
            <p:spPr>
              <a:xfrm>
                <a:off x="7410395" y="3672649"/>
                <a:ext cx="21540" cy="21952"/>
              </a:xfrm>
              <a:custGeom>
                <a:avLst/>
                <a:gdLst/>
                <a:ahLst/>
                <a:cxnLst/>
                <a:rect l="l" t="t" r="r" b="b"/>
                <a:pathLst>
                  <a:path w="232" h="232" extrusionOk="0">
                    <a:moveTo>
                      <a:pt x="122" y="0"/>
                    </a:moveTo>
                    <a:cubicBezTo>
                      <a:pt x="56" y="0"/>
                      <a:pt x="1" y="55"/>
                      <a:pt x="1" y="110"/>
                    </a:cubicBezTo>
                    <a:cubicBezTo>
                      <a:pt x="1" y="176"/>
                      <a:pt x="56" y="231"/>
                      <a:pt x="122" y="231"/>
                    </a:cubicBezTo>
                    <a:cubicBezTo>
                      <a:pt x="177" y="231"/>
                      <a:pt x="232" y="176"/>
                      <a:pt x="232" y="110"/>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2" name="Google Shape;27962;p21"/>
              <p:cNvSpPr/>
              <p:nvPr/>
            </p:nvSpPr>
            <p:spPr>
              <a:xfrm>
                <a:off x="7593207"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3" name="Google Shape;27963;p21"/>
              <p:cNvSpPr/>
              <p:nvPr/>
            </p:nvSpPr>
            <p:spPr>
              <a:xfrm>
                <a:off x="7776947"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4" name="Google Shape;27964;p21"/>
              <p:cNvSpPr/>
              <p:nvPr/>
            </p:nvSpPr>
            <p:spPr>
              <a:xfrm>
                <a:off x="7959759"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5" name="Google Shape;27965;p21"/>
              <p:cNvSpPr/>
              <p:nvPr/>
            </p:nvSpPr>
            <p:spPr>
              <a:xfrm>
                <a:off x="8143500"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6" name="Google Shape;27966;p21"/>
              <p:cNvSpPr/>
              <p:nvPr/>
            </p:nvSpPr>
            <p:spPr>
              <a:xfrm>
                <a:off x="8326311"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7" name="Google Shape;27967;p21"/>
              <p:cNvSpPr/>
              <p:nvPr/>
            </p:nvSpPr>
            <p:spPr>
              <a:xfrm>
                <a:off x="8510052"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8" name="Google Shape;27968;p21"/>
              <p:cNvSpPr/>
              <p:nvPr/>
            </p:nvSpPr>
            <p:spPr>
              <a:xfrm>
                <a:off x="8692863"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9" name="Google Shape;27969;p21"/>
              <p:cNvSpPr/>
              <p:nvPr/>
            </p:nvSpPr>
            <p:spPr>
              <a:xfrm>
                <a:off x="8876604" y="3672649"/>
                <a:ext cx="21540" cy="21952"/>
              </a:xfrm>
              <a:custGeom>
                <a:avLst/>
                <a:gdLst/>
                <a:ahLst/>
                <a:cxnLst/>
                <a:rect l="l" t="t" r="r" b="b"/>
                <a:pathLst>
                  <a:path w="232" h="232" extrusionOk="0">
                    <a:moveTo>
                      <a:pt x="111" y="0"/>
                    </a:moveTo>
                    <a:cubicBezTo>
                      <a:pt x="56" y="0"/>
                      <a:pt x="1" y="55"/>
                      <a:pt x="1" y="110"/>
                    </a:cubicBezTo>
                    <a:cubicBezTo>
                      <a:pt x="1" y="176"/>
                      <a:pt x="56" y="231"/>
                      <a:pt x="111" y="231"/>
                    </a:cubicBezTo>
                    <a:cubicBezTo>
                      <a:pt x="177" y="231"/>
                      <a:pt x="232" y="176"/>
                      <a:pt x="232" y="110"/>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0" name="Google Shape;27970;p21"/>
              <p:cNvSpPr/>
              <p:nvPr/>
            </p:nvSpPr>
            <p:spPr>
              <a:xfrm>
                <a:off x="9059415" y="3672649"/>
                <a:ext cx="22561" cy="21952"/>
              </a:xfrm>
              <a:custGeom>
                <a:avLst/>
                <a:gdLst/>
                <a:ahLst/>
                <a:cxnLst/>
                <a:rect l="l" t="t" r="r" b="b"/>
                <a:pathLst>
                  <a:path w="243" h="232" extrusionOk="0">
                    <a:moveTo>
                      <a:pt x="121" y="0"/>
                    </a:moveTo>
                    <a:cubicBezTo>
                      <a:pt x="55" y="0"/>
                      <a:pt x="0" y="55"/>
                      <a:pt x="0" y="110"/>
                    </a:cubicBezTo>
                    <a:cubicBezTo>
                      <a:pt x="0" y="176"/>
                      <a:pt x="55" y="231"/>
                      <a:pt x="121" y="231"/>
                    </a:cubicBezTo>
                    <a:cubicBezTo>
                      <a:pt x="187" y="231"/>
                      <a:pt x="242" y="176"/>
                      <a:pt x="242" y="110"/>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71" name="Google Shape;27971;p21"/>
            <p:cNvGrpSpPr/>
            <p:nvPr/>
          </p:nvGrpSpPr>
          <p:grpSpPr>
            <a:xfrm>
              <a:off x="70735" y="3848061"/>
              <a:ext cx="9002530" cy="21952"/>
              <a:chOff x="79447" y="3843249"/>
              <a:chExt cx="9002530" cy="21952"/>
            </a:xfrm>
          </p:grpSpPr>
          <p:sp>
            <p:nvSpPr>
              <p:cNvPr id="27972" name="Google Shape;27972;p21"/>
              <p:cNvSpPr/>
              <p:nvPr/>
            </p:nvSpPr>
            <p:spPr>
              <a:xfrm>
                <a:off x="7944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3" name="Google Shape;27973;p21"/>
              <p:cNvSpPr/>
              <p:nvPr/>
            </p:nvSpPr>
            <p:spPr>
              <a:xfrm>
                <a:off x="263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4" name="Google Shape;27974;p21"/>
              <p:cNvSpPr/>
              <p:nvPr/>
            </p:nvSpPr>
            <p:spPr>
              <a:xfrm>
                <a:off x="445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5" name="Google Shape;27975;p21"/>
              <p:cNvSpPr/>
              <p:nvPr/>
            </p:nvSpPr>
            <p:spPr>
              <a:xfrm>
                <a:off x="629739"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6" name="Google Shape;27976;p21"/>
              <p:cNvSpPr/>
              <p:nvPr/>
            </p:nvSpPr>
            <p:spPr>
              <a:xfrm>
                <a:off x="812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7" name="Google Shape;27977;p21"/>
              <p:cNvSpPr/>
              <p:nvPr/>
            </p:nvSpPr>
            <p:spPr>
              <a:xfrm>
                <a:off x="996291"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8" name="Google Shape;27978;p21"/>
              <p:cNvSpPr/>
              <p:nvPr/>
            </p:nvSpPr>
            <p:spPr>
              <a:xfrm>
                <a:off x="1179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9" name="Google Shape;27979;p21"/>
              <p:cNvSpPr/>
              <p:nvPr/>
            </p:nvSpPr>
            <p:spPr>
              <a:xfrm>
                <a:off x="136284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0" name="Google Shape;27980;p21"/>
              <p:cNvSpPr/>
              <p:nvPr/>
            </p:nvSpPr>
            <p:spPr>
              <a:xfrm>
                <a:off x="1545655"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1" name="Google Shape;27981;p21"/>
              <p:cNvSpPr/>
              <p:nvPr/>
            </p:nvSpPr>
            <p:spPr>
              <a:xfrm>
                <a:off x="1729396"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2" name="Google Shape;27982;p21"/>
              <p:cNvSpPr/>
              <p:nvPr/>
            </p:nvSpPr>
            <p:spPr>
              <a:xfrm>
                <a:off x="1912207"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3" name="Google Shape;27983;p21"/>
              <p:cNvSpPr/>
              <p:nvPr/>
            </p:nvSpPr>
            <p:spPr>
              <a:xfrm>
                <a:off x="2095948" y="3843249"/>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4" name="Google Shape;27984;p21"/>
              <p:cNvSpPr/>
              <p:nvPr/>
            </p:nvSpPr>
            <p:spPr>
              <a:xfrm>
                <a:off x="2278759" y="3843249"/>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5" name="Google Shape;27985;p21"/>
              <p:cNvSpPr/>
              <p:nvPr/>
            </p:nvSpPr>
            <p:spPr>
              <a:xfrm>
                <a:off x="246250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6" name="Google Shape;27986;p21"/>
              <p:cNvSpPr/>
              <p:nvPr/>
            </p:nvSpPr>
            <p:spPr>
              <a:xfrm>
                <a:off x="264521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7" name="Google Shape;27987;p21"/>
              <p:cNvSpPr/>
              <p:nvPr/>
            </p:nvSpPr>
            <p:spPr>
              <a:xfrm>
                <a:off x="282905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8" name="Google Shape;27988;p21"/>
              <p:cNvSpPr/>
              <p:nvPr/>
            </p:nvSpPr>
            <p:spPr>
              <a:xfrm>
                <a:off x="301177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9" name="Google Shape;27989;p21"/>
              <p:cNvSpPr/>
              <p:nvPr/>
            </p:nvSpPr>
            <p:spPr>
              <a:xfrm>
                <a:off x="319560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0" name="Google Shape;27990;p21"/>
              <p:cNvSpPr/>
              <p:nvPr/>
            </p:nvSpPr>
            <p:spPr>
              <a:xfrm>
                <a:off x="337832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1" name="Google Shape;27991;p21"/>
              <p:cNvSpPr/>
              <p:nvPr/>
            </p:nvSpPr>
            <p:spPr>
              <a:xfrm>
                <a:off x="356215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2" name="Google Shape;27992;p21"/>
              <p:cNvSpPr/>
              <p:nvPr/>
            </p:nvSpPr>
            <p:spPr>
              <a:xfrm>
                <a:off x="374487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3" name="Google Shape;27993;p21"/>
              <p:cNvSpPr/>
              <p:nvPr/>
            </p:nvSpPr>
            <p:spPr>
              <a:xfrm>
                <a:off x="392870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4" name="Google Shape;27994;p21"/>
              <p:cNvSpPr/>
              <p:nvPr/>
            </p:nvSpPr>
            <p:spPr>
              <a:xfrm>
                <a:off x="4111427"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5" name="Google Shape;27995;p21"/>
              <p:cNvSpPr/>
              <p:nvPr/>
            </p:nvSpPr>
            <p:spPr>
              <a:xfrm>
                <a:off x="4295260"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6" name="Google Shape;27996;p21"/>
              <p:cNvSpPr/>
              <p:nvPr/>
            </p:nvSpPr>
            <p:spPr>
              <a:xfrm>
                <a:off x="447797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7" name="Google Shape;27997;p21"/>
              <p:cNvSpPr/>
              <p:nvPr/>
            </p:nvSpPr>
            <p:spPr>
              <a:xfrm>
                <a:off x="4661812"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8" name="Google Shape;27998;p21"/>
              <p:cNvSpPr/>
              <p:nvPr/>
            </p:nvSpPr>
            <p:spPr>
              <a:xfrm>
                <a:off x="484453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9" name="Google Shape;27999;p21"/>
              <p:cNvSpPr/>
              <p:nvPr/>
            </p:nvSpPr>
            <p:spPr>
              <a:xfrm>
                <a:off x="5028364"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0" name="Google Shape;28000;p21"/>
              <p:cNvSpPr/>
              <p:nvPr/>
            </p:nvSpPr>
            <p:spPr>
              <a:xfrm>
                <a:off x="521108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1" name="Google Shape;28001;p21"/>
              <p:cNvSpPr/>
              <p:nvPr/>
            </p:nvSpPr>
            <p:spPr>
              <a:xfrm>
                <a:off x="5394916"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2" name="Google Shape;28002;p21"/>
              <p:cNvSpPr/>
              <p:nvPr/>
            </p:nvSpPr>
            <p:spPr>
              <a:xfrm>
                <a:off x="557763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3" name="Google Shape;28003;p21"/>
              <p:cNvSpPr/>
              <p:nvPr/>
            </p:nvSpPr>
            <p:spPr>
              <a:xfrm>
                <a:off x="5761468" y="3843249"/>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4" name="Google Shape;28004;p21"/>
              <p:cNvSpPr/>
              <p:nvPr/>
            </p:nvSpPr>
            <p:spPr>
              <a:xfrm>
                <a:off x="594418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5" name="Google Shape;28005;p21"/>
              <p:cNvSpPr/>
              <p:nvPr/>
            </p:nvSpPr>
            <p:spPr>
              <a:xfrm>
                <a:off x="612699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6" name="Google Shape;28006;p21"/>
              <p:cNvSpPr/>
              <p:nvPr/>
            </p:nvSpPr>
            <p:spPr>
              <a:xfrm>
                <a:off x="6310739"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7" name="Google Shape;28007;p21"/>
              <p:cNvSpPr/>
              <p:nvPr/>
            </p:nvSpPr>
            <p:spPr>
              <a:xfrm>
                <a:off x="649355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8" name="Google Shape;28008;p21"/>
              <p:cNvSpPr/>
              <p:nvPr/>
            </p:nvSpPr>
            <p:spPr>
              <a:xfrm>
                <a:off x="6677291"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9" name="Google Shape;28009;p21"/>
              <p:cNvSpPr/>
              <p:nvPr/>
            </p:nvSpPr>
            <p:spPr>
              <a:xfrm>
                <a:off x="686010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0" name="Google Shape;28010;p21"/>
              <p:cNvSpPr/>
              <p:nvPr/>
            </p:nvSpPr>
            <p:spPr>
              <a:xfrm>
                <a:off x="7043843"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1" name="Google Shape;28011;p21"/>
              <p:cNvSpPr/>
              <p:nvPr/>
            </p:nvSpPr>
            <p:spPr>
              <a:xfrm>
                <a:off x="722665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2" name="Google Shape;28012;p21"/>
              <p:cNvSpPr/>
              <p:nvPr/>
            </p:nvSpPr>
            <p:spPr>
              <a:xfrm>
                <a:off x="7410395" y="3843249"/>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3" name="Google Shape;28013;p21"/>
              <p:cNvSpPr/>
              <p:nvPr/>
            </p:nvSpPr>
            <p:spPr>
              <a:xfrm>
                <a:off x="7593207"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4" name="Google Shape;28014;p21"/>
              <p:cNvSpPr/>
              <p:nvPr/>
            </p:nvSpPr>
            <p:spPr>
              <a:xfrm>
                <a:off x="7776947"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5" name="Google Shape;28015;p21"/>
              <p:cNvSpPr/>
              <p:nvPr/>
            </p:nvSpPr>
            <p:spPr>
              <a:xfrm>
                <a:off x="7959759"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6" name="Google Shape;28016;p21"/>
              <p:cNvSpPr/>
              <p:nvPr/>
            </p:nvSpPr>
            <p:spPr>
              <a:xfrm>
                <a:off x="8143500"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7" name="Google Shape;28017;p21"/>
              <p:cNvSpPr/>
              <p:nvPr/>
            </p:nvSpPr>
            <p:spPr>
              <a:xfrm>
                <a:off x="8326311"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8" name="Google Shape;28018;p21"/>
              <p:cNvSpPr/>
              <p:nvPr/>
            </p:nvSpPr>
            <p:spPr>
              <a:xfrm>
                <a:off x="8510052"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9" name="Google Shape;28019;p21"/>
              <p:cNvSpPr/>
              <p:nvPr/>
            </p:nvSpPr>
            <p:spPr>
              <a:xfrm>
                <a:off x="8692863"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0" name="Google Shape;28020;p21"/>
              <p:cNvSpPr/>
              <p:nvPr/>
            </p:nvSpPr>
            <p:spPr>
              <a:xfrm>
                <a:off x="8876604" y="3843249"/>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1" name="Google Shape;28021;p21"/>
              <p:cNvSpPr/>
              <p:nvPr/>
            </p:nvSpPr>
            <p:spPr>
              <a:xfrm>
                <a:off x="9059415" y="3843249"/>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22" name="Google Shape;28022;p21"/>
            <p:cNvGrpSpPr/>
            <p:nvPr/>
          </p:nvGrpSpPr>
          <p:grpSpPr>
            <a:xfrm>
              <a:off x="70735" y="4019428"/>
              <a:ext cx="9002530" cy="22993"/>
              <a:chOff x="79447" y="4012903"/>
              <a:chExt cx="9002530" cy="22993"/>
            </a:xfrm>
          </p:grpSpPr>
          <p:sp>
            <p:nvSpPr>
              <p:cNvPr id="28023" name="Google Shape;28023;p21"/>
              <p:cNvSpPr/>
              <p:nvPr/>
            </p:nvSpPr>
            <p:spPr>
              <a:xfrm>
                <a:off x="7944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4" name="Google Shape;28024;p21"/>
              <p:cNvSpPr/>
              <p:nvPr/>
            </p:nvSpPr>
            <p:spPr>
              <a:xfrm>
                <a:off x="263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5" name="Google Shape;28025;p21"/>
              <p:cNvSpPr/>
              <p:nvPr/>
            </p:nvSpPr>
            <p:spPr>
              <a:xfrm>
                <a:off x="445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6" name="Google Shape;28026;p21"/>
              <p:cNvSpPr/>
              <p:nvPr/>
            </p:nvSpPr>
            <p:spPr>
              <a:xfrm>
                <a:off x="629739"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7" name="Google Shape;28027;p21"/>
              <p:cNvSpPr/>
              <p:nvPr/>
            </p:nvSpPr>
            <p:spPr>
              <a:xfrm>
                <a:off x="812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8" name="Google Shape;28028;p21"/>
              <p:cNvSpPr/>
              <p:nvPr/>
            </p:nvSpPr>
            <p:spPr>
              <a:xfrm>
                <a:off x="996291"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9" name="Google Shape;28029;p21"/>
              <p:cNvSpPr/>
              <p:nvPr/>
            </p:nvSpPr>
            <p:spPr>
              <a:xfrm>
                <a:off x="1179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0" name="Google Shape;28030;p21"/>
              <p:cNvSpPr/>
              <p:nvPr/>
            </p:nvSpPr>
            <p:spPr>
              <a:xfrm>
                <a:off x="136284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1" name="Google Shape;28031;p21"/>
              <p:cNvSpPr/>
              <p:nvPr/>
            </p:nvSpPr>
            <p:spPr>
              <a:xfrm>
                <a:off x="1545655"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2" name="Google Shape;28032;p21"/>
              <p:cNvSpPr/>
              <p:nvPr/>
            </p:nvSpPr>
            <p:spPr>
              <a:xfrm>
                <a:off x="1729396"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3" name="Google Shape;28033;p21"/>
              <p:cNvSpPr/>
              <p:nvPr/>
            </p:nvSpPr>
            <p:spPr>
              <a:xfrm>
                <a:off x="1912207"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4" name="Google Shape;28034;p21"/>
              <p:cNvSpPr/>
              <p:nvPr/>
            </p:nvSpPr>
            <p:spPr>
              <a:xfrm>
                <a:off x="2095948" y="4012903"/>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5" name="Google Shape;28035;p21"/>
              <p:cNvSpPr/>
              <p:nvPr/>
            </p:nvSpPr>
            <p:spPr>
              <a:xfrm>
                <a:off x="2278759" y="4012903"/>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6" name="Google Shape;28036;p21"/>
              <p:cNvSpPr/>
              <p:nvPr/>
            </p:nvSpPr>
            <p:spPr>
              <a:xfrm>
                <a:off x="246250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7" name="Google Shape;28037;p21"/>
              <p:cNvSpPr/>
              <p:nvPr/>
            </p:nvSpPr>
            <p:spPr>
              <a:xfrm>
                <a:off x="264521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8" name="Google Shape;28038;p21"/>
              <p:cNvSpPr/>
              <p:nvPr/>
            </p:nvSpPr>
            <p:spPr>
              <a:xfrm>
                <a:off x="282905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9" name="Google Shape;28039;p21"/>
              <p:cNvSpPr/>
              <p:nvPr/>
            </p:nvSpPr>
            <p:spPr>
              <a:xfrm>
                <a:off x="301177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0" name="Google Shape;28040;p21"/>
              <p:cNvSpPr/>
              <p:nvPr/>
            </p:nvSpPr>
            <p:spPr>
              <a:xfrm>
                <a:off x="319560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1" name="Google Shape;28041;p21"/>
              <p:cNvSpPr/>
              <p:nvPr/>
            </p:nvSpPr>
            <p:spPr>
              <a:xfrm>
                <a:off x="337832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2" name="Google Shape;28042;p21"/>
              <p:cNvSpPr/>
              <p:nvPr/>
            </p:nvSpPr>
            <p:spPr>
              <a:xfrm>
                <a:off x="356215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3" name="Google Shape;28043;p21"/>
              <p:cNvSpPr/>
              <p:nvPr/>
            </p:nvSpPr>
            <p:spPr>
              <a:xfrm>
                <a:off x="374487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4" name="Google Shape;28044;p21"/>
              <p:cNvSpPr/>
              <p:nvPr/>
            </p:nvSpPr>
            <p:spPr>
              <a:xfrm>
                <a:off x="392870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5" name="Google Shape;28045;p21"/>
              <p:cNvSpPr/>
              <p:nvPr/>
            </p:nvSpPr>
            <p:spPr>
              <a:xfrm>
                <a:off x="4111427"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6" name="Google Shape;28046;p21"/>
              <p:cNvSpPr/>
              <p:nvPr/>
            </p:nvSpPr>
            <p:spPr>
              <a:xfrm>
                <a:off x="4295260"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7" name="Google Shape;28047;p21"/>
              <p:cNvSpPr/>
              <p:nvPr/>
            </p:nvSpPr>
            <p:spPr>
              <a:xfrm>
                <a:off x="447797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8" name="Google Shape;28048;p21"/>
              <p:cNvSpPr/>
              <p:nvPr/>
            </p:nvSpPr>
            <p:spPr>
              <a:xfrm>
                <a:off x="4661812"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9" name="Google Shape;28049;p21"/>
              <p:cNvSpPr/>
              <p:nvPr/>
            </p:nvSpPr>
            <p:spPr>
              <a:xfrm>
                <a:off x="484453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0" name="Google Shape;28050;p21"/>
              <p:cNvSpPr/>
              <p:nvPr/>
            </p:nvSpPr>
            <p:spPr>
              <a:xfrm>
                <a:off x="5028364"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1" name="Google Shape;28051;p21"/>
              <p:cNvSpPr/>
              <p:nvPr/>
            </p:nvSpPr>
            <p:spPr>
              <a:xfrm>
                <a:off x="521108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2" name="Google Shape;28052;p21"/>
              <p:cNvSpPr/>
              <p:nvPr/>
            </p:nvSpPr>
            <p:spPr>
              <a:xfrm>
                <a:off x="5394916"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3" name="Google Shape;28053;p21"/>
              <p:cNvSpPr/>
              <p:nvPr/>
            </p:nvSpPr>
            <p:spPr>
              <a:xfrm>
                <a:off x="557763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4" name="Google Shape;28054;p21"/>
              <p:cNvSpPr/>
              <p:nvPr/>
            </p:nvSpPr>
            <p:spPr>
              <a:xfrm>
                <a:off x="5761468" y="4012903"/>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5" name="Google Shape;28055;p21"/>
              <p:cNvSpPr/>
              <p:nvPr/>
            </p:nvSpPr>
            <p:spPr>
              <a:xfrm>
                <a:off x="594418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6" name="Google Shape;28056;p21"/>
              <p:cNvSpPr/>
              <p:nvPr/>
            </p:nvSpPr>
            <p:spPr>
              <a:xfrm>
                <a:off x="612699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7" name="Google Shape;28057;p21"/>
              <p:cNvSpPr/>
              <p:nvPr/>
            </p:nvSpPr>
            <p:spPr>
              <a:xfrm>
                <a:off x="6310739"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8" name="Google Shape;28058;p21"/>
              <p:cNvSpPr/>
              <p:nvPr/>
            </p:nvSpPr>
            <p:spPr>
              <a:xfrm>
                <a:off x="649355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9" name="Google Shape;28059;p21"/>
              <p:cNvSpPr/>
              <p:nvPr/>
            </p:nvSpPr>
            <p:spPr>
              <a:xfrm>
                <a:off x="6677291"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0" name="Google Shape;28060;p21"/>
              <p:cNvSpPr/>
              <p:nvPr/>
            </p:nvSpPr>
            <p:spPr>
              <a:xfrm>
                <a:off x="686010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1" name="Google Shape;28061;p21"/>
              <p:cNvSpPr/>
              <p:nvPr/>
            </p:nvSpPr>
            <p:spPr>
              <a:xfrm>
                <a:off x="7043843"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2" name="Google Shape;28062;p21"/>
              <p:cNvSpPr/>
              <p:nvPr/>
            </p:nvSpPr>
            <p:spPr>
              <a:xfrm>
                <a:off x="722665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3" name="Google Shape;28063;p21"/>
              <p:cNvSpPr/>
              <p:nvPr/>
            </p:nvSpPr>
            <p:spPr>
              <a:xfrm>
                <a:off x="7410395" y="4012903"/>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4" name="Google Shape;28064;p21"/>
              <p:cNvSpPr/>
              <p:nvPr/>
            </p:nvSpPr>
            <p:spPr>
              <a:xfrm>
                <a:off x="7593207"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5" name="Google Shape;28065;p21"/>
              <p:cNvSpPr/>
              <p:nvPr/>
            </p:nvSpPr>
            <p:spPr>
              <a:xfrm>
                <a:off x="7776947"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6" name="Google Shape;28066;p21"/>
              <p:cNvSpPr/>
              <p:nvPr/>
            </p:nvSpPr>
            <p:spPr>
              <a:xfrm>
                <a:off x="7959759"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7" name="Google Shape;28067;p21"/>
              <p:cNvSpPr/>
              <p:nvPr/>
            </p:nvSpPr>
            <p:spPr>
              <a:xfrm>
                <a:off x="8143500"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8" name="Google Shape;28068;p21"/>
              <p:cNvSpPr/>
              <p:nvPr/>
            </p:nvSpPr>
            <p:spPr>
              <a:xfrm>
                <a:off x="8326311"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9" name="Google Shape;28069;p21"/>
              <p:cNvSpPr/>
              <p:nvPr/>
            </p:nvSpPr>
            <p:spPr>
              <a:xfrm>
                <a:off x="8510052"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0" name="Google Shape;28070;p21"/>
              <p:cNvSpPr/>
              <p:nvPr/>
            </p:nvSpPr>
            <p:spPr>
              <a:xfrm>
                <a:off x="8692863"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1" name="Google Shape;28071;p21"/>
              <p:cNvSpPr/>
              <p:nvPr/>
            </p:nvSpPr>
            <p:spPr>
              <a:xfrm>
                <a:off x="8876604" y="4012903"/>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2" name="Google Shape;28072;p21"/>
              <p:cNvSpPr/>
              <p:nvPr/>
            </p:nvSpPr>
            <p:spPr>
              <a:xfrm>
                <a:off x="9059415" y="4012903"/>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3" name="Google Shape;28073;p21"/>
            <p:cNvGrpSpPr/>
            <p:nvPr/>
          </p:nvGrpSpPr>
          <p:grpSpPr>
            <a:xfrm>
              <a:off x="70735" y="4191836"/>
              <a:ext cx="9002530" cy="21952"/>
              <a:chOff x="79447" y="4182462"/>
              <a:chExt cx="9002530" cy="21952"/>
            </a:xfrm>
          </p:grpSpPr>
          <p:sp>
            <p:nvSpPr>
              <p:cNvPr id="28074" name="Google Shape;28074;p21"/>
              <p:cNvSpPr/>
              <p:nvPr/>
            </p:nvSpPr>
            <p:spPr>
              <a:xfrm>
                <a:off x="7944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5" name="Google Shape;28075;p21"/>
              <p:cNvSpPr/>
              <p:nvPr/>
            </p:nvSpPr>
            <p:spPr>
              <a:xfrm>
                <a:off x="263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6" name="Google Shape;28076;p21"/>
              <p:cNvSpPr/>
              <p:nvPr/>
            </p:nvSpPr>
            <p:spPr>
              <a:xfrm>
                <a:off x="445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7" name="Google Shape;28077;p21"/>
              <p:cNvSpPr/>
              <p:nvPr/>
            </p:nvSpPr>
            <p:spPr>
              <a:xfrm>
                <a:off x="629739"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8" name="Google Shape;28078;p21"/>
              <p:cNvSpPr/>
              <p:nvPr/>
            </p:nvSpPr>
            <p:spPr>
              <a:xfrm>
                <a:off x="812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9" name="Google Shape;28079;p21"/>
              <p:cNvSpPr/>
              <p:nvPr/>
            </p:nvSpPr>
            <p:spPr>
              <a:xfrm>
                <a:off x="996291"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0" name="Google Shape;28080;p21"/>
              <p:cNvSpPr/>
              <p:nvPr/>
            </p:nvSpPr>
            <p:spPr>
              <a:xfrm>
                <a:off x="1179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1" name="Google Shape;28081;p21"/>
              <p:cNvSpPr/>
              <p:nvPr/>
            </p:nvSpPr>
            <p:spPr>
              <a:xfrm>
                <a:off x="136284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2" name="Google Shape;28082;p21"/>
              <p:cNvSpPr/>
              <p:nvPr/>
            </p:nvSpPr>
            <p:spPr>
              <a:xfrm>
                <a:off x="1545655"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3" name="Google Shape;28083;p21"/>
              <p:cNvSpPr/>
              <p:nvPr/>
            </p:nvSpPr>
            <p:spPr>
              <a:xfrm>
                <a:off x="1729396"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6" y="232"/>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4" name="Google Shape;28084;p21"/>
              <p:cNvSpPr/>
              <p:nvPr/>
            </p:nvSpPr>
            <p:spPr>
              <a:xfrm>
                <a:off x="1912207"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5" name="Google Shape;28085;p21"/>
              <p:cNvSpPr/>
              <p:nvPr/>
            </p:nvSpPr>
            <p:spPr>
              <a:xfrm>
                <a:off x="2095948" y="4182462"/>
                <a:ext cx="21540" cy="21952"/>
              </a:xfrm>
              <a:custGeom>
                <a:avLst/>
                <a:gdLst/>
                <a:ahLst/>
                <a:cxnLst/>
                <a:rect l="l" t="t" r="r" b="b"/>
                <a:pathLst>
                  <a:path w="232" h="232" extrusionOk="0">
                    <a:moveTo>
                      <a:pt x="110" y="1"/>
                    </a:moveTo>
                    <a:cubicBezTo>
                      <a:pt x="45" y="1"/>
                      <a:pt x="1" y="56"/>
                      <a:pt x="1" y="122"/>
                    </a:cubicBezTo>
                    <a:cubicBezTo>
                      <a:pt x="1" y="188"/>
                      <a:pt x="45"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6" name="Google Shape;28086;p21"/>
              <p:cNvSpPr/>
              <p:nvPr/>
            </p:nvSpPr>
            <p:spPr>
              <a:xfrm>
                <a:off x="2278759" y="4182462"/>
                <a:ext cx="22468" cy="21952"/>
              </a:xfrm>
              <a:custGeom>
                <a:avLst/>
                <a:gdLst/>
                <a:ahLst/>
                <a:cxnLst/>
                <a:rect l="l" t="t" r="r" b="b"/>
                <a:pathLst>
                  <a:path w="242"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7" name="Google Shape;28087;p21"/>
              <p:cNvSpPr/>
              <p:nvPr/>
            </p:nvSpPr>
            <p:spPr>
              <a:xfrm>
                <a:off x="246250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8" name="Google Shape;28088;p21"/>
              <p:cNvSpPr/>
              <p:nvPr/>
            </p:nvSpPr>
            <p:spPr>
              <a:xfrm>
                <a:off x="264521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9" name="Google Shape;28089;p21"/>
              <p:cNvSpPr/>
              <p:nvPr/>
            </p:nvSpPr>
            <p:spPr>
              <a:xfrm>
                <a:off x="282905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0" name="Google Shape;28090;p21"/>
              <p:cNvSpPr/>
              <p:nvPr/>
            </p:nvSpPr>
            <p:spPr>
              <a:xfrm>
                <a:off x="301177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1" name="Google Shape;28091;p21"/>
              <p:cNvSpPr/>
              <p:nvPr/>
            </p:nvSpPr>
            <p:spPr>
              <a:xfrm>
                <a:off x="319560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2" name="Google Shape;28092;p21"/>
              <p:cNvSpPr/>
              <p:nvPr/>
            </p:nvSpPr>
            <p:spPr>
              <a:xfrm>
                <a:off x="337832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3" name="Google Shape;28093;p21"/>
              <p:cNvSpPr/>
              <p:nvPr/>
            </p:nvSpPr>
            <p:spPr>
              <a:xfrm>
                <a:off x="356215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4" name="Google Shape;28094;p21"/>
              <p:cNvSpPr/>
              <p:nvPr/>
            </p:nvSpPr>
            <p:spPr>
              <a:xfrm>
                <a:off x="374487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5" name="Google Shape;28095;p21"/>
              <p:cNvSpPr/>
              <p:nvPr/>
            </p:nvSpPr>
            <p:spPr>
              <a:xfrm>
                <a:off x="392870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6" name="Google Shape;28096;p21"/>
              <p:cNvSpPr/>
              <p:nvPr/>
            </p:nvSpPr>
            <p:spPr>
              <a:xfrm>
                <a:off x="4111427"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7" name="Google Shape;28097;p21"/>
              <p:cNvSpPr/>
              <p:nvPr/>
            </p:nvSpPr>
            <p:spPr>
              <a:xfrm>
                <a:off x="4295260"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8" name="Google Shape;28098;p21"/>
              <p:cNvSpPr/>
              <p:nvPr/>
            </p:nvSpPr>
            <p:spPr>
              <a:xfrm>
                <a:off x="447797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9" name="Google Shape;28099;p21"/>
              <p:cNvSpPr/>
              <p:nvPr/>
            </p:nvSpPr>
            <p:spPr>
              <a:xfrm>
                <a:off x="4661812"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0" name="Google Shape;28100;p21"/>
              <p:cNvSpPr/>
              <p:nvPr/>
            </p:nvSpPr>
            <p:spPr>
              <a:xfrm>
                <a:off x="484453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1" name="Google Shape;28101;p21"/>
              <p:cNvSpPr/>
              <p:nvPr/>
            </p:nvSpPr>
            <p:spPr>
              <a:xfrm>
                <a:off x="5028364"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2" name="Google Shape;28102;p21"/>
              <p:cNvSpPr/>
              <p:nvPr/>
            </p:nvSpPr>
            <p:spPr>
              <a:xfrm>
                <a:off x="521108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3" name="Google Shape;28103;p21"/>
              <p:cNvSpPr/>
              <p:nvPr/>
            </p:nvSpPr>
            <p:spPr>
              <a:xfrm>
                <a:off x="5394916"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4" name="Google Shape;28104;p21"/>
              <p:cNvSpPr/>
              <p:nvPr/>
            </p:nvSpPr>
            <p:spPr>
              <a:xfrm>
                <a:off x="557763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88" y="232"/>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5" name="Google Shape;28105;p21"/>
              <p:cNvSpPr/>
              <p:nvPr/>
            </p:nvSpPr>
            <p:spPr>
              <a:xfrm>
                <a:off x="5761468" y="4182462"/>
                <a:ext cx="21540" cy="21952"/>
              </a:xfrm>
              <a:custGeom>
                <a:avLst/>
                <a:gdLst/>
                <a:ahLst/>
                <a:cxnLst/>
                <a:rect l="l" t="t" r="r" b="b"/>
                <a:pathLst>
                  <a:path w="232" h="232" extrusionOk="0">
                    <a:moveTo>
                      <a:pt x="110" y="1"/>
                    </a:moveTo>
                    <a:cubicBezTo>
                      <a:pt x="44" y="1"/>
                      <a:pt x="0" y="56"/>
                      <a:pt x="0" y="122"/>
                    </a:cubicBezTo>
                    <a:cubicBezTo>
                      <a:pt x="0" y="188"/>
                      <a:pt x="44" y="232"/>
                      <a:pt x="110" y="232"/>
                    </a:cubicBezTo>
                    <a:cubicBezTo>
                      <a:pt x="176" y="232"/>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6" name="Google Shape;28106;p21"/>
              <p:cNvSpPr/>
              <p:nvPr/>
            </p:nvSpPr>
            <p:spPr>
              <a:xfrm>
                <a:off x="594418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7" name="Google Shape;28107;p21"/>
              <p:cNvSpPr/>
              <p:nvPr/>
            </p:nvSpPr>
            <p:spPr>
              <a:xfrm>
                <a:off x="612699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8" name="Google Shape;28108;p21"/>
              <p:cNvSpPr/>
              <p:nvPr/>
            </p:nvSpPr>
            <p:spPr>
              <a:xfrm>
                <a:off x="6310739"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9" name="Google Shape;28109;p21"/>
              <p:cNvSpPr/>
              <p:nvPr/>
            </p:nvSpPr>
            <p:spPr>
              <a:xfrm>
                <a:off x="649355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0" name="Google Shape;28110;p21"/>
              <p:cNvSpPr/>
              <p:nvPr/>
            </p:nvSpPr>
            <p:spPr>
              <a:xfrm>
                <a:off x="6677291"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1" name="Google Shape;28111;p21"/>
              <p:cNvSpPr/>
              <p:nvPr/>
            </p:nvSpPr>
            <p:spPr>
              <a:xfrm>
                <a:off x="686010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2" name="Google Shape;28112;p21"/>
              <p:cNvSpPr/>
              <p:nvPr/>
            </p:nvSpPr>
            <p:spPr>
              <a:xfrm>
                <a:off x="7043843"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3" name="Google Shape;28113;p21"/>
              <p:cNvSpPr/>
              <p:nvPr/>
            </p:nvSpPr>
            <p:spPr>
              <a:xfrm>
                <a:off x="722665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4" name="Google Shape;28114;p21"/>
              <p:cNvSpPr/>
              <p:nvPr/>
            </p:nvSpPr>
            <p:spPr>
              <a:xfrm>
                <a:off x="7410395" y="4182462"/>
                <a:ext cx="21540" cy="21952"/>
              </a:xfrm>
              <a:custGeom>
                <a:avLst/>
                <a:gdLst/>
                <a:ahLst/>
                <a:cxnLst/>
                <a:rect l="l" t="t" r="r" b="b"/>
                <a:pathLst>
                  <a:path w="232" h="232" extrusionOk="0">
                    <a:moveTo>
                      <a:pt x="122" y="1"/>
                    </a:moveTo>
                    <a:cubicBezTo>
                      <a:pt x="56" y="1"/>
                      <a:pt x="1" y="56"/>
                      <a:pt x="1" y="122"/>
                    </a:cubicBezTo>
                    <a:cubicBezTo>
                      <a:pt x="1" y="188"/>
                      <a:pt x="56" y="232"/>
                      <a:pt x="122" y="232"/>
                    </a:cubicBezTo>
                    <a:cubicBezTo>
                      <a:pt x="177" y="232"/>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5" name="Google Shape;28115;p21"/>
              <p:cNvSpPr/>
              <p:nvPr/>
            </p:nvSpPr>
            <p:spPr>
              <a:xfrm>
                <a:off x="7593207"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6" name="Google Shape;28116;p21"/>
              <p:cNvSpPr/>
              <p:nvPr/>
            </p:nvSpPr>
            <p:spPr>
              <a:xfrm>
                <a:off x="7776947"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7" name="Google Shape;28117;p21"/>
              <p:cNvSpPr/>
              <p:nvPr/>
            </p:nvSpPr>
            <p:spPr>
              <a:xfrm>
                <a:off x="7959759"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8" name="Google Shape;28118;p21"/>
              <p:cNvSpPr/>
              <p:nvPr/>
            </p:nvSpPr>
            <p:spPr>
              <a:xfrm>
                <a:off x="8143500"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9" name="Google Shape;28119;p21"/>
              <p:cNvSpPr/>
              <p:nvPr/>
            </p:nvSpPr>
            <p:spPr>
              <a:xfrm>
                <a:off x="8326311"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0" name="Google Shape;28120;p21"/>
              <p:cNvSpPr/>
              <p:nvPr/>
            </p:nvSpPr>
            <p:spPr>
              <a:xfrm>
                <a:off x="8510052"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1" name="Google Shape;28121;p21"/>
              <p:cNvSpPr/>
              <p:nvPr/>
            </p:nvSpPr>
            <p:spPr>
              <a:xfrm>
                <a:off x="8692863"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2" name="Google Shape;28122;p21"/>
              <p:cNvSpPr/>
              <p:nvPr/>
            </p:nvSpPr>
            <p:spPr>
              <a:xfrm>
                <a:off x="8876604" y="4182462"/>
                <a:ext cx="21540" cy="21952"/>
              </a:xfrm>
              <a:custGeom>
                <a:avLst/>
                <a:gdLst/>
                <a:ahLst/>
                <a:cxnLst/>
                <a:rect l="l" t="t" r="r" b="b"/>
                <a:pathLst>
                  <a:path w="232" h="232" extrusionOk="0">
                    <a:moveTo>
                      <a:pt x="111" y="1"/>
                    </a:moveTo>
                    <a:cubicBezTo>
                      <a:pt x="56" y="1"/>
                      <a:pt x="1" y="56"/>
                      <a:pt x="1" y="122"/>
                    </a:cubicBezTo>
                    <a:cubicBezTo>
                      <a:pt x="1" y="188"/>
                      <a:pt x="56" y="232"/>
                      <a:pt x="111" y="232"/>
                    </a:cubicBezTo>
                    <a:cubicBezTo>
                      <a:pt x="177" y="232"/>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3" name="Google Shape;28123;p21"/>
              <p:cNvSpPr/>
              <p:nvPr/>
            </p:nvSpPr>
            <p:spPr>
              <a:xfrm>
                <a:off x="9059415" y="4182462"/>
                <a:ext cx="22561" cy="21952"/>
              </a:xfrm>
              <a:custGeom>
                <a:avLst/>
                <a:gdLst/>
                <a:ahLst/>
                <a:cxnLst/>
                <a:rect l="l" t="t" r="r" b="b"/>
                <a:pathLst>
                  <a:path w="243" h="232" extrusionOk="0">
                    <a:moveTo>
                      <a:pt x="121" y="1"/>
                    </a:moveTo>
                    <a:cubicBezTo>
                      <a:pt x="55" y="1"/>
                      <a:pt x="0" y="56"/>
                      <a:pt x="0" y="122"/>
                    </a:cubicBezTo>
                    <a:cubicBezTo>
                      <a:pt x="0" y="188"/>
                      <a:pt x="55" y="232"/>
                      <a:pt x="121" y="232"/>
                    </a:cubicBezTo>
                    <a:cubicBezTo>
                      <a:pt x="187" y="232"/>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4" name="Google Shape;28124;p21"/>
            <p:cNvGrpSpPr/>
            <p:nvPr/>
          </p:nvGrpSpPr>
          <p:grpSpPr>
            <a:xfrm>
              <a:off x="70735" y="4363203"/>
              <a:ext cx="9002530" cy="21952"/>
              <a:chOff x="79447" y="4353157"/>
              <a:chExt cx="9002530" cy="21952"/>
            </a:xfrm>
          </p:grpSpPr>
          <p:sp>
            <p:nvSpPr>
              <p:cNvPr id="28125" name="Google Shape;28125;p21"/>
              <p:cNvSpPr/>
              <p:nvPr/>
            </p:nvSpPr>
            <p:spPr>
              <a:xfrm>
                <a:off x="7944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6" name="Google Shape;28126;p21"/>
              <p:cNvSpPr/>
              <p:nvPr/>
            </p:nvSpPr>
            <p:spPr>
              <a:xfrm>
                <a:off x="263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7" name="Google Shape;28127;p21"/>
              <p:cNvSpPr/>
              <p:nvPr/>
            </p:nvSpPr>
            <p:spPr>
              <a:xfrm>
                <a:off x="445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8" name="Google Shape;28128;p21"/>
              <p:cNvSpPr/>
              <p:nvPr/>
            </p:nvSpPr>
            <p:spPr>
              <a:xfrm>
                <a:off x="629739"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9" name="Google Shape;28129;p21"/>
              <p:cNvSpPr/>
              <p:nvPr/>
            </p:nvSpPr>
            <p:spPr>
              <a:xfrm>
                <a:off x="812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0" name="Google Shape;28130;p21"/>
              <p:cNvSpPr/>
              <p:nvPr/>
            </p:nvSpPr>
            <p:spPr>
              <a:xfrm>
                <a:off x="996291"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1" name="Google Shape;28131;p21"/>
              <p:cNvSpPr/>
              <p:nvPr/>
            </p:nvSpPr>
            <p:spPr>
              <a:xfrm>
                <a:off x="1179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2" name="Google Shape;28132;p21"/>
              <p:cNvSpPr/>
              <p:nvPr/>
            </p:nvSpPr>
            <p:spPr>
              <a:xfrm>
                <a:off x="136284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3" name="Google Shape;28133;p21"/>
              <p:cNvSpPr/>
              <p:nvPr/>
            </p:nvSpPr>
            <p:spPr>
              <a:xfrm>
                <a:off x="1545655"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4" name="Google Shape;28134;p21"/>
              <p:cNvSpPr/>
              <p:nvPr/>
            </p:nvSpPr>
            <p:spPr>
              <a:xfrm>
                <a:off x="1729396"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6" y="231"/>
                      <a:pt x="231" y="176"/>
                      <a:pt x="231" y="110"/>
                    </a:cubicBezTo>
                    <a:cubicBezTo>
                      <a:pt x="231" y="44"/>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5" name="Google Shape;28135;p21"/>
              <p:cNvSpPr/>
              <p:nvPr/>
            </p:nvSpPr>
            <p:spPr>
              <a:xfrm>
                <a:off x="1912207"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6" name="Google Shape;28136;p21"/>
              <p:cNvSpPr/>
              <p:nvPr/>
            </p:nvSpPr>
            <p:spPr>
              <a:xfrm>
                <a:off x="2095948" y="4353157"/>
                <a:ext cx="21540" cy="21952"/>
              </a:xfrm>
              <a:custGeom>
                <a:avLst/>
                <a:gdLst/>
                <a:ahLst/>
                <a:cxnLst/>
                <a:rect l="l" t="t" r="r" b="b"/>
                <a:pathLst>
                  <a:path w="232" h="232" extrusionOk="0">
                    <a:moveTo>
                      <a:pt x="110" y="0"/>
                    </a:moveTo>
                    <a:cubicBezTo>
                      <a:pt x="45" y="0"/>
                      <a:pt x="1" y="44"/>
                      <a:pt x="1" y="110"/>
                    </a:cubicBezTo>
                    <a:cubicBezTo>
                      <a:pt x="1" y="176"/>
                      <a:pt x="45"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7" name="Google Shape;28137;p21"/>
              <p:cNvSpPr/>
              <p:nvPr/>
            </p:nvSpPr>
            <p:spPr>
              <a:xfrm>
                <a:off x="2278759" y="4353157"/>
                <a:ext cx="22468" cy="21952"/>
              </a:xfrm>
              <a:custGeom>
                <a:avLst/>
                <a:gdLst/>
                <a:ahLst/>
                <a:cxnLst/>
                <a:rect l="l" t="t" r="r" b="b"/>
                <a:pathLst>
                  <a:path w="242"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8" name="Google Shape;28138;p21"/>
              <p:cNvSpPr/>
              <p:nvPr/>
            </p:nvSpPr>
            <p:spPr>
              <a:xfrm>
                <a:off x="246250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9" name="Google Shape;28139;p21"/>
              <p:cNvSpPr/>
              <p:nvPr/>
            </p:nvSpPr>
            <p:spPr>
              <a:xfrm>
                <a:off x="264521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0" name="Google Shape;28140;p21"/>
              <p:cNvSpPr/>
              <p:nvPr/>
            </p:nvSpPr>
            <p:spPr>
              <a:xfrm>
                <a:off x="282905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1" name="Google Shape;28141;p21"/>
              <p:cNvSpPr/>
              <p:nvPr/>
            </p:nvSpPr>
            <p:spPr>
              <a:xfrm>
                <a:off x="301177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2" name="Google Shape;28142;p21"/>
              <p:cNvSpPr/>
              <p:nvPr/>
            </p:nvSpPr>
            <p:spPr>
              <a:xfrm>
                <a:off x="319560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3" name="Google Shape;28143;p21"/>
              <p:cNvSpPr/>
              <p:nvPr/>
            </p:nvSpPr>
            <p:spPr>
              <a:xfrm>
                <a:off x="337832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4" name="Google Shape;28144;p21"/>
              <p:cNvSpPr/>
              <p:nvPr/>
            </p:nvSpPr>
            <p:spPr>
              <a:xfrm>
                <a:off x="356215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5" name="Google Shape;28145;p21"/>
              <p:cNvSpPr/>
              <p:nvPr/>
            </p:nvSpPr>
            <p:spPr>
              <a:xfrm>
                <a:off x="374487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6" name="Google Shape;28146;p21"/>
              <p:cNvSpPr/>
              <p:nvPr/>
            </p:nvSpPr>
            <p:spPr>
              <a:xfrm>
                <a:off x="392870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7" name="Google Shape;28147;p21"/>
              <p:cNvSpPr/>
              <p:nvPr/>
            </p:nvSpPr>
            <p:spPr>
              <a:xfrm>
                <a:off x="4111427"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8" name="Google Shape;28148;p21"/>
              <p:cNvSpPr/>
              <p:nvPr/>
            </p:nvSpPr>
            <p:spPr>
              <a:xfrm>
                <a:off x="4295260"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9" name="Google Shape;28149;p21"/>
              <p:cNvSpPr/>
              <p:nvPr/>
            </p:nvSpPr>
            <p:spPr>
              <a:xfrm>
                <a:off x="447797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0" name="Google Shape;28150;p21"/>
              <p:cNvSpPr/>
              <p:nvPr/>
            </p:nvSpPr>
            <p:spPr>
              <a:xfrm>
                <a:off x="4661812"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1" name="Google Shape;28151;p21"/>
              <p:cNvSpPr/>
              <p:nvPr/>
            </p:nvSpPr>
            <p:spPr>
              <a:xfrm>
                <a:off x="484453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2" name="Google Shape;28152;p21"/>
              <p:cNvSpPr/>
              <p:nvPr/>
            </p:nvSpPr>
            <p:spPr>
              <a:xfrm>
                <a:off x="5028364"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3" name="Google Shape;28153;p21"/>
              <p:cNvSpPr/>
              <p:nvPr/>
            </p:nvSpPr>
            <p:spPr>
              <a:xfrm>
                <a:off x="521108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4" name="Google Shape;28154;p21"/>
              <p:cNvSpPr/>
              <p:nvPr/>
            </p:nvSpPr>
            <p:spPr>
              <a:xfrm>
                <a:off x="5394916"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5" name="Google Shape;28155;p21"/>
              <p:cNvSpPr/>
              <p:nvPr/>
            </p:nvSpPr>
            <p:spPr>
              <a:xfrm>
                <a:off x="557763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88" y="231"/>
                      <a:pt x="232" y="176"/>
                      <a:pt x="232" y="110"/>
                    </a:cubicBezTo>
                    <a:cubicBezTo>
                      <a:pt x="232" y="44"/>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6" name="Google Shape;28156;p21"/>
              <p:cNvSpPr/>
              <p:nvPr/>
            </p:nvSpPr>
            <p:spPr>
              <a:xfrm>
                <a:off x="5761468" y="4353157"/>
                <a:ext cx="21540" cy="21952"/>
              </a:xfrm>
              <a:custGeom>
                <a:avLst/>
                <a:gdLst/>
                <a:ahLst/>
                <a:cxnLst/>
                <a:rect l="l" t="t" r="r" b="b"/>
                <a:pathLst>
                  <a:path w="232" h="232" extrusionOk="0">
                    <a:moveTo>
                      <a:pt x="110" y="0"/>
                    </a:moveTo>
                    <a:cubicBezTo>
                      <a:pt x="44" y="0"/>
                      <a:pt x="0" y="44"/>
                      <a:pt x="0" y="110"/>
                    </a:cubicBezTo>
                    <a:cubicBezTo>
                      <a:pt x="0" y="176"/>
                      <a:pt x="44" y="231"/>
                      <a:pt x="110" y="231"/>
                    </a:cubicBezTo>
                    <a:cubicBezTo>
                      <a:pt x="176" y="231"/>
                      <a:pt x="231" y="176"/>
                      <a:pt x="231" y="110"/>
                    </a:cubicBezTo>
                    <a:cubicBezTo>
                      <a:pt x="231" y="44"/>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7" name="Google Shape;28157;p21"/>
              <p:cNvSpPr/>
              <p:nvPr/>
            </p:nvSpPr>
            <p:spPr>
              <a:xfrm>
                <a:off x="594418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8" name="Google Shape;28158;p21"/>
              <p:cNvSpPr/>
              <p:nvPr/>
            </p:nvSpPr>
            <p:spPr>
              <a:xfrm>
                <a:off x="612699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9" name="Google Shape;28159;p21"/>
              <p:cNvSpPr/>
              <p:nvPr/>
            </p:nvSpPr>
            <p:spPr>
              <a:xfrm>
                <a:off x="6310739"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0" name="Google Shape;28160;p21"/>
              <p:cNvSpPr/>
              <p:nvPr/>
            </p:nvSpPr>
            <p:spPr>
              <a:xfrm>
                <a:off x="649355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1" name="Google Shape;28161;p21"/>
              <p:cNvSpPr/>
              <p:nvPr/>
            </p:nvSpPr>
            <p:spPr>
              <a:xfrm>
                <a:off x="6677291"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2" name="Google Shape;28162;p21"/>
              <p:cNvSpPr/>
              <p:nvPr/>
            </p:nvSpPr>
            <p:spPr>
              <a:xfrm>
                <a:off x="686010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3" name="Google Shape;28163;p21"/>
              <p:cNvSpPr/>
              <p:nvPr/>
            </p:nvSpPr>
            <p:spPr>
              <a:xfrm>
                <a:off x="7043843"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4" name="Google Shape;28164;p21"/>
              <p:cNvSpPr/>
              <p:nvPr/>
            </p:nvSpPr>
            <p:spPr>
              <a:xfrm>
                <a:off x="722665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5" name="Google Shape;28165;p21"/>
              <p:cNvSpPr/>
              <p:nvPr/>
            </p:nvSpPr>
            <p:spPr>
              <a:xfrm>
                <a:off x="7410395" y="4353157"/>
                <a:ext cx="21540" cy="21952"/>
              </a:xfrm>
              <a:custGeom>
                <a:avLst/>
                <a:gdLst/>
                <a:ahLst/>
                <a:cxnLst/>
                <a:rect l="l" t="t" r="r" b="b"/>
                <a:pathLst>
                  <a:path w="232" h="232" extrusionOk="0">
                    <a:moveTo>
                      <a:pt x="122" y="0"/>
                    </a:moveTo>
                    <a:cubicBezTo>
                      <a:pt x="56" y="0"/>
                      <a:pt x="1" y="44"/>
                      <a:pt x="1" y="110"/>
                    </a:cubicBezTo>
                    <a:cubicBezTo>
                      <a:pt x="1" y="176"/>
                      <a:pt x="56" y="231"/>
                      <a:pt x="122" y="231"/>
                    </a:cubicBezTo>
                    <a:cubicBezTo>
                      <a:pt x="177" y="231"/>
                      <a:pt x="232" y="176"/>
                      <a:pt x="232" y="110"/>
                    </a:cubicBezTo>
                    <a:cubicBezTo>
                      <a:pt x="232" y="44"/>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6" name="Google Shape;28166;p21"/>
              <p:cNvSpPr/>
              <p:nvPr/>
            </p:nvSpPr>
            <p:spPr>
              <a:xfrm>
                <a:off x="7593207"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7" name="Google Shape;28167;p21"/>
              <p:cNvSpPr/>
              <p:nvPr/>
            </p:nvSpPr>
            <p:spPr>
              <a:xfrm>
                <a:off x="7776947"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8" name="Google Shape;28168;p21"/>
              <p:cNvSpPr/>
              <p:nvPr/>
            </p:nvSpPr>
            <p:spPr>
              <a:xfrm>
                <a:off x="7959759"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9" name="Google Shape;28169;p21"/>
              <p:cNvSpPr/>
              <p:nvPr/>
            </p:nvSpPr>
            <p:spPr>
              <a:xfrm>
                <a:off x="8143500"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0" name="Google Shape;28170;p21"/>
              <p:cNvSpPr/>
              <p:nvPr/>
            </p:nvSpPr>
            <p:spPr>
              <a:xfrm>
                <a:off x="8326311"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1" name="Google Shape;28171;p21"/>
              <p:cNvSpPr/>
              <p:nvPr/>
            </p:nvSpPr>
            <p:spPr>
              <a:xfrm>
                <a:off x="8510052"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2" name="Google Shape;28172;p21"/>
              <p:cNvSpPr/>
              <p:nvPr/>
            </p:nvSpPr>
            <p:spPr>
              <a:xfrm>
                <a:off x="8692863"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3" name="Google Shape;28173;p21"/>
              <p:cNvSpPr/>
              <p:nvPr/>
            </p:nvSpPr>
            <p:spPr>
              <a:xfrm>
                <a:off x="8876604" y="4353157"/>
                <a:ext cx="21540" cy="21952"/>
              </a:xfrm>
              <a:custGeom>
                <a:avLst/>
                <a:gdLst/>
                <a:ahLst/>
                <a:cxnLst/>
                <a:rect l="l" t="t" r="r" b="b"/>
                <a:pathLst>
                  <a:path w="232" h="232" extrusionOk="0">
                    <a:moveTo>
                      <a:pt x="111" y="0"/>
                    </a:moveTo>
                    <a:cubicBezTo>
                      <a:pt x="56" y="0"/>
                      <a:pt x="1" y="44"/>
                      <a:pt x="1" y="110"/>
                    </a:cubicBezTo>
                    <a:cubicBezTo>
                      <a:pt x="1" y="176"/>
                      <a:pt x="56" y="231"/>
                      <a:pt x="111" y="231"/>
                    </a:cubicBezTo>
                    <a:cubicBezTo>
                      <a:pt x="177" y="231"/>
                      <a:pt x="232" y="176"/>
                      <a:pt x="232" y="110"/>
                    </a:cubicBezTo>
                    <a:cubicBezTo>
                      <a:pt x="232" y="44"/>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4" name="Google Shape;28174;p21"/>
              <p:cNvSpPr/>
              <p:nvPr/>
            </p:nvSpPr>
            <p:spPr>
              <a:xfrm>
                <a:off x="9059415" y="4353157"/>
                <a:ext cx="22561" cy="21952"/>
              </a:xfrm>
              <a:custGeom>
                <a:avLst/>
                <a:gdLst/>
                <a:ahLst/>
                <a:cxnLst/>
                <a:rect l="l" t="t" r="r" b="b"/>
                <a:pathLst>
                  <a:path w="243" h="232" extrusionOk="0">
                    <a:moveTo>
                      <a:pt x="121" y="0"/>
                    </a:moveTo>
                    <a:cubicBezTo>
                      <a:pt x="55" y="0"/>
                      <a:pt x="0" y="44"/>
                      <a:pt x="0" y="110"/>
                    </a:cubicBezTo>
                    <a:cubicBezTo>
                      <a:pt x="0" y="176"/>
                      <a:pt x="55" y="231"/>
                      <a:pt x="121" y="231"/>
                    </a:cubicBezTo>
                    <a:cubicBezTo>
                      <a:pt x="187" y="231"/>
                      <a:pt x="242" y="176"/>
                      <a:pt x="242" y="110"/>
                    </a:cubicBezTo>
                    <a:cubicBezTo>
                      <a:pt x="242" y="44"/>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5" name="Google Shape;28175;p21"/>
            <p:cNvGrpSpPr/>
            <p:nvPr/>
          </p:nvGrpSpPr>
          <p:grpSpPr>
            <a:xfrm>
              <a:off x="70735" y="4534570"/>
              <a:ext cx="9002530" cy="22993"/>
              <a:chOff x="79447" y="4522716"/>
              <a:chExt cx="9002530" cy="22993"/>
            </a:xfrm>
          </p:grpSpPr>
          <p:sp>
            <p:nvSpPr>
              <p:cNvPr id="28176" name="Google Shape;28176;p21"/>
              <p:cNvSpPr/>
              <p:nvPr/>
            </p:nvSpPr>
            <p:spPr>
              <a:xfrm>
                <a:off x="7944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7" name="Google Shape;28177;p21"/>
              <p:cNvSpPr/>
              <p:nvPr/>
            </p:nvSpPr>
            <p:spPr>
              <a:xfrm>
                <a:off x="263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8" name="Google Shape;28178;p21"/>
              <p:cNvSpPr/>
              <p:nvPr/>
            </p:nvSpPr>
            <p:spPr>
              <a:xfrm>
                <a:off x="445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9" name="Google Shape;28179;p21"/>
              <p:cNvSpPr/>
              <p:nvPr/>
            </p:nvSpPr>
            <p:spPr>
              <a:xfrm>
                <a:off x="629739"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0" name="Google Shape;28180;p21"/>
              <p:cNvSpPr/>
              <p:nvPr/>
            </p:nvSpPr>
            <p:spPr>
              <a:xfrm>
                <a:off x="812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1" name="Google Shape;28181;p21"/>
              <p:cNvSpPr/>
              <p:nvPr/>
            </p:nvSpPr>
            <p:spPr>
              <a:xfrm>
                <a:off x="996291"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2" name="Google Shape;28182;p21"/>
              <p:cNvSpPr/>
              <p:nvPr/>
            </p:nvSpPr>
            <p:spPr>
              <a:xfrm>
                <a:off x="1179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3" name="Google Shape;28183;p21"/>
              <p:cNvSpPr/>
              <p:nvPr/>
            </p:nvSpPr>
            <p:spPr>
              <a:xfrm>
                <a:off x="136284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4" name="Google Shape;28184;p21"/>
              <p:cNvSpPr/>
              <p:nvPr/>
            </p:nvSpPr>
            <p:spPr>
              <a:xfrm>
                <a:off x="1545655"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5" name="Google Shape;28185;p21"/>
              <p:cNvSpPr/>
              <p:nvPr/>
            </p:nvSpPr>
            <p:spPr>
              <a:xfrm>
                <a:off x="1729396"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6" y="243"/>
                      <a:pt x="231" y="188"/>
                      <a:pt x="231" y="122"/>
                    </a:cubicBezTo>
                    <a:cubicBezTo>
                      <a:pt x="231" y="56"/>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6" name="Google Shape;28186;p21"/>
              <p:cNvSpPr/>
              <p:nvPr/>
            </p:nvSpPr>
            <p:spPr>
              <a:xfrm>
                <a:off x="1912207"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7" name="Google Shape;28187;p21"/>
              <p:cNvSpPr/>
              <p:nvPr/>
            </p:nvSpPr>
            <p:spPr>
              <a:xfrm>
                <a:off x="2095948" y="4522716"/>
                <a:ext cx="21540" cy="22993"/>
              </a:xfrm>
              <a:custGeom>
                <a:avLst/>
                <a:gdLst/>
                <a:ahLst/>
                <a:cxnLst/>
                <a:rect l="l" t="t" r="r" b="b"/>
                <a:pathLst>
                  <a:path w="232" h="243" extrusionOk="0">
                    <a:moveTo>
                      <a:pt x="110" y="1"/>
                    </a:moveTo>
                    <a:cubicBezTo>
                      <a:pt x="45" y="1"/>
                      <a:pt x="1" y="56"/>
                      <a:pt x="1" y="122"/>
                    </a:cubicBezTo>
                    <a:cubicBezTo>
                      <a:pt x="1" y="188"/>
                      <a:pt x="45"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8" name="Google Shape;28188;p21"/>
              <p:cNvSpPr/>
              <p:nvPr/>
            </p:nvSpPr>
            <p:spPr>
              <a:xfrm>
                <a:off x="2278759" y="4522716"/>
                <a:ext cx="22468" cy="22993"/>
              </a:xfrm>
              <a:custGeom>
                <a:avLst/>
                <a:gdLst/>
                <a:ahLst/>
                <a:cxnLst/>
                <a:rect l="l" t="t" r="r" b="b"/>
                <a:pathLst>
                  <a:path w="242"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9" name="Google Shape;28189;p21"/>
              <p:cNvSpPr/>
              <p:nvPr/>
            </p:nvSpPr>
            <p:spPr>
              <a:xfrm>
                <a:off x="246250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0" name="Google Shape;28190;p21"/>
              <p:cNvSpPr/>
              <p:nvPr/>
            </p:nvSpPr>
            <p:spPr>
              <a:xfrm>
                <a:off x="264521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1" name="Google Shape;28191;p21"/>
              <p:cNvSpPr/>
              <p:nvPr/>
            </p:nvSpPr>
            <p:spPr>
              <a:xfrm>
                <a:off x="282905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2" name="Google Shape;28192;p21"/>
              <p:cNvSpPr/>
              <p:nvPr/>
            </p:nvSpPr>
            <p:spPr>
              <a:xfrm>
                <a:off x="301177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3" name="Google Shape;28193;p21"/>
              <p:cNvSpPr/>
              <p:nvPr/>
            </p:nvSpPr>
            <p:spPr>
              <a:xfrm>
                <a:off x="319560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4" name="Google Shape;28194;p21"/>
              <p:cNvSpPr/>
              <p:nvPr/>
            </p:nvSpPr>
            <p:spPr>
              <a:xfrm>
                <a:off x="337832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5" name="Google Shape;28195;p21"/>
              <p:cNvSpPr/>
              <p:nvPr/>
            </p:nvSpPr>
            <p:spPr>
              <a:xfrm>
                <a:off x="356215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6" name="Google Shape;28196;p21"/>
              <p:cNvSpPr/>
              <p:nvPr/>
            </p:nvSpPr>
            <p:spPr>
              <a:xfrm>
                <a:off x="374487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7" name="Google Shape;28197;p21"/>
              <p:cNvSpPr/>
              <p:nvPr/>
            </p:nvSpPr>
            <p:spPr>
              <a:xfrm>
                <a:off x="392870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8" name="Google Shape;28198;p21"/>
              <p:cNvSpPr/>
              <p:nvPr/>
            </p:nvSpPr>
            <p:spPr>
              <a:xfrm>
                <a:off x="4111427"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9" name="Google Shape;28199;p21"/>
              <p:cNvSpPr/>
              <p:nvPr/>
            </p:nvSpPr>
            <p:spPr>
              <a:xfrm>
                <a:off x="4295260"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0" name="Google Shape;28200;p21"/>
              <p:cNvSpPr/>
              <p:nvPr/>
            </p:nvSpPr>
            <p:spPr>
              <a:xfrm>
                <a:off x="447797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1" name="Google Shape;28201;p21"/>
              <p:cNvSpPr/>
              <p:nvPr/>
            </p:nvSpPr>
            <p:spPr>
              <a:xfrm>
                <a:off x="4661812"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2" name="Google Shape;28202;p21"/>
              <p:cNvSpPr/>
              <p:nvPr/>
            </p:nvSpPr>
            <p:spPr>
              <a:xfrm>
                <a:off x="484453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3" name="Google Shape;28203;p21"/>
              <p:cNvSpPr/>
              <p:nvPr/>
            </p:nvSpPr>
            <p:spPr>
              <a:xfrm>
                <a:off x="5028364"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4" name="Google Shape;28204;p21"/>
              <p:cNvSpPr/>
              <p:nvPr/>
            </p:nvSpPr>
            <p:spPr>
              <a:xfrm>
                <a:off x="521108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5" name="Google Shape;28205;p21"/>
              <p:cNvSpPr/>
              <p:nvPr/>
            </p:nvSpPr>
            <p:spPr>
              <a:xfrm>
                <a:off x="5394916"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6" name="Google Shape;28206;p21"/>
              <p:cNvSpPr/>
              <p:nvPr/>
            </p:nvSpPr>
            <p:spPr>
              <a:xfrm>
                <a:off x="557763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88" y="243"/>
                      <a:pt x="232" y="188"/>
                      <a:pt x="232" y="122"/>
                    </a:cubicBezTo>
                    <a:cubicBezTo>
                      <a:pt x="232" y="56"/>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7" name="Google Shape;28207;p21"/>
              <p:cNvSpPr/>
              <p:nvPr/>
            </p:nvSpPr>
            <p:spPr>
              <a:xfrm>
                <a:off x="5761468" y="4522716"/>
                <a:ext cx="21540" cy="22993"/>
              </a:xfrm>
              <a:custGeom>
                <a:avLst/>
                <a:gdLst/>
                <a:ahLst/>
                <a:cxnLst/>
                <a:rect l="l" t="t" r="r" b="b"/>
                <a:pathLst>
                  <a:path w="232" h="243" extrusionOk="0">
                    <a:moveTo>
                      <a:pt x="110" y="1"/>
                    </a:moveTo>
                    <a:cubicBezTo>
                      <a:pt x="44" y="1"/>
                      <a:pt x="0" y="56"/>
                      <a:pt x="0" y="122"/>
                    </a:cubicBezTo>
                    <a:cubicBezTo>
                      <a:pt x="0" y="188"/>
                      <a:pt x="44" y="243"/>
                      <a:pt x="110" y="243"/>
                    </a:cubicBezTo>
                    <a:cubicBezTo>
                      <a:pt x="176" y="243"/>
                      <a:pt x="231" y="188"/>
                      <a:pt x="231" y="122"/>
                    </a:cubicBezTo>
                    <a:cubicBezTo>
                      <a:pt x="231" y="56"/>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8" name="Google Shape;28208;p21"/>
              <p:cNvSpPr/>
              <p:nvPr/>
            </p:nvSpPr>
            <p:spPr>
              <a:xfrm>
                <a:off x="594418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9" name="Google Shape;28209;p21"/>
              <p:cNvSpPr/>
              <p:nvPr/>
            </p:nvSpPr>
            <p:spPr>
              <a:xfrm>
                <a:off x="612699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0" name="Google Shape;28210;p21"/>
              <p:cNvSpPr/>
              <p:nvPr/>
            </p:nvSpPr>
            <p:spPr>
              <a:xfrm>
                <a:off x="6310739"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1" name="Google Shape;28211;p21"/>
              <p:cNvSpPr/>
              <p:nvPr/>
            </p:nvSpPr>
            <p:spPr>
              <a:xfrm>
                <a:off x="649355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2" name="Google Shape;28212;p21"/>
              <p:cNvSpPr/>
              <p:nvPr/>
            </p:nvSpPr>
            <p:spPr>
              <a:xfrm>
                <a:off x="6677291"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3" name="Google Shape;28213;p21"/>
              <p:cNvSpPr/>
              <p:nvPr/>
            </p:nvSpPr>
            <p:spPr>
              <a:xfrm>
                <a:off x="686010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4" name="Google Shape;28214;p21"/>
              <p:cNvSpPr/>
              <p:nvPr/>
            </p:nvSpPr>
            <p:spPr>
              <a:xfrm>
                <a:off x="7043843"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5" name="Google Shape;28215;p21"/>
              <p:cNvSpPr/>
              <p:nvPr/>
            </p:nvSpPr>
            <p:spPr>
              <a:xfrm>
                <a:off x="722665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6" name="Google Shape;28216;p21"/>
              <p:cNvSpPr/>
              <p:nvPr/>
            </p:nvSpPr>
            <p:spPr>
              <a:xfrm>
                <a:off x="7410395" y="4522716"/>
                <a:ext cx="21540" cy="22993"/>
              </a:xfrm>
              <a:custGeom>
                <a:avLst/>
                <a:gdLst/>
                <a:ahLst/>
                <a:cxnLst/>
                <a:rect l="l" t="t" r="r" b="b"/>
                <a:pathLst>
                  <a:path w="232" h="243" extrusionOk="0">
                    <a:moveTo>
                      <a:pt x="122" y="1"/>
                    </a:moveTo>
                    <a:cubicBezTo>
                      <a:pt x="56" y="1"/>
                      <a:pt x="1" y="56"/>
                      <a:pt x="1" y="122"/>
                    </a:cubicBezTo>
                    <a:cubicBezTo>
                      <a:pt x="1" y="188"/>
                      <a:pt x="56" y="243"/>
                      <a:pt x="122" y="243"/>
                    </a:cubicBezTo>
                    <a:cubicBezTo>
                      <a:pt x="177" y="243"/>
                      <a:pt x="232" y="188"/>
                      <a:pt x="232" y="122"/>
                    </a:cubicBezTo>
                    <a:cubicBezTo>
                      <a:pt x="232" y="56"/>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7" name="Google Shape;28217;p21"/>
              <p:cNvSpPr/>
              <p:nvPr/>
            </p:nvSpPr>
            <p:spPr>
              <a:xfrm>
                <a:off x="7593207"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8" name="Google Shape;28218;p21"/>
              <p:cNvSpPr/>
              <p:nvPr/>
            </p:nvSpPr>
            <p:spPr>
              <a:xfrm>
                <a:off x="7776947"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9" name="Google Shape;28219;p21"/>
              <p:cNvSpPr/>
              <p:nvPr/>
            </p:nvSpPr>
            <p:spPr>
              <a:xfrm>
                <a:off x="7959759"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0" name="Google Shape;28220;p21"/>
              <p:cNvSpPr/>
              <p:nvPr/>
            </p:nvSpPr>
            <p:spPr>
              <a:xfrm>
                <a:off x="8143500"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1" name="Google Shape;28221;p21"/>
              <p:cNvSpPr/>
              <p:nvPr/>
            </p:nvSpPr>
            <p:spPr>
              <a:xfrm>
                <a:off x="8326311"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2" name="Google Shape;28222;p21"/>
              <p:cNvSpPr/>
              <p:nvPr/>
            </p:nvSpPr>
            <p:spPr>
              <a:xfrm>
                <a:off x="8510052"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3" name="Google Shape;28223;p21"/>
              <p:cNvSpPr/>
              <p:nvPr/>
            </p:nvSpPr>
            <p:spPr>
              <a:xfrm>
                <a:off x="8692863"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4" name="Google Shape;28224;p21"/>
              <p:cNvSpPr/>
              <p:nvPr/>
            </p:nvSpPr>
            <p:spPr>
              <a:xfrm>
                <a:off x="8876604" y="4522716"/>
                <a:ext cx="21540" cy="22993"/>
              </a:xfrm>
              <a:custGeom>
                <a:avLst/>
                <a:gdLst/>
                <a:ahLst/>
                <a:cxnLst/>
                <a:rect l="l" t="t" r="r" b="b"/>
                <a:pathLst>
                  <a:path w="232" h="243" extrusionOk="0">
                    <a:moveTo>
                      <a:pt x="111" y="1"/>
                    </a:moveTo>
                    <a:cubicBezTo>
                      <a:pt x="56" y="1"/>
                      <a:pt x="1" y="56"/>
                      <a:pt x="1" y="122"/>
                    </a:cubicBezTo>
                    <a:cubicBezTo>
                      <a:pt x="1" y="188"/>
                      <a:pt x="56" y="243"/>
                      <a:pt x="111" y="243"/>
                    </a:cubicBezTo>
                    <a:cubicBezTo>
                      <a:pt x="177" y="243"/>
                      <a:pt x="232" y="188"/>
                      <a:pt x="232" y="122"/>
                    </a:cubicBezTo>
                    <a:cubicBezTo>
                      <a:pt x="232" y="56"/>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5" name="Google Shape;28225;p21"/>
              <p:cNvSpPr/>
              <p:nvPr/>
            </p:nvSpPr>
            <p:spPr>
              <a:xfrm>
                <a:off x="9059415" y="4522716"/>
                <a:ext cx="22561" cy="22993"/>
              </a:xfrm>
              <a:custGeom>
                <a:avLst/>
                <a:gdLst/>
                <a:ahLst/>
                <a:cxnLst/>
                <a:rect l="l" t="t" r="r" b="b"/>
                <a:pathLst>
                  <a:path w="243" h="243" extrusionOk="0">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6" name="Google Shape;28226;p21"/>
            <p:cNvGrpSpPr/>
            <p:nvPr/>
          </p:nvGrpSpPr>
          <p:grpSpPr>
            <a:xfrm>
              <a:off x="70735" y="4706978"/>
              <a:ext cx="9002530" cy="21952"/>
              <a:chOff x="79447" y="4693410"/>
              <a:chExt cx="9002530" cy="21952"/>
            </a:xfrm>
          </p:grpSpPr>
          <p:sp>
            <p:nvSpPr>
              <p:cNvPr id="28227" name="Google Shape;28227;p21"/>
              <p:cNvSpPr/>
              <p:nvPr/>
            </p:nvSpPr>
            <p:spPr>
              <a:xfrm>
                <a:off x="7944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8" name="Google Shape;28228;p21"/>
              <p:cNvSpPr/>
              <p:nvPr/>
            </p:nvSpPr>
            <p:spPr>
              <a:xfrm>
                <a:off x="263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9" name="Google Shape;28229;p21"/>
              <p:cNvSpPr/>
              <p:nvPr/>
            </p:nvSpPr>
            <p:spPr>
              <a:xfrm>
                <a:off x="445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0" name="Google Shape;28230;p21"/>
              <p:cNvSpPr/>
              <p:nvPr/>
            </p:nvSpPr>
            <p:spPr>
              <a:xfrm>
                <a:off x="629739"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1" name="Google Shape;28231;p21"/>
              <p:cNvSpPr/>
              <p:nvPr/>
            </p:nvSpPr>
            <p:spPr>
              <a:xfrm>
                <a:off x="812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2" name="Google Shape;28232;p21"/>
              <p:cNvSpPr/>
              <p:nvPr/>
            </p:nvSpPr>
            <p:spPr>
              <a:xfrm>
                <a:off x="996291"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3" name="Google Shape;28233;p21"/>
              <p:cNvSpPr/>
              <p:nvPr/>
            </p:nvSpPr>
            <p:spPr>
              <a:xfrm>
                <a:off x="1179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4" name="Google Shape;28234;p21"/>
              <p:cNvSpPr/>
              <p:nvPr/>
            </p:nvSpPr>
            <p:spPr>
              <a:xfrm>
                <a:off x="136284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5" name="Google Shape;28235;p21"/>
              <p:cNvSpPr/>
              <p:nvPr/>
            </p:nvSpPr>
            <p:spPr>
              <a:xfrm>
                <a:off x="1545655"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6" name="Google Shape;28236;p21"/>
              <p:cNvSpPr/>
              <p:nvPr/>
            </p:nvSpPr>
            <p:spPr>
              <a:xfrm>
                <a:off x="1729396"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6" y="231"/>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7" name="Google Shape;28237;p21"/>
              <p:cNvSpPr/>
              <p:nvPr/>
            </p:nvSpPr>
            <p:spPr>
              <a:xfrm>
                <a:off x="1912207"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8" name="Google Shape;28238;p21"/>
              <p:cNvSpPr/>
              <p:nvPr/>
            </p:nvSpPr>
            <p:spPr>
              <a:xfrm>
                <a:off x="2095948" y="4693410"/>
                <a:ext cx="21540" cy="21952"/>
              </a:xfrm>
              <a:custGeom>
                <a:avLst/>
                <a:gdLst/>
                <a:ahLst/>
                <a:cxnLst/>
                <a:rect l="l" t="t" r="r" b="b"/>
                <a:pathLst>
                  <a:path w="232" h="232" extrusionOk="0">
                    <a:moveTo>
                      <a:pt x="110" y="0"/>
                    </a:moveTo>
                    <a:cubicBezTo>
                      <a:pt x="45" y="0"/>
                      <a:pt x="1" y="55"/>
                      <a:pt x="1" y="121"/>
                    </a:cubicBezTo>
                    <a:cubicBezTo>
                      <a:pt x="1" y="187"/>
                      <a:pt x="45"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9" name="Google Shape;28239;p21"/>
              <p:cNvSpPr/>
              <p:nvPr/>
            </p:nvSpPr>
            <p:spPr>
              <a:xfrm>
                <a:off x="2278759" y="4693410"/>
                <a:ext cx="22468" cy="21952"/>
              </a:xfrm>
              <a:custGeom>
                <a:avLst/>
                <a:gdLst/>
                <a:ahLst/>
                <a:cxnLst/>
                <a:rect l="l" t="t" r="r" b="b"/>
                <a:pathLst>
                  <a:path w="242"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0" name="Google Shape;28240;p21"/>
              <p:cNvSpPr/>
              <p:nvPr/>
            </p:nvSpPr>
            <p:spPr>
              <a:xfrm>
                <a:off x="246250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1" name="Google Shape;28241;p21"/>
              <p:cNvSpPr/>
              <p:nvPr/>
            </p:nvSpPr>
            <p:spPr>
              <a:xfrm>
                <a:off x="264521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2" name="Google Shape;28242;p21"/>
              <p:cNvSpPr/>
              <p:nvPr/>
            </p:nvSpPr>
            <p:spPr>
              <a:xfrm>
                <a:off x="282905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3" name="Google Shape;28243;p21"/>
              <p:cNvSpPr/>
              <p:nvPr/>
            </p:nvSpPr>
            <p:spPr>
              <a:xfrm>
                <a:off x="301177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4" name="Google Shape;28244;p21"/>
              <p:cNvSpPr/>
              <p:nvPr/>
            </p:nvSpPr>
            <p:spPr>
              <a:xfrm>
                <a:off x="319560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5" name="Google Shape;28245;p21"/>
              <p:cNvSpPr/>
              <p:nvPr/>
            </p:nvSpPr>
            <p:spPr>
              <a:xfrm>
                <a:off x="337832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6" name="Google Shape;28246;p21"/>
              <p:cNvSpPr/>
              <p:nvPr/>
            </p:nvSpPr>
            <p:spPr>
              <a:xfrm>
                <a:off x="356215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7" name="Google Shape;28247;p21"/>
              <p:cNvSpPr/>
              <p:nvPr/>
            </p:nvSpPr>
            <p:spPr>
              <a:xfrm>
                <a:off x="374487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8" name="Google Shape;28248;p21"/>
              <p:cNvSpPr/>
              <p:nvPr/>
            </p:nvSpPr>
            <p:spPr>
              <a:xfrm>
                <a:off x="392870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9" name="Google Shape;28249;p21"/>
              <p:cNvSpPr/>
              <p:nvPr/>
            </p:nvSpPr>
            <p:spPr>
              <a:xfrm>
                <a:off x="4111427"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0" name="Google Shape;28250;p21"/>
              <p:cNvSpPr/>
              <p:nvPr/>
            </p:nvSpPr>
            <p:spPr>
              <a:xfrm>
                <a:off x="4295260"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1" name="Google Shape;28251;p21"/>
              <p:cNvSpPr/>
              <p:nvPr/>
            </p:nvSpPr>
            <p:spPr>
              <a:xfrm>
                <a:off x="447797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2" name="Google Shape;28252;p21"/>
              <p:cNvSpPr/>
              <p:nvPr/>
            </p:nvSpPr>
            <p:spPr>
              <a:xfrm>
                <a:off x="4661812"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3" name="Google Shape;28253;p21"/>
              <p:cNvSpPr/>
              <p:nvPr/>
            </p:nvSpPr>
            <p:spPr>
              <a:xfrm>
                <a:off x="484453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4" name="Google Shape;28254;p21"/>
              <p:cNvSpPr/>
              <p:nvPr/>
            </p:nvSpPr>
            <p:spPr>
              <a:xfrm>
                <a:off x="5028364"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5" name="Google Shape;28255;p21"/>
              <p:cNvSpPr/>
              <p:nvPr/>
            </p:nvSpPr>
            <p:spPr>
              <a:xfrm>
                <a:off x="521108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6" name="Google Shape;28256;p21"/>
              <p:cNvSpPr/>
              <p:nvPr/>
            </p:nvSpPr>
            <p:spPr>
              <a:xfrm>
                <a:off x="5394916"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7" name="Google Shape;28257;p21"/>
              <p:cNvSpPr/>
              <p:nvPr/>
            </p:nvSpPr>
            <p:spPr>
              <a:xfrm>
                <a:off x="557763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88" y="231"/>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8" name="Google Shape;28258;p21"/>
              <p:cNvSpPr/>
              <p:nvPr/>
            </p:nvSpPr>
            <p:spPr>
              <a:xfrm>
                <a:off x="5761468" y="4693410"/>
                <a:ext cx="21540" cy="21952"/>
              </a:xfrm>
              <a:custGeom>
                <a:avLst/>
                <a:gdLst/>
                <a:ahLst/>
                <a:cxnLst/>
                <a:rect l="l" t="t" r="r" b="b"/>
                <a:pathLst>
                  <a:path w="232" h="232" extrusionOk="0">
                    <a:moveTo>
                      <a:pt x="110" y="0"/>
                    </a:moveTo>
                    <a:cubicBezTo>
                      <a:pt x="44" y="0"/>
                      <a:pt x="0" y="55"/>
                      <a:pt x="0" y="121"/>
                    </a:cubicBezTo>
                    <a:cubicBezTo>
                      <a:pt x="0" y="187"/>
                      <a:pt x="44" y="231"/>
                      <a:pt x="110" y="231"/>
                    </a:cubicBezTo>
                    <a:cubicBezTo>
                      <a:pt x="176" y="231"/>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9" name="Google Shape;28259;p21"/>
              <p:cNvSpPr/>
              <p:nvPr/>
            </p:nvSpPr>
            <p:spPr>
              <a:xfrm>
                <a:off x="594418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0" name="Google Shape;28260;p21"/>
              <p:cNvSpPr/>
              <p:nvPr/>
            </p:nvSpPr>
            <p:spPr>
              <a:xfrm>
                <a:off x="612699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1" name="Google Shape;28261;p21"/>
              <p:cNvSpPr/>
              <p:nvPr/>
            </p:nvSpPr>
            <p:spPr>
              <a:xfrm>
                <a:off x="6310739"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2" name="Google Shape;28262;p21"/>
              <p:cNvSpPr/>
              <p:nvPr/>
            </p:nvSpPr>
            <p:spPr>
              <a:xfrm>
                <a:off x="649355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3" name="Google Shape;28263;p21"/>
              <p:cNvSpPr/>
              <p:nvPr/>
            </p:nvSpPr>
            <p:spPr>
              <a:xfrm>
                <a:off x="6677291"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4" name="Google Shape;28264;p21"/>
              <p:cNvSpPr/>
              <p:nvPr/>
            </p:nvSpPr>
            <p:spPr>
              <a:xfrm>
                <a:off x="686010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5" name="Google Shape;28265;p21"/>
              <p:cNvSpPr/>
              <p:nvPr/>
            </p:nvSpPr>
            <p:spPr>
              <a:xfrm>
                <a:off x="7043843"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6" name="Google Shape;28266;p21"/>
              <p:cNvSpPr/>
              <p:nvPr/>
            </p:nvSpPr>
            <p:spPr>
              <a:xfrm>
                <a:off x="722665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7" name="Google Shape;28267;p21"/>
              <p:cNvSpPr/>
              <p:nvPr/>
            </p:nvSpPr>
            <p:spPr>
              <a:xfrm>
                <a:off x="7410395" y="4693410"/>
                <a:ext cx="21540" cy="21952"/>
              </a:xfrm>
              <a:custGeom>
                <a:avLst/>
                <a:gdLst/>
                <a:ahLst/>
                <a:cxnLst/>
                <a:rect l="l" t="t" r="r" b="b"/>
                <a:pathLst>
                  <a:path w="232" h="232" extrusionOk="0">
                    <a:moveTo>
                      <a:pt x="122" y="0"/>
                    </a:moveTo>
                    <a:cubicBezTo>
                      <a:pt x="56" y="0"/>
                      <a:pt x="1" y="55"/>
                      <a:pt x="1" y="121"/>
                    </a:cubicBezTo>
                    <a:cubicBezTo>
                      <a:pt x="1" y="187"/>
                      <a:pt x="56" y="231"/>
                      <a:pt x="122" y="231"/>
                    </a:cubicBezTo>
                    <a:cubicBezTo>
                      <a:pt x="177" y="231"/>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8" name="Google Shape;28268;p21"/>
              <p:cNvSpPr/>
              <p:nvPr/>
            </p:nvSpPr>
            <p:spPr>
              <a:xfrm>
                <a:off x="7593207"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9" name="Google Shape;28269;p21"/>
              <p:cNvSpPr/>
              <p:nvPr/>
            </p:nvSpPr>
            <p:spPr>
              <a:xfrm>
                <a:off x="7776947"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0" name="Google Shape;28270;p21"/>
              <p:cNvSpPr/>
              <p:nvPr/>
            </p:nvSpPr>
            <p:spPr>
              <a:xfrm>
                <a:off x="7959759"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1" name="Google Shape;28271;p21"/>
              <p:cNvSpPr/>
              <p:nvPr/>
            </p:nvSpPr>
            <p:spPr>
              <a:xfrm>
                <a:off x="8143500"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2" name="Google Shape;28272;p21"/>
              <p:cNvSpPr/>
              <p:nvPr/>
            </p:nvSpPr>
            <p:spPr>
              <a:xfrm>
                <a:off x="8326311"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3" name="Google Shape;28273;p21"/>
              <p:cNvSpPr/>
              <p:nvPr/>
            </p:nvSpPr>
            <p:spPr>
              <a:xfrm>
                <a:off x="8510052"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4" name="Google Shape;28274;p21"/>
              <p:cNvSpPr/>
              <p:nvPr/>
            </p:nvSpPr>
            <p:spPr>
              <a:xfrm>
                <a:off x="8692863"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5" name="Google Shape;28275;p21"/>
              <p:cNvSpPr/>
              <p:nvPr/>
            </p:nvSpPr>
            <p:spPr>
              <a:xfrm>
                <a:off x="8876604" y="4693410"/>
                <a:ext cx="21540" cy="21952"/>
              </a:xfrm>
              <a:custGeom>
                <a:avLst/>
                <a:gdLst/>
                <a:ahLst/>
                <a:cxnLst/>
                <a:rect l="l" t="t" r="r" b="b"/>
                <a:pathLst>
                  <a:path w="232" h="232" extrusionOk="0">
                    <a:moveTo>
                      <a:pt x="111" y="0"/>
                    </a:moveTo>
                    <a:cubicBezTo>
                      <a:pt x="56" y="0"/>
                      <a:pt x="1" y="55"/>
                      <a:pt x="1" y="121"/>
                    </a:cubicBezTo>
                    <a:cubicBezTo>
                      <a:pt x="1" y="187"/>
                      <a:pt x="56" y="231"/>
                      <a:pt x="111" y="231"/>
                    </a:cubicBezTo>
                    <a:cubicBezTo>
                      <a:pt x="177" y="231"/>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6" name="Google Shape;28276;p21"/>
              <p:cNvSpPr/>
              <p:nvPr/>
            </p:nvSpPr>
            <p:spPr>
              <a:xfrm>
                <a:off x="9059415" y="4693410"/>
                <a:ext cx="22561" cy="21952"/>
              </a:xfrm>
              <a:custGeom>
                <a:avLst/>
                <a:gdLst/>
                <a:ahLst/>
                <a:cxnLst/>
                <a:rect l="l" t="t" r="r" b="b"/>
                <a:pathLst>
                  <a:path w="243" h="232" extrusionOk="0">
                    <a:moveTo>
                      <a:pt x="121" y="0"/>
                    </a:moveTo>
                    <a:cubicBezTo>
                      <a:pt x="55" y="0"/>
                      <a:pt x="0" y="55"/>
                      <a:pt x="0" y="121"/>
                    </a:cubicBezTo>
                    <a:cubicBezTo>
                      <a:pt x="0" y="187"/>
                      <a:pt x="55" y="231"/>
                      <a:pt x="121" y="231"/>
                    </a:cubicBezTo>
                    <a:cubicBezTo>
                      <a:pt x="187" y="231"/>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77" name="Google Shape;28277;p21"/>
            <p:cNvGrpSpPr/>
            <p:nvPr/>
          </p:nvGrpSpPr>
          <p:grpSpPr>
            <a:xfrm>
              <a:off x="70735" y="4878345"/>
              <a:ext cx="9002530" cy="21952"/>
              <a:chOff x="79447" y="4864010"/>
              <a:chExt cx="9002530" cy="21952"/>
            </a:xfrm>
          </p:grpSpPr>
          <p:sp>
            <p:nvSpPr>
              <p:cNvPr id="28278" name="Google Shape;28278;p21"/>
              <p:cNvSpPr/>
              <p:nvPr/>
            </p:nvSpPr>
            <p:spPr>
              <a:xfrm>
                <a:off x="7944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9" name="Google Shape;28279;p21"/>
              <p:cNvSpPr/>
              <p:nvPr/>
            </p:nvSpPr>
            <p:spPr>
              <a:xfrm>
                <a:off x="263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0" name="Google Shape;28280;p21"/>
              <p:cNvSpPr/>
              <p:nvPr/>
            </p:nvSpPr>
            <p:spPr>
              <a:xfrm>
                <a:off x="445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1" name="Google Shape;28281;p21"/>
              <p:cNvSpPr/>
              <p:nvPr/>
            </p:nvSpPr>
            <p:spPr>
              <a:xfrm>
                <a:off x="629739"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2" name="Google Shape;28282;p21"/>
              <p:cNvSpPr/>
              <p:nvPr/>
            </p:nvSpPr>
            <p:spPr>
              <a:xfrm>
                <a:off x="812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3" name="Google Shape;28283;p21"/>
              <p:cNvSpPr/>
              <p:nvPr/>
            </p:nvSpPr>
            <p:spPr>
              <a:xfrm>
                <a:off x="996291"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4" name="Google Shape;28284;p21"/>
              <p:cNvSpPr/>
              <p:nvPr/>
            </p:nvSpPr>
            <p:spPr>
              <a:xfrm>
                <a:off x="1179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5" name="Google Shape;28285;p21"/>
              <p:cNvSpPr/>
              <p:nvPr/>
            </p:nvSpPr>
            <p:spPr>
              <a:xfrm>
                <a:off x="136284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6" name="Google Shape;28286;p21"/>
              <p:cNvSpPr/>
              <p:nvPr/>
            </p:nvSpPr>
            <p:spPr>
              <a:xfrm>
                <a:off x="1545655"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7" name="Google Shape;28287;p21"/>
              <p:cNvSpPr/>
              <p:nvPr/>
            </p:nvSpPr>
            <p:spPr>
              <a:xfrm>
                <a:off x="1729396"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6" y="232"/>
                      <a:pt x="231" y="177"/>
                      <a:pt x="231" y="111"/>
                    </a:cubicBezTo>
                    <a:cubicBezTo>
                      <a:pt x="231" y="45"/>
                      <a:pt x="176"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8" name="Google Shape;28288;p21"/>
              <p:cNvSpPr/>
              <p:nvPr/>
            </p:nvSpPr>
            <p:spPr>
              <a:xfrm>
                <a:off x="1912207"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9" name="Google Shape;28289;p21"/>
              <p:cNvSpPr/>
              <p:nvPr/>
            </p:nvSpPr>
            <p:spPr>
              <a:xfrm>
                <a:off x="2095948" y="4864010"/>
                <a:ext cx="21540" cy="21952"/>
              </a:xfrm>
              <a:custGeom>
                <a:avLst/>
                <a:gdLst/>
                <a:ahLst/>
                <a:cxnLst/>
                <a:rect l="l" t="t" r="r" b="b"/>
                <a:pathLst>
                  <a:path w="232" h="232" extrusionOk="0">
                    <a:moveTo>
                      <a:pt x="110" y="1"/>
                    </a:moveTo>
                    <a:cubicBezTo>
                      <a:pt x="45" y="1"/>
                      <a:pt x="1" y="45"/>
                      <a:pt x="1" y="111"/>
                    </a:cubicBezTo>
                    <a:cubicBezTo>
                      <a:pt x="1" y="177"/>
                      <a:pt x="45"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0" name="Google Shape;28290;p21"/>
              <p:cNvSpPr/>
              <p:nvPr/>
            </p:nvSpPr>
            <p:spPr>
              <a:xfrm>
                <a:off x="2278759" y="4864010"/>
                <a:ext cx="22468" cy="21952"/>
              </a:xfrm>
              <a:custGeom>
                <a:avLst/>
                <a:gdLst/>
                <a:ahLst/>
                <a:cxnLst/>
                <a:rect l="l" t="t" r="r" b="b"/>
                <a:pathLst>
                  <a:path w="242"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1" name="Google Shape;28291;p21"/>
              <p:cNvSpPr/>
              <p:nvPr/>
            </p:nvSpPr>
            <p:spPr>
              <a:xfrm>
                <a:off x="246250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2" name="Google Shape;28292;p21"/>
              <p:cNvSpPr/>
              <p:nvPr/>
            </p:nvSpPr>
            <p:spPr>
              <a:xfrm>
                <a:off x="264521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3" name="Google Shape;28293;p21"/>
              <p:cNvSpPr/>
              <p:nvPr/>
            </p:nvSpPr>
            <p:spPr>
              <a:xfrm>
                <a:off x="282905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4" name="Google Shape;28294;p21"/>
              <p:cNvSpPr/>
              <p:nvPr/>
            </p:nvSpPr>
            <p:spPr>
              <a:xfrm>
                <a:off x="301177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5" name="Google Shape;28295;p21"/>
              <p:cNvSpPr/>
              <p:nvPr/>
            </p:nvSpPr>
            <p:spPr>
              <a:xfrm>
                <a:off x="319560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6" name="Google Shape;28296;p21"/>
              <p:cNvSpPr/>
              <p:nvPr/>
            </p:nvSpPr>
            <p:spPr>
              <a:xfrm>
                <a:off x="337832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7" name="Google Shape;28297;p21"/>
              <p:cNvSpPr/>
              <p:nvPr/>
            </p:nvSpPr>
            <p:spPr>
              <a:xfrm>
                <a:off x="356215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8" name="Google Shape;28298;p21"/>
              <p:cNvSpPr/>
              <p:nvPr/>
            </p:nvSpPr>
            <p:spPr>
              <a:xfrm>
                <a:off x="374487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9" name="Google Shape;28299;p21"/>
              <p:cNvSpPr/>
              <p:nvPr/>
            </p:nvSpPr>
            <p:spPr>
              <a:xfrm>
                <a:off x="392870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0" name="Google Shape;28300;p21"/>
              <p:cNvSpPr/>
              <p:nvPr/>
            </p:nvSpPr>
            <p:spPr>
              <a:xfrm>
                <a:off x="4111427"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1" name="Google Shape;28301;p21"/>
              <p:cNvSpPr/>
              <p:nvPr/>
            </p:nvSpPr>
            <p:spPr>
              <a:xfrm>
                <a:off x="4295260"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2" name="Google Shape;28302;p21"/>
              <p:cNvSpPr/>
              <p:nvPr/>
            </p:nvSpPr>
            <p:spPr>
              <a:xfrm>
                <a:off x="447797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3" name="Google Shape;28303;p21"/>
              <p:cNvSpPr/>
              <p:nvPr/>
            </p:nvSpPr>
            <p:spPr>
              <a:xfrm>
                <a:off x="4661812"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4" name="Google Shape;28304;p21"/>
              <p:cNvSpPr/>
              <p:nvPr/>
            </p:nvSpPr>
            <p:spPr>
              <a:xfrm>
                <a:off x="484453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5" name="Google Shape;28305;p21"/>
              <p:cNvSpPr/>
              <p:nvPr/>
            </p:nvSpPr>
            <p:spPr>
              <a:xfrm>
                <a:off x="5028364"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6" name="Google Shape;28306;p21"/>
              <p:cNvSpPr/>
              <p:nvPr/>
            </p:nvSpPr>
            <p:spPr>
              <a:xfrm>
                <a:off x="521108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7" name="Google Shape;28307;p21"/>
              <p:cNvSpPr/>
              <p:nvPr/>
            </p:nvSpPr>
            <p:spPr>
              <a:xfrm>
                <a:off x="5394916"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8" name="Google Shape;28308;p21"/>
              <p:cNvSpPr/>
              <p:nvPr/>
            </p:nvSpPr>
            <p:spPr>
              <a:xfrm>
                <a:off x="557763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88" y="232"/>
                      <a:pt x="232" y="177"/>
                      <a:pt x="232" y="111"/>
                    </a:cubicBezTo>
                    <a:cubicBezTo>
                      <a:pt x="232" y="45"/>
                      <a:pt x="188"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9" name="Google Shape;28309;p21"/>
              <p:cNvSpPr/>
              <p:nvPr/>
            </p:nvSpPr>
            <p:spPr>
              <a:xfrm>
                <a:off x="5761468" y="4864010"/>
                <a:ext cx="21540" cy="21952"/>
              </a:xfrm>
              <a:custGeom>
                <a:avLst/>
                <a:gdLst/>
                <a:ahLst/>
                <a:cxnLst/>
                <a:rect l="l" t="t" r="r" b="b"/>
                <a:pathLst>
                  <a:path w="232" h="232" extrusionOk="0">
                    <a:moveTo>
                      <a:pt x="110" y="1"/>
                    </a:moveTo>
                    <a:cubicBezTo>
                      <a:pt x="44" y="1"/>
                      <a:pt x="0" y="45"/>
                      <a:pt x="0" y="111"/>
                    </a:cubicBezTo>
                    <a:cubicBezTo>
                      <a:pt x="0" y="177"/>
                      <a:pt x="44" y="232"/>
                      <a:pt x="110" y="232"/>
                    </a:cubicBezTo>
                    <a:cubicBezTo>
                      <a:pt x="176" y="232"/>
                      <a:pt x="231" y="177"/>
                      <a:pt x="231" y="111"/>
                    </a:cubicBezTo>
                    <a:cubicBezTo>
                      <a:pt x="231" y="45"/>
                      <a:pt x="176" y="1"/>
                      <a:pt x="110"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0" name="Google Shape;28310;p21"/>
              <p:cNvSpPr/>
              <p:nvPr/>
            </p:nvSpPr>
            <p:spPr>
              <a:xfrm>
                <a:off x="594418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1" name="Google Shape;28311;p21"/>
              <p:cNvSpPr/>
              <p:nvPr/>
            </p:nvSpPr>
            <p:spPr>
              <a:xfrm>
                <a:off x="612699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2" name="Google Shape;28312;p21"/>
              <p:cNvSpPr/>
              <p:nvPr/>
            </p:nvSpPr>
            <p:spPr>
              <a:xfrm>
                <a:off x="6310739"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3" name="Google Shape;28313;p21"/>
              <p:cNvSpPr/>
              <p:nvPr/>
            </p:nvSpPr>
            <p:spPr>
              <a:xfrm>
                <a:off x="649355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4" name="Google Shape;28314;p21"/>
              <p:cNvSpPr/>
              <p:nvPr/>
            </p:nvSpPr>
            <p:spPr>
              <a:xfrm>
                <a:off x="6677291"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5" name="Google Shape;28315;p21"/>
              <p:cNvSpPr/>
              <p:nvPr/>
            </p:nvSpPr>
            <p:spPr>
              <a:xfrm>
                <a:off x="686010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6" name="Google Shape;28316;p21"/>
              <p:cNvSpPr/>
              <p:nvPr/>
            </p:nvSpPr>
            <p:spPr>
              <a:xfrm>
                <a:off x="7043843"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7" name="Google Shape;28317;p21"/>
              <p:cNvSpPr/>
              <p:nvPr/>
            </p:nvSpPr>
            <p:spPr>
              <a:xfrm>
                <a:off x="722665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8" name="Google Shape;28318;p21"/>
              <p:cNvSpPr/>
              <p:nvPr/>
            </p:nvSpPr>
            <p:spPr>
              <a:xfrm>
                <a:off x="7410395" y="4864010"/>
                <a:ext cx="21540" cy="21952"/>
              </a:xfrm>
              <a:custGeom>
                <a:avLst/>
                <a:gdLst/>
                <a:ahLst/>
                <a:cxnLst/>
                <a:rect l="l" t="t" r="r" b="b"/>
                <a:pathLst>
                  <a:path w="232" h="232" extrusionOk="0">
                    <a:moveTo>
                      <a:pt x="122" y="1"/>
                    </a:moveTo>
                    <a:cubicBezTo>
                      <a:pt x="56" y="1"/>
                      <a:pt x="1" y="45"/>
                      <a:pt x="1" y="111"/>
                    </a:cubicBezTo>
                    <a:cubicBezTo>
                      <a:pt x="1" y="177"/>
                      <a:pt x="56" y="232"/>
                      <a:pt x="122" y="232"/>
                    </a:cubicBezTo>
                    <a:cubicBezTo>
                      <a:pt x="177" y="232"/>
                      <a:pt x="232" y="177"/>
                      <a:pt x="232" y="111"/>
                    </a:cubicBezTo>
                    <a:cubicBezTo>
                      <a:pt x="232" y="45"/>
                      <a:pt x="177" y="1"/>
                      <a:pt x="122"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9" name="Google Shape;28319;p21"/>
              <p:cNvSpPr/>
              <p:nvPr/>
            </p:nvSpPr>
            <p:spPr>
              <a:xfrm>
                <a:off x="7593207"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0" name="Google Shape;28320;p21"/>
              <p:cNvSpPr/>
              <p:nvPr/>
            </p:nvSpPr>
            <p:spPr>
              <a:xfrm>
                <a:off x="7776947"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1" name="Google Shape;28321;p21"/>
              <p:cNvSpPr/>
              <p:nvPr/>
            </p:nvSpPr>
            <p:spPr>
              <a:xfrm>
                <a:off x="7959759"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2" name="Google Shape;28322;p21"/>
              <p:cNvSpPr/>
              <p:nvPr/>
            </p:nvSpPr>
            <p:spPr>
              <a:xfrm>
                <a:off x="8143500"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3" name="Google Shape;28323;p21"/>
              <p:cNvSpPr/>
              <p:nvPr/>
            </p:nvSpPr>
            <p:spPr>
              <a:xfrm>
                <a:off x="8326311"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4" name="Google Shape;28324;p21"/>
              <p:cNvSpPr/>
              <p:nvPr/>
            </p:nvSpPr>
            <p:spPr>
              <a:xfrm>
                <a:off x="8510052"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5" name="Google Shape;28325;p21"/>
              <p:cNvSpPr/>
              <p:nvPr/>
            </p:nvSpPr>
            <p:spPr>
              <a:xfrm>
                <a:off x="8692863"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6" name="Google Shape;28326;p21"/>
              <p:cNvSpPr/>
              <p:nvPr/>
            </p:nvSpPr>
            <p:spPr>
              <a:xfrm>
                <a:off x="8876604" y="4864010"/>
                <a:ext cx="21540" cy="21952"/>
              </a:xfrm>
              <a:custGeom>
                <a:avLst/>
                <a:gdLst/>
                <a:ahLst/>
                <a:cxnLst/>
                <a:rect l="l" t="t" r="r" b="b"/>
                <a:pathLst>
                  <a:path w="232" h="232" extrusionOk="0">
                    <a:moveTo>
                      <a:pt x="111" y="1"/>
                    </a:moveTo>
                    <a:cubicBezTo>
                      <a:pt x="56" y="1"/>
                      <a:pt x="1" y="45"/>
                      <a:pt x="1" y="111"/>
                    </a:cubicBezTo>
                    <a:cubicBezTo>
                      <a:pt x="1" y="177"/>
                      <a:pt x="56" y="232"/>
                      <a:pt x="111" y="232"/>
                    </a:cubicBezTo>
                    <a:cubicBezTo>
                      <a:pt x="177" y="232"/>
                      <a:pt x="232" y="177"/>
                      <a:pt x="232" y="111"/>
                    </a:cubicBezTo>
                    <a:cubicBezTo>
                      <a:pt x="232" y="45"/>
                      <a:pt x="177" y="1"/>
                      <a:pt x="11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7" name="Google Shape;28327;p21"/>
              <p:cNvSpPr/>
              <p:nvPr/>
            </p:nvSpPr>
            <p:spPr>
              <a:xfrm>
                <a:off x="9059415" y="4864010"/>
                <a:ext cx="22561" cy="21952"/>
              </a:xfrm>
              <a:custGeom>
                <a:avLst/>
                <a:gdLst/>
                <a:ahLst/>
                <a:cxnLst/>
                <a:rect l="l" t="t" r="r" b="b"/>
                <a:pathLst>
                  <a:path w="243" h="232" extrusionOk="0">
                    <a:moveTo>
                      <a:pt x="121" y="1"/>
                    </a:moveTo>
                    <a:cubicBezTo>
                      <a:pt x="55" y="1"/>
                      <a:pt x="0" y="45"/>
                      <a:pt x="0" y="111"/>
                    </a:cubicBezTo>
                    <a:cubicBezTo>
                      <a:pt x="0" y="177"/>
                      <a:pt x="55" y="232"/>
                      <a:pt x="121" y="232"/>
                    </a:cubicBezTo>
                    <a:cubicBezTo>
                      <a:pt x="187" y="232"/>
                      <a:pt x="242" y="177"/>
                      <a:pt x="242" y="111"/>
                    </a:cubicBezTo>
                    <a:cubicBezTo>
                      <a:pt x="242" y="45"/>
                      <a:pt x="187" y="1"/>
                      <a:pt x="121" y="1"/>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8" name="Google Shape;28328;p21"/>
            <p:cNvGrpSpPr/>
            <p:nvPr/>
          </p:nvGrpSpPr>
          <p:grpSpPr>
            <a:xfrm>
              <a:off x="70735" y="5049712"/>
              <a:ext cx="9002530" cy="22993"/>
              <a:chOff x="79447" y="5033664"/>
              <a:chExt cx="9002530" cy="22993"/>
            </a:xfrm>
          </p:grpSpPr>
          <p:sp>
            <p:nvSpPr>
              <p:cNvPr id="28329" name="Google Shape;28329;p21"/>
              <p:cNvSpPr/>
              <p:nvPr/>
            </p:nvSpPr>
            <p:spPr>
              <a:xfrm>
                <a:off x="7944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0" name="Google Shape;28330;p21"/>
              <p:cNvSpPr/>
              <p:nvPr/>
            </p:nvSpPr>
            <p:spPr>
              <a:xfrm>
                <a:off x="263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1" name="Google Shape;28331;p21"/>
              <p:cNvSpPr/>
              <p:nvPr/>
            </p:nvSpPr>
            <p:spPr>
              <a:xfrm>
                <a:off x="445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2" name="Google Shape;28332;p21"/>
              <p:cNvSpPr/>
              <p:nvPr/>
            </p:nvSpPr>
            <p:spPr>
              <a:xfrm>
                <a:off x="629739"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3" name="Google Shape;28333;p21"/>
              <p:cNvSpPr/>
              <p:nvPr/>
            </p:nvSpPr>
            <p:spPr>
              <a:xfrm>
                <a:off x="812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4" name="Google Shape;28334;p21"/>
              <p:cNvSpPr/>
              <p:nvPr/>
            </p:nvSpPr>
            <p:spPr>
              <a:xfrm>
                <a:off x="996291"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5" name="Google Shape;28335;p21"/>
              <p:cNvSpPr/>
              <p:nvPr/>
            </p:nvSpPr>
            <p:spPr>
              <a:xfrm>
                <a:off x="1179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6" name="Google Shape;28336;p21"/>
              <p:cNvSpPr/>
              <p:nvPr/>
            </p:nvSpPr>
            <p:spPr>
              <a:xfrm>
                <a:off x="136284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7" name="Google Shape;28337;p21"/>
              <p:cNvSpPr/>
              <p:nvPr/>
            </p:nvSpPr>
            <p:spPr>
              <a:xfrm>
                <a:off x="1545655"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8" name="Google Shape;28338;p21"/>
              <p:cNvSpPr/>
              <p:nvPr/>
            </p:nvSpPr>
            <p:spPr>
              <a:xfrm>
                <a:off x="1729396"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6" y="242"/>
                      <a:pt x="231" y="187"/>
                      <a:pt x="231" y="121"/>
                    </a:cubicBezTo>
                    <a:cubicBezTo>
                      <a:pt x="231" y="55"/>
                      <a:pt x="176"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9" name="Google Shape;28339;p21"/>
              <p:cNvSpPr/>
              <p:nvPr/>
            </p:nvSpPr>
            <p:spPr>
              <a:xfrm>
                <a:off x="1912207"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0" name="Google Shape;28340;p21"/>
              <p:cNvSpPr/>
              <p:nvPr/>
            </p:nvSpPr>
            <p:spPr>
              <a:xfrm>
                <a:off x="2095948" y="5033664"/>
                <a:ext cx="21540" cy="22993"/>
              </a:xfrm>
              <a:custGeom>
                <a:avLst/>
                <a:gdLst/>
                <a:ahLst/>
                <a:cxnLst/>
                <a:rect l="l" t="t" r="r" b="b"/>
                <a:pathLst>
                  <a:path w="232" h="243" extrusionOk="0">
                    <a:moveTo>
                      <a:pt x="110" y="0"/>
                    </a:moveTo>
                    <a:cubicBezTo>
                      <a:pt x="45" y="0"/>
                      <a:pt x="1" y="55"/>
                      <a:pt x="1" y="121"/>
                    </a:cubicBezTo>
                    <a:cubicBezTo>
                      <a:pt x="1" y="187"/>
                      <a:pt x="45"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1" name="Google Shape;28341;p21"/>
              <p:cNvSpPr/>
              <p:nvPr/>
            </p:nvSpPr>
            <p:spPr>
              <a:xfrm>
                <a:off x="2278759" y="5033664"/>
                <a:ext cx="22468" cy="22993"/>
              </a:xfrm>
              <a:custGeom>
                <a:avLst/>
                <a:gdLst/>
                <a:ahLst/>
                <a:cxnLst/>
                <a:rect l="l" t="t" r="r" b="b"/>
                <a:pathLst>
                  <a:path w="242"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2" name="Google Shape;28342;p21"/>
              <p:cNvSpPr/>
              <p:nvPr/>
            </p:nvSpPr>
            <p:spPr>
              <a:xfrm>
                <a:off x="246250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3" name="Google Shape;28343;p21"/>
              <p:cNvSpPr/>
              <p:nvPr/>
            </p:nvSpPr>
            <p:spPr>
              <a:xfrm>
                <a:off x="264521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4" name="Google Shape;28344;p21"/>
              <p:cNvSpPr/>
              <p:nvPr/>
            </p:nvSpPr>
            <p:spPr>
              <a:xfrm>
                <a:off x="282905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5" name="Google Shape;28345;p21"/>
              <p:cNvSpPr/>
              <p:nvPr/>
            </p:nvSpPr>
            <p:spPr>
              <a:xfrm>
                <a:off x="301177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6" name="Google Shape;28346;p21"/>
              <p:cNvSpPr/>
              <p:nvPr/>
            </p:nvSpPr>
            <p:spPr>
              <a:xfrm>
                <a:off x="319560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7" name="Google Shape;28347;p21"/>
              <p:cNvSpPr/>
              <p:nvPr/>
            </p:nvSpPr>
            <p:spPr>
              <a:xfrm>
                <a:off x="337832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8" name="Google Shape;28348;p21"/>
              <p:cNvSpPr/>
              <p:nvPr/>
            </p:nvSpPr>
            <p:spPr>
              <a:xfrm>
                <a:off x="356215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9" name="Google Shape;28349;p21"/>
              <p:cNvSpPr/>
              <p:nvPr/>
            </p:nvSpPr>
            <p:spPr>
              <a:xfrm>
                <a:off x="374487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0" name="Google Shape;28350;p21"/>
              <p:cNvSpPr/>
              <p:nvPr/>
            </p:nvSpPr>
            <p:spPr>
              <a:xfrm>
                <a:off x="392870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1" name="Google Shape;28351;p21"/>
              <p:cNvSpPr/>
              <p:nvPr/>
            </p:nvSpPr>
            <p:spPr>
              <a:xfrm>
                <a:off x="4111427"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2" name="Google Shape;28352;p21"/>
              <p:cNvSpPr/>
              <p:nvPr/>
            </p:nvSpPr>
            <p:spPr>
              <a:xfrm>
                <a:off x="4295260"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3" name="Google Shape;28353;p21"/>
              <p:cNvSpPr/>
              <p:nvPr/>
            </p:nvSpPr>
            <p:spPr>
              <a:xfrm>
                <a:off x="447797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4" name="Google Shape;28354;p21"/>
              <p:cNvSpPr/>
              <p:nvPr/>
            </p:nvSpPr>
            <p:spPr>
              <a:xfrm>
                <a:off x="4661812"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5" name="Google Shape;28355;p21"/>
              <p:cNvSpPr/>
              <p:nvPr/>
            </p:nvSpPr>
            <p:spPr>
              <a:xfrm>
                <a:off x="484453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6" name="Google Shape;28356;p21"/>
              <p:cNvSpPr/>
              <p:nvPr/>
            </p:nvSpPr>
            <p:spPr>
              <a:xfrm>
                <a:off x="5028364"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7" name="Google Shape;28357;p21"/>
              <p:cNvSpPr/>
              <p:nvPr/>
            </p:nvSpPr>
            <p:spPr>
              <a:xfrm>
                <a:off x="521108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8" name="Google Shape;28358;p21"/>
              <p:cNvSpPr/>
              <p:nvPr/>
            </p:nvSpPr>
            <p:spPr>
              <a:xfrm>
                <a:off x="5394916"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9" name="Google Shape;28359;p21"/>
              <p:cNvSpPr/>
              <p:nvPr/>
            </p:nvSpPr>
            <p:spPr>
              <a:xfrm>
                <a:off x="557763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88" y="242"/>
                      <a:pt x="232" y="187"/>
                      <a:pt x="232" y="121"/>
                    </a:cubicBezTo>
                    <a:cubicBezTo>
                      <a:pt x="232" y="55"/>
                      <a:pt x="188"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0" name="Google Shape;28360;p21"/>
              <p:cNvSpPr/>
              <p:nvPr/>
            </p:nvSpPr>
            <p:spPr>
              <a:xfrm>
                <a:off x="5761468" y="5033664"/>
                <a:ext cx="21540" cy="22993"/>
              </a:xfrm>
              <a:custGeom>
                <a:avLst/>
                <a:gdLst/>
                <a:ahLst/>
                <a:cxnLst/>
                <a:rect l="l" t="t" r="r" b="b"/>
                <a:pathLst>
                  <a:path w="232" h="243" extrusionOk="0">
                    <a:moveTo>
                      <a:pt x="110" y="0"/>
                    </a:moveTo>
                    <a:cubicBezTo>
                      <a:pt x="44" y="0"/>
                      <a:pt x="0" y="55"/>
                      <a:pt x="0" y="121"/>
                    </a:cubicBezTo>
                    <a:cubicBezTo>
                      <a:pt x="0" y="187"/>
                      <a:pt x="44" y="242"/>
                      <a:pt x="110" y="242"/>
                    </a:cubicBezTo>
                    <a:cubicBezTo>
                      <a:pt x="176" y="242"/>
                      <a:pt x="231" y="187"/>
                      <a:pt x="231" y="121"/>
                    </a:cubicBezTo>
                    <a:cubicBezTo>
                      <a:pt x="231" y="55"/>
                      <a:pt x="176" y="0"/>
                      <a:pt x="110"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1" name="Google Shape;28361;p21"/>
              <p:cNvSpPr/>
              <p:nvPr/>
            </p:nvSpPr>
            <p:spPr>
              <a:xfrm>
                <a:off x="594418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2" name="Google Shape;28362;p21"/>
              <p:cNvSpPr/>
              <p:nvPr/>
            </p:nvSpPr>
            <p:spPr>
              <a:xfrm>
                <a:off x="612699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3" name="Google Shape;28363;p21"/>
              <p:cNvSpPr/>
              <p:nvPr/>
            </p:nvSpPr>
            <p:spPr>
              <a:xfrm>
                <a:off x="6310739"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4" name="Google Shape;28364;p21"/>
              <p:cNvSpPr/>
              <p:nvPr/>
            </p:nvSpPr>
            <p:spPr>
              <a:xfrm>
                <a:off x="649355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5" name="Google Shape;28365;p21"/>
              <p:cNvSpPr/>
              <p:nvPr/>
            </p:nvSpPr>
            <p:spPr>
              <a:xfrm>
                <a:off x="6677291"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6" name="Google Shape;28366;p21"/>
              <p:cNvSpPr/>
              <p:nvPr/>
            </p:nvSpPr>
            <p:spPr>
              <a:xfrm>
                <a:off x="686010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7" name="Google Shape;28367;p21"/>
              <p:cNvSpPr/>
              <p:nvPr/>
            </p:nvSpPr>
            <p:spPr>
              <a:xfrm>
                <a:off x="7043843"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8" name="Google Shape;28368;p21"/>
              <p:cNvSpPr/>
              <p:nvPr/>
            </p:nvSpPr>
            <p:spPr>
              <a:xfrm>
                <a:off x="722665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9" name="Google Shape;28369;p21"/>
              <p:cNvSpPr/>
              <p:nvPr/>
            </p:nvSpPr>
            <p:spPr>
              <a:xfrm>
                <a:off x="7410395" y="5033664"/>
                <a:ext cx="21540" cy="22993"/>
              </a:xfrm>
              <a:custGeom>
                <a:avLst/>
                <a:gdLst/>
                <a:ahLst/>
                <a:cxnLst/>
                <a:rect l="l" t="t" r="r" b="b"/>
                <a:pathLst>
                  <a:path w="232" h="243" extrusionOk="0">
                    <a:moveTo>
                      <a:pt x="122" y="0"/>
                    </a:moveTo>
                    <a:cubicBezTo>
                      <a:pt x="56" y="0"/>
                      <a:pt x="1" y="55"/>
                      <a:pt x="1" y="121"/>
                    </a:cubicBezTo>
                    <a:cubicBezTo>
                      <a:pt x="1" y="187"/>
                      <a:pt x="56" y="242"/>
                      <a:pt x="122" y="242"/>
                    </a:cubicBezTo>
                    <a:cubicBezTo>
                      <a:pt x="177" y="242"/>
                      <a:pt x="232" y="187"/>
                      <a:pt x="232" y="121"/>
                    </a:cubicBezTo>
                    <a:cubicBezTo>
                      <a:pt x="232" y="55"/>
                      <a:pt x="177" y="0"/>
                      <a:pt x="122"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0" name="Google Shape;28370;p21"/>
              <p:cNvSpPr/>
              <p:nvPr/>
            </p:nvSpPr>
            <p:spPr>
              <a:xfrm>
                <a:off x="7593207"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1" name="Google Shape;28371;p21"/>
              <p:cNvSpPr/>
              <p:nvPr/>
            </p:nvSpPr>
            <p:spPr>
              <a:xfrm>
                <a:off x="7776947"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2" name="Google Shape;28372;p21"/>
              <p:cNvSpPr/>
              <p:nvPr/>
            </p:nvSpPr>
            <p:spPr>
              <a:xfrm>
                <a:off x="7959759"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3" name="Google Shape;28373;p21"/>
              <p:cNvSpPr/>
              <p:nvPr/>
            </p:nvSpPr>
            <p:spPr>
              <a:xfrm>
                <a:off x="8143500"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4" name="Google Shape;28374;p21"/>
              <p:cNvSpPr/>
              <p:nvPr/>
            </p:nvSpPr>
            <p:spPr>
              <a:xfrm>
                <a:off x="8326311"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5" name="Google Shape;28375;p21"/>
              <p:cNvSpPr/>
              <p:nvPr/>
            </p:nvSpPr>
            <p:spPr>
              <a:xfrm>
                <a:off x="8510052"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6" name="Google Shape;28376;p21"/>
              <p:cNvSpPr/>
              <p:nvPr/>
            </p:nvSpPr>
            <p:spPr>
              <a:xfrm>
                <a:off x="8692863"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7" name="Google Shape;28377;p21"/>
              <p:cNvSpPr/>
              <p:nvPr/>
            </p:nvSpPr>
            <p:spPr>
              <a:xfrm>
                <a:off x="8876604" y="5033664"/>
                <a:ext cx="21540" cy="22993"/>
              </a:xfrm>
              <a:custGeom>
                <a:avLst/>
                <a:gdLst/>
                <a:ahLst/>
                <a:cxnLst/>
                <a:rect l="l" t="t" r="r" b="b"/>
                <a:pathLst>
                  <a:path w="232" h="243" extrusionOk="0">
                    <a:moveTo>
                      <a:pt x="111" y="0"/>
                    </a:moveTo>
                    <a:cubicBezTo>
                      <a:pt x="56" y="0"/>
                      <a:pt x="1" y="55"/>
                      <a:pt x="1" y="121"/>
                    </a:cubicBezTo>
                    <a:cubicBezTo>
                      <a:pt x="1" y="187"/>
                      <a:pt x="56" y="242"/>
                      <a:pt x="111" y="242"/>
                    </a:cubicBezTo>
                    <a:cubicBezTo>
                      <a:pt x="177" y="242"/>
                      <a:pt x="232" y="187"/>
                      <a:pt x="232" y="121"/>
                    </a:cubicBezTo>
                    <a:cubicBezTo>
                      <a:pt x="232" y="55"/>
                      <a:pt x="177" y="0"/>
                      <a:pt x="11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8" name="Google Shape;28378;p21"/>
              <p:cNvSpPr/>
              <p:nvPr/>
            </p:nvSpPr>
            <p:spPr>
              <a:xfrm>
                <a:off x="9059415" y="5033664"/>
                <a:ext cx="22561" cy="22993"/>
              </a:xfrm>
              <a:custGeom>
                <a:avLst/>
                <a:gdLst/>
                <a:ahLst/>
                <a:cxnLst/>
                <a:rect l="l" t="t" r="r" b="b"/>
                <a:pathLst>
                  <a:path w="243" h="243" extrusionOk="0">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379" name="Google Shape;28379;p21"/>
          <p:cNvSpPr txBox="1">
            <a:spLocks noGrp="1"/>
          </p:cNvSpPr>
          <p:nvPr>
            <p:ph type="title"/>
          </p:nvPr>
        </p:nvSpPr>
        <p:spPr>
          <a:xfrm>
            <a:off x="1309950" y="1405175"/>
            <a:ext cx="3586200" cy="1333500"/>
          </a:xfrm>
          <a:prstGeom prst="rect">
            <a:avLst/>
          </a:prstGeom>
        </p:spPr>
        <p:txBody>
          <a:bodyPr spcFirstLastPara="1" wrap="square" lIns="91425" tIns="91425" rIns="91425" bIns="91425" anchor="b" anchorCtr="0">
            <a:noAutofit/>
          </a:bodyPr>
          <a:lstStyle>
            <a:lvl1pPr lvl="0" algn="l" rtl="0">
              <a:spcBef>
                <a:spcPts val="0"/>
              </a:spcBef>
              <a:spcAft>
                <a:spcPts val="0"/>
              </a:spcAft>
              <a:buSzPts val="9200"/>
              <a:buNone/>
              <a:defRPr sz="8900"/>
            </a:lvl1pPr>
            <a:lvl2pPr lvl="1" rtl="0">
              <a:spcBef>
                <a:spcPts val="0"/>
              </a:spcBef>
              <a:spcAft>
                <a:spcPts val="0"/>
              </a:spcAft>
              <a:buSzPts val="9200"/>
              <a:buNone/>
              <a:defRPr sz="9200"/>
            </a:lvl2pPr>
            <a:lvl3pPr lvl="2" rtl="0">
              <a:spcBef>
                <a:spcPts val="0"/>
              </a:spcBef>
              <a:spcAft>
                <a:spcPts val="0"/>
              </a:spcAft>
              <a:buSzPts val="9200"/>
              <a:buNone/>
              <a:defRPr sz="9200"/>
            </a:lvl3pPr>
            <a:lvl4pPr lvl="3" rtl="0">
              <a:spcBef>
                <a:spcPts val="0"/>
              </a:spcBef>
              <a:spcAft>
                <a:spcPts val="0"/>
              </a:spcAft>
              <a:buSzPts val="9200"/>
              <a:buNone/>
              <a:defRPr sz="9200"/>
            </a:lvl4pPr>
            <a:lvl5pPr lvl="4" rtl="0">
              <a:spcBef>
                <a:spcPts val="0"/>
              </a:spcBef>
              <a:spcAft>
                <a:spcPts val="0"/>
              </a:spcAft>
              <a:buSzPts val="9200"/>
              <a:buNone/>
              <a:defRPr sz="9200"/>
            </a:lvl5pPr>
            <a:lvl6pPr lvl="5" rtl="0">
              <a:spcBef>
                <a:spcPts val="0"/>
              </a:spcBef>
              <a:spcAft>
                <a:spcPts val="0"/>
              </a:spcAft>
              <a:buSzPts val="9200"/>
              <a:buNone/>
              <a:defRPr sz="9200"/>
            </a:lvl6pPr>
            <a:lvl7pPr lvl="6" rtl="0">
              <a:spcBef>
                <a:spcPts val="0"/>
              </a:spcBef>
              <a:spcAft>
                <a:spcPts val="0"/>
              </a:spcAft>
              <a:buSzPts val="9200"/>
              <a:buNone/>
              <a:defRPr sz="9200"/>
            </a:lvl7pPr>
            <a:lvl8pPr lvl="7" rtl="0">
              <a:spcBef>
                <a:spcPts val="0"/>
              </a:spcBef>
              <a:spcAft>
                <a:spcPts val="0"/>
              </a:spcAft>
              <a:buSzPts val="9200"/>
              <a:buNone/>
              <a:defRPr sz="9200"/>
            </a:lvl8pPr>
            <a:lvl9pPr lvl="8" rtl="0">
              <a:spcBef>
                <a:spcPts val="0"/>
              </a:spcBef>
              <a:spcAft>
                <a:spcPts val="0"/>
              </a:spcAft>
              <a:buSzPts val="9200"/>
              <a:buNone/>
              <a:defRPr sz="9200"/>
            </a:lvl9pPr>
          </a:lstStyle>
          <a:p>
            <a:endParaRPr/>
          </a:p>
        </p:txBody>
      </p:sp>
      <p:sp>
        <p:nvSpPr>
          <p:cNvPr id="28380" name="Google Shape;28380;p21"/>
          <p:cNvSpPr txBox="1">
            <a:spLocks noGrp="1"/>
          </p:cNvSpPr>
          <p:nvPr>
            <p:ph type="subTitle" idx="1"/>
          </p:nvPr>
        </p:nvSpPr>
        <p:spPr>
          <a:xfrm>
            <a:off x="1309950" y="2728525"/>
            <a:ext cx="3586200" cy="94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50"/>
              <a:buNone/>
              <a:defRPr sz="1650"/>
            </a:lvl1pPr>
            <a:lvl2pPr lvl="1" algn="ctr" rtl="0">
              <a:lnSpc>
                <a:spcPct val="100000"/>
              </a:lnSpc>
              <a:spcBef>
                <a:spcPts val="0"/>
              </a:spcBef>
              <a:spcAft>
                <a:spcPts val="0"/>
              </a:spcAft>
              <a:buSzPts val="1650"/>
              <a:buNone/>
              <a:defRPr sz="1650"/>
            </a:lvl2pPr>
            <a:lvl3pPr lvl="2" algn="ctr" rtl="0">
              <a:lnSpc>
                <a:spcPct val="100000"/>
              </a:lnSpc>
              <a:spcBef>
                <a:spcPts val="0"/>
              </a:spcBef>
              <a:spcAft>
                <a:spcPts val="0"/>
              </a:spcAft>
              <a:buSzPts val="1650"/>
              <a:buNone/>
              <a:defRPr sz="1650"/>
            </a:lvl3pPr>
            <a:lvl4pPr lvl="3" algn="ctr" rtl="0">
              <a:lnSpc>
                <a:spcPct val="100000"/>
              </a:lnSpc>
              <a:spcBef>
                <a:spcPts val="0"/>
              </a:spcBef>
              <a:spcAft>
                <a:spcPts val="0"/>
              </a:spcAft>
              <a:buSzPts val="1650"/>
              <a:buNone/>
              <a:defRPr sz="1650"/>
            </a:lvl4pPr>
            <a:lvl5pPr lvl="4" algn="ctr" rtl="0">
              <a:lnSpc>
                <a:spcPct val="100000"/>
              </a:lnSpc>
              <a:spcBef>
                <a:spcPts val="0"/>
              </a:spcBef>
              <a:spcAft>
                <a:spcPts val="0"/>
              </a:spcAft>
              <a:buSzPts val="1650"/>
              <a:buNone/>
              <a:defRPr sz="1650"/>
            </a:lvl5pPr>
            <a:lvl6pPr lvl="5" algn="ctr" rtl="0">
              <a:lnSpc>
                <a:spcPct val="100000"/>
              </a:lnSpc>
              <a:spcBef>
                <a:spcPts val="0"/>
              </a:spcBef>
              <a:spcAft>
                <a:spcPts val="0"/>
              </a:spcAft>
              <a:buSzPts val="1650"/>
              <a:buNone/>
              <a:defRPr sz="1650"/>
            </a:lvl6pPr>
            <a:lvl7pPr lvl="6" algn="ctr" rtl="0">
              <a:lnSpc>
                <a:spcPct val="100000"/>
              </a:lnSpc>
              <a:spcBef>
                <a:spcPts val="0"/>
              </a:spcBef>
              <a:spcAft>
                <a:spcPts val="0"/>
              </a:spcAft>
              <a:buSzPts val="1650"/>
              <a:buNone/>
              <a:defRPr sz="1650"/>
            </a:lvl7pPr>
            <a:lvl8pPr lvl="7" algn="ctr" rtl="0">
              <a:lnSpc>
                <a:spcPct val="100000"/>
              </a:lnSpc>
              <a:spcBef>
                <a:spcPts val="0"/>
              </a:spcBef>
              <a:spcAft>
                <a:spcPts val="0"/>
              </a:spcAft>
              <a:buSzPts val="1650"/>
              <a:buNone/>
              <a:defRPr sz="1650"/>
            </a:lvl8pPr>
            <a:lvl9pPr lvl="8" algn="ctr" rtl="0">
              <a:lnSpc>
                <a:spcPct val="100000"/>
              </a:lnSpc>
              <a:spcBef>
                <a:spcPts val="0"/>
              </a:spcBef>
              <a:spcAft>
                <a:spcPts val="0"/>
              </a:spcAft>
              <a:buSzPts val="1650"/>
              <a:buNone/>
              <a:defRPr sz="165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2"/>
            </a:gs>
            <a:gs pos="100000">
              <a:schemeClr val="dk1"/>
            </a:gs>
          </a:gsLst>
          <a:path path="circle">
            <a:fillToRect r="100000" b="100000"/>
          </a:path>
          <a:tileRect l="-100000" t="-10000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0925"/>
            <a:ext cx="7717500" cy="5646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lt1"/>
              </a:buClr>
              <a:buSzPts val="3300"/>
              <a:buFont typeface="Source Code Pro Medium"/>
              <a:buNone/>
              <a:defRPr sz="3300">
                <a:solidFill>
                  <a:schemeClr val="lt1"/>
                </a:solidFill>
                <a:latin typeface="Source Code Pro Medium"/>
                <a:ea typeface="Source Code Pro Medium"/>
                <a:cs typeface="Source Code Pro Medium"/>
                <a:sym typeface="Source Code Pro Medium"/>
              </a:defRPr>
            </a:lvl1pPr>
            <a:lvl2pPr lvl="1" algn="ctr">
              <a:spcBef>
                <a:spcPts val="0"/>
              </a:spcBef>
              <a:spcAft>
                <a:spcPts val="0"/>
              </a:spcAft>
              <a:buClr>
                <a:schemeClr val="lt1"/>
              </a:buClr>
              <a:buSzPts val="3300"/>
              <a:buFont typeface="Source Code Pro Medium"/>
              <a:buNone/>
              <a:defRPr sz="3300">
                <a:solidFill>
                  <a:schemeClr val="lt1"/>
                </a:solidFill>
                <a:latin typeface="Source Code Pro Medium"/>
                <a:ea typeface="Source Code Pro Medium"/>
                <a:cs typeface="Source Code Pro Medium"/>
                <a:sym typeface="Source Code Pro Medium"/>
              </a:defRPr>
            </a:lvl2pPr>
            <a:lvl3pPr lvl="2" algn="ctr">
              <a:spcBef>
                <a:spcPts val="0"/>
              </a:spcBef>
              <a:spcAft>
                <a:spcPts val="0"/>
              </a:spcAft>
              <a:buClr>
                <a:schemeClr val="lt1"/>
              </a:buClr>
              <a:buSzPts val="3300"/>
              <a:buFont typeface="Source Code Pro Medium"/>
              <a:buNone/>
              <a:defRPr sz="3300">
                <a:solidFill>
                  <a:schemeClr val="lt1"/>
                </a:solidFill>
                <a:latin typeface="Source Code Pro Medium"/>
                <a:ea typeface="Source Code Pro Medium"/>
                <a:cs typeface="Source Code Pro Medium"/>
                <a:sym typeface="Source Code Pro Medium"/>
              </a:defRPr>
            </a:lvl3pPr>
            <a:lvl4pPr lvl="3" algn="ctr">
              <a:spcBef>
                <a:spcPts val="0"/>
              </a:spcBef>
              <a:spcAft>
                <a:spcPts val="0"/>
              </a:spcAft>
              <a:buClr>
                <a:schemeClr val="lt1"/>
              </a:buClr>
              <a:buSzPts val="3300"/>
              <a:buFont typeface="Source Code Pro Medium"/>
              <a:buNone/>
              <a:defRPr sz="3300">
                <a:solidFill>
                  <a:schemeClr val="lt1"/>
                </a:solidFill>
                <a:latin typeface="Source Code Pro Medium"/>
                <a:ea typeface="Source Code Pro Medium"/>
                <a:cs typeface="Source Code Pro Medium"/>
                <a:sym typeface="Source Code Pro Medium"/>
              </a:defRPr>
            </a:lvl4pPr>
            <a:lvl5pPr lvl="4" algn="ctr">
              <a:spcBef>
                <a:spcPts val="0"/>
              </a:spcBef>
              <a:spcAft>
                <a:spcPts val="0"/>
              </a:spcAft>
              <a:buClr>
                <a:schemeClr val="lt1"/>
              </a:buClr>
              <a:buSzPts val="3300"/>
              <a:buFont typeface="Source Code Pro Medium"/>
              <a:buNone/>
              <a:defRPr sz="3300">
                <a:solidFill>
                  <a:schemeClr val="lt1"/>
                </a:solidFill>
                <a:latin typeface="Source Code Pro Medium"/>
                <a:ea typeface="Source Code Pro Medium"/>
                <a:cs typeface="Source Code Pro Medium"/>
                <a:sym typeface="Source Code Pro Medium"/>
              </a:defRPr>
            </a:lvl5pPr>
            <a:lvl6pPr lvl="5" algn="ctr">
              <a:spcBef>
                <a:spcPts val="0"/>
              </a:spcBef>
              <a:spcAft>
                <a:spcPts val="0"/>
              </a:spcAft>
              <a:buClr>
                <a:schemeClr val="lt1"/>
              </a:buClr>
              <a:buSzPts val="3300"/>
              <a:buFont typeface="Source Code Pro Medium"/>
              <a:buNone/>
              <a:defRPr sz="3300">
                <a:solidFill>
                  <a:schemeClr val="lt1"/>
                </a:solidFill>
                <a:latin typeface="Source Code Pro Medium"/>
                <a:ea typeface="Source Code Pro Medium"/>
                <a:cs typeface="Source Code Pro Medium"/>
                <a:sym typeface="Source Code Pro Medium"/>
              </a:defRPr>
            </a:lvl6pPr>
            <a:lvl7pPr lvl="6" algn="ctr">
              <a:spcBef>
                <a:spcPts val="0"/>
              </a:spcBef>
              <a:spcAft>
                <a:spcPts val="0"/>
              </a:spcAft>
              <a:buClr>
                <a:schemeClr val="lt1"/>
              </a:buClr>
              <a:buSzPts val="3300"/>
              <a:buFont typeface="Source Code Pro Medium"/>
              <a:buNone/>
              <a:defRPr sz="3300">
                <a:solidFill>
                  <a:schemeClr val="lt1"/>
                </a:solidFill>
                <a:latin typeface="Source Code Pro Medium"/>
                <a:ea typeface="Source Code Pro Medium"/>
                <a:cs typeface="Source Code Pro Medium"/>
                <a:sym typeface="Source Code Pro Medium"/>
              </a:defRPr>
            </a:lvl7pPr>
            <a:lvl8pPr lvl="7" algn="ctr">
              <a:spcBef>
                <a:spcPts val="0"/>
              </a:spcBef>
              <a:spcAft>
                <a:spcPts val="0"/>
              </a:spcAft>
              <a:buClr>
                <a:schemeClr val="lt1"/>
              </a:buClr>
              <a:buSzPts val="3300"/>
              <a:buFont typeface="Source Code Pro Medium"/>
              <a:buNone/>
              <a:defRPr sz="3300">
                <a:solidFill>
                  <a:schemeClr val="lt1"/>
                </a:solidFill>
                <a:latin typeface="Source Code Pro Medium"/>
                <a:ea typeface="Source Code Pro Medium"/>
                <a:cs typeface="Source Code Pro Medium"/>
                <a:sym typeface="Source Code Pro Medium"/>
              </a:defRPr>
            </a:lvl8pPr>
            <a:lvl9pPr lvl="8" algn="ctr">
              <a:spcBef>
                <a:spcPts val="0"/>
              </a:spcBef>
              <a:spcAft>
                <a:spcPts val="0"/>
              </a:spcAft>
              <a:buClr>
                <a:schemeClr val="lt1"/>
              </a:buClr>
              <a:buSzPts val="3300"/>
              <a:buFont typeface="Source Code Pro Medium"/>
              <a:buNone/>
              <a:defRPr sz="3300">
                <a:solidFill>
                  <a:schemeClr val="lt1"/>
                </a:solidFill>
                <a:latin typeface="Source Code Pro Medium"/>
                <a:ea typeface="Source Code Pro Medium"/>
                <a:cs typeface="Source Code Pro Medium"/>
                <a:sym typeface="Source Code Pro Medium"/>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1pPr>
            <a:lvl2pPr marL="914400" lvl="1" indent="-317500">
              <a:lnSpc>
                <a:spcPct val="100000"/>
              </a:lnSpc>
              <a:spcBef>
                <a:spcPts val="1600"/>
              </a:spcBef>
              <a:spcAft>
                <a:spcPts val="0"/>
              </a:spcAft>
              <a:buClr>
                <a:schemeClr val="lt1"/>
              </a:buClr>
              <a:buSzPts val="1400"/>
              <a:buFont typeface="Barlow"/>
              <a:buChar char="○"/>
              <a:defRPr>
                <a:solidFill>
                  <a:schemeClr val="lt1"/>
                </a:solidFill>
                <a:latin typeface="Barlow"/>
                <a:ea typeface="Barlow"/>
                <a:cs typeface="Barlow"/>
                <a:sym typeface="Barlow"/>
              </a:defRPr>
            </a:lvl2pPr>
            <a:lvl3pPr marL="1371600" lvl="2" indent="-317500">
              <a:lnSpc>
                <a:spcPct val="100000"/>
              </a:lnSpc>
              <a:spcBef>
                <a:spcPts val="1600"/>
              </a:spcBef>
              <a:spcAft>
                <a:spcPts val="0"/>
              </a:spcAft>
              <a:buClr>
                <a:schemeClr val="lt1"/>
              </a:buClr>
              <a:buSzPts val="1400"/>
              <a:buFont typeface="Barlow"/>
              <a:buChar char="■"/>
              <a:defRPr>
                <a:solidFill>
                  <a:schemeClr val="lt1"/>
                </a:solidFill>
                <a:latin typeface="Barlow"/>
                <a:ea typeface="Barlow"/>
                <a:cs typeface="Barlow"/>
                <a:sym typeface="Barlow"/>
              </a:defRPr>
            </a:lvl3pPr>
            <a:lvl4pPr marL="1828800" lvl="3" indent="-317500">
              <a:lnSpc>
                <a:spcPct val="100000"/>
              </a:lnSpc>
              <a:spcBef>
                <a:spcPts val="1600"/>
              </a:spcBef>
              <a:spcAft>
                <a:spcPts val="0"/>
              </a:spcAft>
              <a:buClr>
                <a:schemeClr val="lt1"/>
              </a:buClr>
              <a:buSzPts val="1400"/>
              <a:buFont typeface="Barlow"/>
              <a:buChar char="●"/>
              <a:defRPr>
                <a:solidFill>
                  <a:schemeClr val="lt1"/>
                </a:solidFill>
                <a:latin typeface="Barlow"/>
                <a:ea typeface="Barlow"/>
                <a:cs typeface="Barlow"/>
                <a:sym typeface="Barlow"/>
              </a:defRPr>
            </a:lvl4pPr>
            <a:lvl5pPr marL="2286000" lvl="4" indent="-317500">
              <a:lnSpc>
                <a:spcPct val="100000"/>
              </a:lnSpc>
              <a:spcBef>
                <a:spcPts val="1600"/>
              </a:spcBef>
              <a:spcAft>
                <a:spcPts val="0"/>
              </a:spcAft>
              <a:buClr>
                <a:schemeClr val="lt1"/>
              </a:buClr>
              <a:buSzPts val="1400"/>
              <a:buFont typeface="Barlow"/>
              <a:buChar char="○"/>
              <a:defRPr>
                <a:solidFill>
                  <a:schemeClr val="lt1"/>
                </a:solidFill>
                <a:latin typeface="Barlow"/>
                <a:ea typeface="Barlow"/>
                <a:cs typeface="Barlow"/>
                <a:sym typeface="Barlow"/>
              </a:defRPr>
            </a:lvl5pPr>
            <a:lvl6pPr marL="2743200" lvl="5" indent="-317500">
              <a:lnSpc>
                <a:spcPct val="100000"/>
              </a:lnSpc>
              <a:spcBef>
                <a:spcPts val="1600"/>
              </a:spcBef>
              <a:spcAft>
                <a:spcPts val="0"/>
              </a:spcAft>
              <a:buClr>
                <a:schemeClr val="lt1"/>
              </a:buClr>
              <a:buSzPts val="1400"/>
              <a:buFont typeface="Barlow"/>
              <a:buChar char="■"/>
              <a:defRPr>
                <a:solidFill>
                  <a:schemeClr val="lt1"/>
                </a:solidFill>
                <a:latin typeface="Barlow"/>
                <a:ea typeface="Barlow"/>
                <a:cs typeface="Barlow"/>
                <a:sym typeface="Barlow"/>
              </a:defRPr>
            </a:lvl6pPr>
            <a:lvl7pPr marL="3200400" lvl="6" indent="-317500">
              <a:lnSpc>
                <a:spcPct val="100000"/>
              </a:lnSpc>
              <a:spcBef>
                <a:spcPts val="1600"/>
              </a:spcBef>
              <a:spcAft>
                <a:spcPts val="0"/>
              </a:spcAft>
              <a:buClr>
                <a:schemeClr val="lt1"/>
              </a:buClr>
              <a:buSzPts val="1400"/>
              <a:buFont typeface="Barlow"/>
              <a:buChar char="●"/>
              <a:defRPr>
                <a:solidFill>
                  <a:schemeClr val="lt1"/>
                </a:solidFill>
                <a:latin typeface="Barlow"/>
                <a:ea typeface="Barlow"/>
                <a:cs typeface="Barlow"/>
                <a:sym typeface="Barlow"/>
              </a:defRPr>
            </a:lvl7pPr>
            <a:lvl8pPr marL="3657600" lvl="7" indent="-317500">
              <a:lnSpc>
                <a:spcPct val="100000"/>
              </a:lnSpc>
              <a:spcBef>
                <a:spcPts val="1600"/>
              </a:spcBef>
              <a:spcAft>
                <a:spcPts val="0"/>
              </a:spcAft>
              <a:buClr>
                <a:schemeClr val="lt1"/>
              </a:buClr>
              <a:buSzPts val="1400"/>
              <a:buFont typeface="Barlow"/>
              <a:buChar char="○"/>
              <a:defRPr>
                <a:solidFill>
                  <a:schemeClr val="lt1"/>
                </a:solidFill>
                <a:latin typeface="Barlow"/>
                <a:ea typeface="Barlow"/>
                <a:cs typeface="Barlow"/>
                <a:sym typeface="Barlow"/>
              </a:defRPr>
            </a:lvl8pPr>
            <a:lvl9pPr marL="4114800" lvl="8" indent="-317500">
              <a:lnSpc>
                <a:spcPct val="100000"/>
              </a:lnSpc>
              <a:spcBef>
                <a:spcPts val="1600"/>
              </a:spcBef>
              <a:spcAft>
                <a:spcPts val="1600"/>
              </a:spcAft>
              <a:buClr>
                <a:schemeClr val="lt1"/>
              </a:buClr>
              <a:buSzPts val="1400"/>
              <a:buFont typeface="Barlow"/>
              <a:buChar char="■"/>
              <a:defRPr>
                <a:solidFill>
                  <a:schemeClr val="lt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6" r:id="rId4"/>
    <p:sldLayoutId id="2147483658" r:id="rId5"/>
    <p:sldLayoutId id="2147483659" r:id="rId6"/>
    <p:sldLayoutId id="2147483661" r:id="rId7"/>
    <p:sldLayoutId id="2147483662" r:id="rId8"/>
    <p:sldLayoutId id="2147483667" r:id="rId9"/>
    <p:sldLayoutId id="2147483668" r:id="rId10"/>
    <p:sldLayoutId id="2147483670" r:id="rId11"/>
    <p:sldLayoutId id="2147483671" r:id="rId12"/>
    <p:sldLayoutId id="2147483673" r:id="rId13"/>
    <p:sldLayoutId id="2147483674" r:id="rId14"/>
    <p:sldLayoutId id="2147483676" r:id="rId15"/>
    <p:sldLayoutId id="2147483677" r:id="rId16"/>
    <p:sldLayoutId id="2147483678" r:id="rId17"/>
    <p:sldLayoutId id="2147483680" r:id="rId18"/>
    <p:sldLayoutId id="2147483681"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9.jpg"/></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11.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image" Target="../media/image15.jpeg"/></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4.xml"/><Relationship Id="rId1" Type="http://schemas.openxmlformats.org/officeDocument/2006/relationships/slideLayout" Target="../slideLayouts/slideLayout10.xml"/><Relationship Id="rId4" Type="http://schemas.openxmlformats.org/officeDocument/2006/relationships/image" Target="../media/image17.jpeg"/></Relationships>
</file>

<file path=ppt/slides/_rels/slide2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5.xml"/><Relationship Id="rId1" Type="http://schemas.openxmlformats.org/officeDocument/2006/relationships/slideLayout" Target="../slideLayouts/slideLayout10.xml"/><Relationship Id="rId4" Type="http://schemas.openxmlformats.org/officeDocument/2006/relationships/image" Target="../media/image19.jpeg"/></Relationships>
</file>

<file path=ppt/slides/_rels/slide2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7.xml"/><Relationship Id="rId1" Type="http://schemas.openxmlformats.org/officeDocument/2006/relationships/slideLayout" Target="../slideLayouts/slideLayout11.xml"/><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113"/>
        <p:cNvGrpSpPr/>
        <p:nvPr/>
      </p:nvGrpSpPr>
      <p:grpSpPr>
        <a:xfrm>
          <a:off x="0" y="0"/>
          <a:ext cx="0" cy="0"/>
          <a:chOff x="0" y="0"/>
          <a:chExt cx="0" cy="0"/>
        </a:xfrm>
      </p:grpSpPr>
      <p:grpSp>
        <p:nvGrpSpPr>
          <p:cNvPr id="49114" name="Google Shape;49114;p39"/>
          <p:cNvGrpSpPr/>
          <p:nvPr/>
        </p:nvGrpSpPr>
        <p:grpSpPr>
          <a:xfrm>
            <a:off x="1329897" y="1212750"/>
            <a:ext cx="6484250" cy="2718000"/>
            <a:chOff x="1329897" y="1212750"/>
            <a:chExt cx="6484250" cy="2718000"/>
          </a:xfrm>
        </p:grpSpPr>
        <p:sp>
          <p:nvSpPr>
            <p:cNvPr id="49115" name="Google Shape;49115;p39"/>
            <p:cNvSpPr/>
            <p:nvPr/>
          </p:nvSpPr>
          <p:spPr>
            <a:xfrm>
              <a:off x="1329947" y="1212750"/>
              <a:ext cx="6484200" cy="27180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6" name="Google Shape;49116;p39"/>
            <p:cNvSpPr/>
            <p:nvPr/>
          </p:nvSpPr>
          <p:spPr>
            <a:xfrm>
              <a:off x="1329897" y="1212750"/>
              <a:ext cx="6484200" cy="27180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17" name="Google Shape;49117;p39"/>
          <p:cNvSpPr txBox="1">
            <a:spLocks noGrp="1"/>
          </p:cNvSpPr>
          <p:nvPr>
            <p:ph type="ctrTitle"/>
          </p:nvPr>
        </p:nvSpPr>
        <p:spPr>
          <a:xfrm>
            <a:off x="1875300" y="1376351"/>
            <a:ext cx="5393400" cy="141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 Ethical Implications Of</a:t>
            </a:r>
            <a:br>
              <a:rPr lang="en" sz="2000" dirty="0"/>
            </a:br>
            <a:r>
              <a:rPr lang="en" sz="4000" dirty="0"/>
              <a:t> </a:t>
            </a:r>
            <a:r>
              <a:rPr lang="en" sz="4000" dirty="0">
                <a:solidFill>
                  <a:schemeClr val="dk2"/>
                </a:solidFill>
              </a:rPr>
              <a:t>DEEPFAKE</a:t>
            </a:r>
            <a:r>
              <a:rPr lang="en" sz="4000" dirty="0"/>
              <a:t> </a:t>
            </a:r>
            <a:br>
              <a:rPr lang="en" sz="2000" dirty="0"/>
            </a:br>
            <a:r>
              <a:rPr lang="en" sz="2000" dirty="0"/>
              <a:t>Technology in Media and Entertainment</a:t>
            </a:r>
            <a:endParaRPr sz="2000" dirty="0">
              <a:solidFill>
                <a:schemeClr val="dk2"/>
              </a:solidFill>
            </a:endParaRPr>
          </a:p>
        </p:txBody>
      </p:sp>
      <p:sp>
        <p:nvSpPr>
          <p:cNvPr id="49119" name="Google Shape;49119;p39"/>
          <p:cNvSpPr/>
          <p:nvPr/>
        </p:nvSpPr>
        <p:spPr>
          <a:xfrm>
            <a:off x="-827290" y="3793773"/>
            <a:ext cx="38419" cy="38419"/>
          </a:xfrm>
          <a:custGeom>
            <a:avLst/>
            <a:gdLst/>
            <a:ahLst/>
            <a:cxnLst/>
            <a:rect l="l" t="t" r="r" b="b"/>
            <a:pathLst>
              <a:path w="397" h="397" extrusionOk="0">
                <a:moveTo>
                  <a:pt x="198" y="1"/>
                </a:moveTo>
                <a:cubicBezTo>
                  <a:pt x="88" y="1"/>
                  <a:pt x="0" y="89"/>
                  <a:pt x="0" y="199"/>
                </a:cubicBezTo>
                <a:cubicBezTo>
                  <a:pt x="0" y="309"/>
                  <a:pt x="88" y="397"/>
                  <a:pt x="198" y="397"/>
                </a:cubicBezTo>
                <a:cubicBezTo>
                  <a:pt x="308" y="397"/>
                  <a:pt x="396" y="309"/>
                  <a:pt x="396" y="199"/>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0" name="Google Shape;49120;p39"/>
          <p:cNvSpPr/>
          <p:nvPr/>
        </p:nvSpPr>
        <p:spPr>
          <a:xfrm>
            <a:off x="-693259" y="4088640"/>
            <a:ext cx="26710" cy="26710"/>
          </a:xfrm>
          <a:custGeom>
            <a:avLst/>
            <a:gdLst/>
            <a:ahLst/>
            <a:cxnLst/>
            <a:rect l="l" t="t" r="r" b="b"/>
            <a:pathLst>
              <a:path w="276" h="276" extrusionOk="0">
                <a:moveTo>
                  <a:pt x="133" y="0"/>
                </a:moveTo>
                <a:cubicBezTo>
                  <a:pt x="56" y="0"/>
                  <a:pt x="1" y="66"/>
                  <a:pt x="1" y="143"/>
                </a:cubicBezTo>
                <a:cubicBezTo>
                  <a:pt x="1" y="220"/>
                  <a:pt x="56" y="275"/>
                  <a:pt x="133" y="275"/>
                </a:cubicBezTo>
                <a:cubicBezTo>
                  <a:pt x="210" y="275"/>
                  <a:pt x="276" y="220"/>
                  <a:pt x="276" y="143"/>
                </a:cubicBezTo>
                <a:cubicBezTo>
                  <a:pt x="276" y="66"/>
                  <a:pt x="210" y="0"/>
                  <a:pt x="133" y="0"/>
                </a:cubicBezTo>
                <a:close/>
              </a:path>
            </a:pathLst>
          </a:custGeom>
          <a:solidFill>
            <a:schemeClr val="lt1"/>
          </a:solidFill>
          <a:ln w="19050" cap="flat" cmpd="sng">
            <a:solidFill>
              <a:schemeClr val="lt1"/>
            </a:solidFill>
            <a:prstDash val="solid"/>
            <a:round/>
            <a:headEnd type="none" w="sm" len="sm"/>
            <a:tailEnd type="none" w="sm" len="sm"/>
          </a:ln>
          <a:effectLst>
            <a:outerShdw blurRad="57150"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1" name="Google Shape;49121;p39"/>
          <p:cNvSpPr/>
          <p:nvPr/>
        </p:nvSpPr>
        <p:spPr>
          <a:xfrm>
            <a:off x="-915643" y="4087576"/>
            <a:ext cx="27774" cy="26710"/>
          </a:xfrm>
          <a:custGeom>
            <a:avLst/>
            <a:gdLst/>
            <a:ahLst/>
            <a:cxnLst/>
            <a:rect l="l" t="t" r="r" b="b"/>
            <a:pathLst>
              <a:path w="287" h="276" extrusionOk="0">
                <a:moveTo>
                  <a:pt x="143" y="0"/>
                </a:moveTo>
                <a:cubicBezTo>
                  <a:pt x="66" y="0"/>
                  <a:pt x="0" y="55"/>
                  <a:pt x="0" y="132"/>
                </a:cubicBezTo>
                <a:cubicBezTo>
                  <a:pt x="0" y="209"/>
                  <a:pt x="66" y="275"/>
                  <a:pt x="143" y="275"/>
                </a:cubicBezTo>
                <a:cubicBezTo>
                  <a:pt x="220" y="275"/>
                  <a:pt x="286" y="209"/>
                  <a:pt x="286" y="132"/>
                </a:cubicBezTo>
                <a:cubicBezTo>
                  <a:pt x="286" y="55"/>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2" name="Google Shape;49122;p39"/>
          <p:cNvSpPr/>
          <p:nvPr/>
        </p:nvSpPr>
        <p:spPr>
          <a:xfrm>
            <a:off x="-732646" y="4368508"/>
            <a:ext cx="43742" cy="43742"/>
          </a:xfrm>
          <a:custGeom>
            <a:avLst/>
            <a:gdLst/>
            <a:ahLst/>
            <a:cxnLst/>
            <a:rect l="l" t="t" r="r" b="b"/>
            <a:pathLst>
              <a:path w="452" h="452" extrusionOk="0">
                <a:moveTo>
                  <a:pt x="221" y="0"/>
                </a:moveTo>
                <a:cubicBezTo>
                  <a:pt x="100" y="0"/>
                  <a:pt x="1" y="110"/>
                  <a:pt x="1" y="231"/>
                </a:cubicBezTo>
                <a:cubicBezTo>
                  <a:pt x="1" y="352"/>
                  <a:pt x="100" y="451"/>
                  <a:pt x="221" y="451"/>
                </a:cubicBezTo>
                <a:cubicBezTo>
                  <a:pt x="353" y="451"/>
                  <a:pt x="452" y="352"/>
                  <a:pt x="452" y="231"/>
                </a:cubicBezTo>
                <a:cubicBezTo>
                  <a:pt x="452" y="110"/>
                  <a:pt x="353" y="0"/>
                  <a:pt x="221" y="0"/>
                </a:cubicBezTo>
                <a:close/>
              </a:path>
            </a:pathLst>
          </a:custGeom>
          <a:solidFill>
            <a:schemeClr val="lt1"/>
          </a:solidFill>
          <a:ln w="19050" cap="flat" cmpd="sng">
            <a:solidFill>
              <a:schemeClr val="lt1"/>
            </a:solidFill>
            <a:prstDash val="solid"/>
            <a:round/>
            <a:headEnd type="none" w="sm" len="sm"/>
            <a:tailEnd type="none" w="sm" len="sm"/>
          </a:ln>
          <a:effectLst>
            <a:outerShdw blurRad="57150"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3" name="Google Shape;49123;p39"/>
          <p:cNvSpPr/>
          <p:nvPr/>
        </p:nvSpPr>
        <p:spPr>
          <a:xfrm>
            <a:off x="-613421" y="5084725"/>
            <a:ext cx="26710" cy="26710"/>
          </a:xfrm>
          <a:custGeom>
            <a:avLst/>
            <a:gdLst/>
            <a:ahLst/>
            <a:cxnLst/>
            <a:rect l="l" t="t" r="r" b="b"/>
            <a:pathLst>
              <a:path w="276" h="276" extrusionOk="0">
                <a:moveTo>
                  <a:pt x="133" y="0"/>
                </a:moveTo>
                <a:cubicBezTo>
                  <a:pt x="56" y="0"/>
                  <a:pt x="1" y="66"/>
                  <a:pt x="1" y="143"/>
                </a:cubicBezTo>
                <a:cubicBezTo>
                  <a:pt x="1" y="220"/>
                  <a:pt x="56" y="275"/>
                  <a:pt x="133" y="275"/>
                </a:cubicBezTo>
                <a:cubicBezTo>
                  <a:pt x="210" y="275"/>
                  <a:pt x="275" y="220"/>
                  <a:pt x="275" y="143"/>
                </a:cubicBezTo>
                <a:cubicBezTo>
                  <a:pt x="275" y="66"/>
                  <a:pt x="210" y="0"/>
                  <a:pt x="133" y="0"/>
                </a:cubicBezTo>
                <a:close/>
              </a:path>
            </a:pathLst>
          </a:custGeom>
          <a:solidFill>
            <a:schemeClr val="lt1"/>
          </a:solidFill>
          <a:ln w="9525" cap="flat" cmpd="sng">
            <a:solidFill>
              <a:schemeClr val="lt1"/>
            </a:solidFill>
            <a:prstDash val="solid"/>
            <a:round/>
            <a:headEnd type="none" w="sm" len="sm"/>
            <a:tailEnd type="none" w="sm" len="sm"/>
          </a:ln>
          <a:effectLst>
            <a:outerShdw blurRad="57150"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4" name="Google Shape;49124;p39"/>
          <p:cNvSpPr/>
          <p:nvPr/>
        </p:nvSpPr>
        <p:spPr>
          <a:xfrm>
            <a:off x="-689001" y="4761213"/>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5" name="Google Shape;49125;p39"/>
          <p:cNvSpPr/>
          <p:nvPr/>
        </p:nvSpPr>
        <p:spPr>
          <a:xfrm>
            <a:off x="-626195" y="4036480"/>
            <a:ext cx="30968" cy="30968"/>
          </a:xfrm>
          <a:custGeom>
            <a:avLst/>
            <a:gdLst/>
            <a:ahLst/>
            <a:cxnLst/>
            <a:rect l="l" t="t" r="r" b="b"/>
            <a:pathLst>
              <a:path w="320" h="320" extrusionOk="0">
                <a:moveTo>
                  <a:pt x="166" y="0"/>
                </a:moveTo>
                <a:cubicBezTo>
                  <a:pt x="78" y="0"/>
                  <a:pt x="1" y="77"/>
                  <a:pt x="1" y="165"/>
                </a:cubicBezTo>
                <a:cubicBezTo>
                  <a:pt x="1" y="253"/>
                  <a:pt x="78" y="319"/>
                  <a:pt x="166" y="319"/>
                </a:cubicBezTo>
                <a:cubicBezTo>
                  <a:pt x="254" y="319"/>
                  <a:pt x="320" y="253"/>
                  <a:pt x="320" y="165"/>
                </a:cubicBezTo>
                <a:cubicBezTo>
                  <a:pt x="320" y="77"/>
                  <a:pt x="254" y="0"/>
                  <a:pt x="166" y="0"/>
                </a:cubicBezTo>
                <a:close/>
              </a:path>
            </a:pathLst>
          </a:custGeom>
          <a:solidFill>
            <a:schemeClr val="lt1"/>
          </a:solidFill>
          <a:ln w="19050" cap="flat" cmpd="sng">
            <a:solidFill>
              <a:schemeClr val="lt1"/>
            </a:solidFill>
            <a:prstDash val="solid"/>
            <a:round/>
            <a:headEnd type="none" w="sm" len="sm"/>
            <a:tailEnd type="none" w="sm" len="sm"/>
          </a:ln>
          <a:effectLst>
            <a:outerShdw blurRad="57150"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6" name="Google Shape;49126;p39"/>
          <p:cNvSpPr/>
          <p:nvPr/>
        </p:nvSpPr>
        <p:spPr>
          <a:xfrm>
            <a:off x="-669840" y="3961964"/>
            <a:ext cx="30968" cy="30968"/>
          </a:xfrm>
          <a:custGeom>
            <a:avLst/>
            <a:gdLst/>
            <a:ahLst/>
            <a:cxnLst/>
            <a:rect l="l" t="t" r="r" b="b"/>
            <a:pathLst>
              <a:path w="320" h="320" extrusionOk="0">
                <a:moveTo>
                  <a:pt x="166" y="1"/>
                </a:moveTo>
                <a:cubicBezTo>
                  <a:pt x="78" y="1"/>
                  <a:pt x="1" y="77"/>
                  <a:pt x="1" y="165"/>
                </a:cubicBezTo>
                <a:cubicBezTo>
                  <a:pt x="1" y="253"/>
                  <a:pt x="78" y="319"/>
                  <a:pt x="166" y="319"/>
                </a:cubicBezTo>
                <a:cubicBezTo>
                  <a:pt x="254" y="319"/>
                  <a:pt x="320" y="253"/>
                  <a:pt x="320" y="165"/>
                </a:cubicBezTo>
                <a:cubicBezTo>
                  <a:pt x="320" y="77"/>
                  <a:pt x="254" y="1"/>
                  <a:pt x="166" y="1"/>
                </a:cubicBezTo>
                <a:close/>
              </a:path>
            </a:pathLst>
          </a:custGeom>
          <a:solidFill>
            <a:schemeClr val="lt1"/>
          </a:solidFill>
          <a:ln w="19050" cap="flat" cmpd="sng">
            <a:solidFill>
              <a:schemeClr val="lt1"/>
            </a:solidFill>
            <a:prstDash val="solid"/>
            <a:round/>
            <a:headEnd type="none" w="sm" len="sm"/>
            <a:tailEnd type="none" w="sm" len="sm"/>
          </a:ln>
          <a:effectLst>
            <a:outerShdw blurRad="57150"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27" name="Google Shape;49127;p39"/>
          <p:cNvGrpSpPr/>
          <p:nvPr/>
        </p:nvGrpSpPr>
        <p:grpSpPr>
          <a:xfrm>
            <a:off x="1875300" y="3007925"/>
            <a:ext cx="5393400" cy="0"/>
            <a:chOff x="1875300" y="3007925"/>
            <a:chExt cx="5393400" cy="0"/>
          </a:xfrm>
        </p:grpSpPr>
        <p:cxnSp>
          <p:nvCxnSpPr>
            <p:cNvPr id="49128" name="Google Shape;49128;p39"/>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49129" name="Google Shape;49129;p39"/>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sp>
        <p:nvSpPr>
          <p:cNvPr id="49130" name="Google Shape;49130;p39"/>
          <p:cNvSpPr/>
          <p:nvPr/>
        </p:nvSpPr>
        <p:spPr>
          <a:xfrm rot="10800000" flipH="1">
            <a:off x="1330506" y="3640642"/>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31" name="Google Shape;49131;p39"/>
          <p:cNvSpPr/>
          <p:nvPr/>
        </p:nvSpPr>
        <p:spPr>
          <a:xfrm rot="10800000">
            <a:off x="7391245" y="3640642"/>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32" name="Google Shape;49132;p39"/>
          <p:cNvSpPr/>
          <p:nvPr/>
        </p:nvSpPr>
        <p:spPr>
          <a:xfrm>
            <a:off x="1329853" y="1212700"/>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33" name="Google Shape;49133;p39"/>
          <p:cNvSpPr/>
          <p:nvPr/>
        </p:nvSpPr>
        <p:spPr>
          <a:xfrm flipH="1">
            <a:off x="7390592" y="1212700"/>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2" name="Google Shape;49118;p39">
            <a:extLst>
              <a:ext uri="{FF2B5EF4-FFF2-40B4-BE49-F238E27FC236}">
                <a16:creationId xmlns:a16="http://schemas.microsoft.com/office/drawing/2014/main" id="{882DEA71-266F-584D-EEE5-3E9275B79754}"/>
              </a:ext>
            </a:extLst>
          </p:cNvPr>
          <p:cNvSpPr txBox="1">
            <a:spLocks/>
          </p:cNvSpPr>
          <p:nvPr/>
        </p:nvSpPr>
        <p:spPr>
          <a:xfrm>
            <a:off x="3726502" y="3102738"/>
            <a:ext cx="1743750" cy="43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850"/>
              <a:buFont typeface="Barlow"/>
              <a:buNone/>
              <a:defRPr sz="1650" b="0" i="0" u="none" strike="noStrike" cap="none">
                <a:solidFill>
                  <a:schemeClr val="lt1"/>
                </a:solidFill>
                <a:latin typeface="Barlow"/>
                <a:ea typeface="Barlow"/>
                <a:cs typeface="Barlow"/>
                <a:sym typeface="Barlow"/>
              </a:defRPr>
            </a:lvl1pPr>
            <a:lvl2pPr marL="914400" marR="0" lvl="1" indent="-317500" algn="l" rtl="0">
              <a:lnSpc>
                <a:spcPct val="100000"/>
              </a:lnSpc>
              <a:spcBef>
                <a:spcPts val="0"/>
              </a:spcBef>
              <a:spcAft>
                <a:spcPts val="0"/>
              </a:spcAft>
              <a:buClr>
                <a:schemeClr val="lt1"/>
              </a:buClr>
              <a:buSzPts val="1850"/>
              <a:buFont typeface="Barlow"/>
              <a:buNone/>
              <a:defRPr sz="1850" b="0" i="0" u="none" strike="noStrike" cap="none">
                <a:solidFill>
                  <a:schemeClr val="lt1"/>
                </a:solidFill>
                <a:latin typeface="Barlow"/>
                <a:ea typeface="Barlow"/>
                <a:cs typeface="Barlow"/>
                <a:sym typeface="Barlow"/>
              </a:defRPr>
            </a:lvl2pPr>
            <a:lvl3pPr marL="1371600" marR="0" lvl="2" indent="-317500" algn="l" rtl="0">
              <a:lnSpc>
                <a:spcPct val="100000"/>
              </a:lnSpc>
              <a:spcBef>
                <a:spcPts val="0"/>
              </a:spcBef>
              <a:spcAft>
                <a:spcPts val="0"/>
              </a:spcAft>
              <a:buClr>
                <a:schemeClr val="lt1"/>
              </a:buClr>
              <a:buSzPts val="1850"/>
              <a:buFont typeface="Barlow"/>
              <a:buNone/>
              <a:defRPr sz="1850" b="0" i="0" u="none" strike="noStrike" cap="none">
                <a:solidFill>
                  <a:schemeClr val="lt1"/>
                </a:solidFill>
                <a:latin typeface="Barlow"/>
                <a:ea typeface="Barlow"/>
                <a:cs typeface="Barlow"/>
                <a:sym typeface="Barlow"/>
              </a:defRPr>
            </a:lvl3pPr>
            <a:lvl4pPr marL="1828800" marR="0" lvl="3" indent="-317500" algn="l" rtl="0">
              <a:lnSpc>
                <a:spcPct val="100000"/>
              </a:lnSpc>
              <a:spcBef>
                <a:spcPts val="0"/>
              </a:spcBef>
              <a:spcAft>
                <a:spcPts val="0"/>
              </a:spcAft>
              <a:buClr>
                <a:schemeClr val="lt1"/>
              </a:buClr>
              <a:buSzPts val="1850"/>
              <a:buFont typeface="Barlow"/>
              <a:buNone/>
              <a:defRPr sz="1850" b="0" i="0" u="none" strike="noStrike" cap="none">
                <a:solidFill>
                  <a:schemeClr val="lt1"/>
                </a:solidFill>
                <a:latin typeface="Barlow"/>
                <a:ea typeface="Barlow"/>
                <a:cs typeface="Barlow"/>
                <a:sym typeface="Barlow"/>
              </a:defRPr>
            </a:lvl4pPr>
            <a:lvl5pPr marL="2286000" marR="0" lvl="4" indent="-317500" algn="l" rtl="0">
              <a:lnSpc>
                <a:spcPct val="100000"/>
              </a:lnSpc>
              <a:spcBef>
                <a:spcPts val="0"/>
              </a:spcBef>
              <a:spcAft>
                <a:spcPts val="0"/>
              </a:spcAft>
              <a:buClr>
                <a:schemeClr val="lt1"/>
              </a:buClr>
              <a:buSzPts val="1850"/>
              <a:buFont typeface="Barlow"/>
              <a:buNone/>
              <a:defRPr sz="1850" b="0" i="0" u="none" strike="noStrike" cap="none">
                <a:solidFill>
                  <a:schemeClr val="lt1"/>
                </a:solidFill>
                <a:latin typeface="Barlow"/>
                <a:ea typeface="Barlow"/>
                <a:cs typeface="Barlow"/>
                <a:sym typeface="Barlow"/>
              </a:defRPr>
            </a:lvl5pPr>
            <a:lvl6pPr marL="2743200" marR="0" lvl="5" indent="-317500" algn="l" rtl="0">
              <a:lnSpc>
                <a:spcPct val="100000"/>
              </a:lnSpc>
              <a:spcBef>
                <a:spcPts val="0"/>
              </a:spcBef>
              <a:spcAft>
                <a:spcPts val="0"/>
              </a:spcAft>
              <a:buClr>
                <a:schemeClr val="lt1"/>
              </a:buClr>
              <a:buSzPts val="1850"/>
              <a:buFont typeface="Barlow"/>
              <a:buNone/>
              <a:defRPr sz="1850" b="0" i="0" u="none" strike="noStrike" cap="none">
                <a:solidFill>
                  <a:schemeClr val="lt1"/>
                </a:solidFill>
                <a:latin typeface="Barlow"/>
                <a:ea typeface="Barlow"/>
                <a:cs typeface="Barlow"/>
                <a:sym typeface="Barlow"/>
              </a:defRPr>
            </a:lvl6pPr>
            <a:lvl7pPr marL="3200400" marR="0" lvl="6" indent="-317500" algn="l" rtl="0">
              <a:lnSpc>
                <a:spcPct val="100000"/>
              </a:lnSpc>
              <a:spcBef>
                <a:spcPts val="0"/>
              </a:spcBef>
              <a:spcAft>
                <a:spcPts val="0"/>
              </a:spcAft>
              <a:buClr>
                <a:schemeClr val="lt1"/>
              </a:buClr>
              <a:buSzPts val="1850"/>
              <a:buFont typeface="Barlow"/>
              <a:buNone/>
              <a:defRPr sz="1850" b="0" i="0" u="none" strike="noStrike" cap="none">
                <a:solidFill>
                  <a:schemeClr val="lt1"/>
                </a:solidFill>
                <a:latin typeface="Barlow"/>
                <a:ea typeface="Barlow"/>
                <a:cs typeface="Barlow"/>
                <a:sym typeface="Barlow"/>
              </a:defRPr>
            </a:lvl7pPr>
            <a:lvl8pPr marL="3657600" marR="0" lvl="7" indent="-317500" algn="l" rtl="0">
              <a:lnSpc>
                <a:spcPct val="100000"/>
              </a:lnSpc>
              <a:spcBef>
                <a:spcPts val="0"/>
              </a:spcBef>
              <a:spcAft>
                <a:spcPts val="0"/>
              </a:spcAft>
              <a:buClr>
                <a:schemeClr val="lt1"/>
              </a:buClr>
              <a:buSzPts val="1850"/>
              <a:buFont typeface="Barlow"/>
              <a:buNone/>
              <a:defRPr sz="1850" b="0" i="0" u="none" strike="noStrike" cap="none">
                <a:solidFill>
                  <a:schemeClr val="lt1"/>
                </a:solidFill>
                <a:latin typeface="Barlow"/>
                <a:ea typeface="Barlow"/>
                <a:cs typeface="Barlow"/>
                <a:sym typeface="Barlow"/>
              </a:defRPr>
            </a:lvl8pPr>
            <a:lvl9pPr marL="4114800" marR="0" lvl="8" indent="-317500" algn="l" rtl="0">
              <a:lnSpc>
                <a:spcPct val="100000"/>
              </a:lnSpc>
              <a:spcBef>
                <a:spcPts val="0"/>
              </a:spcBef>
              <a:spcAft>
                <a:spcPts val="0"/>
              </a:spcAft>
              <a:buClr>
                <a:schemeClr val="lt1"/>
              </a:buClr>
              <a:buSzPts val="1850"/>
              <a:buFont typeface="Barlow"/>
              <a:buNone/>
              <a:defRPr sz="1850" b="0" i="0" u="none" strike="noStrike" cap="none">
                <a:solidFill>
                  <a:schemeClr val="lt1"/>
                </a:solidFill>
                <a:latin typeface="Barlow"/>
                <a:ea typeface="Barlow"/>
                <a:cs typeface="Barlow"/>
                <a:sym typeface="Barlow"/>
              </a:defRPr>
            </a:lvl9pPr>
          </a:lstStyle>
          <a:p>
            <a:pPr marL="0" indent="0"/>
            <a:r>
              <a:rPr lang="en-US" dirty="0"/>
              <a:t>George Moussa 62230250</a:t>
            </a:r>
          </a:p>
        </p:txBody>
      </p:sp>
      <p:sp>
        <p:nvSpPr>
          <p:cNvPr id="5" name="TextBox 4">
            <a:extLst>
              <a:ext uri="{FF2B5EF4-FFF2-40B4-BE49-F238E27FC236}">
                <a16:creationId xmlns:a16="http://schemas.microsoft.com/office/drawing/2014/main" id="{3A03E3F1-228F-F93F-05E2-C69F46A1B2CB}"/>
              </a:ext>
            </a:extLst>
          </p:cNvPr>
          <p:cNvSpPr txBox="1"/>
          <p:nvPr/>
        </p:nvSpPr>
        <p:spPr>
          <a:xfrm>
            <a:off x="1706013" y="651041"/>
            <a:ext cx="5731874" cy="400110"/>
          </a:xfrm>
          <a:prstGeom prst="rect">
            <a:avLst/>
          </a:prstGeom>
          <a:noFill/>
        </p:spPr>
        <p:txBody>
          <a:bodyPr wrap="square" rtlCol="0">
            <a:spAutoFit/>
          </a:bodyPr>
          <a:lstStyle/>
          <a:p>
            <a:pPr algn="ctr"/>
            <a:r>
              <a:rPr lang="en-US" sz="2000" dirty="0" err="1">
                <a:solidFill>
                  <a:schemeClr val="lt1"/>
                </a:solidFill>
                <a:latin typeface="Source Code Pro"/>
                <a:ea typeface="Source Code Pro"/>
                <a:sym typeface="Source Code Pro"/>
              </a:rPr>
              <a:t>CSCI452</a:t>
            </a:r>
            <a:r>
              <a:rPr lang="en-US" sz="2000" dirty="0">
                <a:solidFill>
                  <a:schemeClr val="lt1"/>
                </a:solidFill>
                <a:latin typeface="Source Code Pro"/>
                <a:ea typeface="Source Code Pro"/>
                <a:sym typeface="Source Code Pro"/>
              </a:rPr>
              <a:t> – Topics In Computer Science</a:t>
            </a:r>
          </a:p>
        </p:txBody>
      </p:sp>
      <p:sp>
        <p:nvSpPr>
          <p:cNvPr id="6" name="TextBox 5">
            <a:extLst>
              <a:ext uri="{FF2B5EF4-FFF2-40B4-BE49-F238E27FC236}">
                <a16:creationId xmlns:a16="http://schemas.microsoft.com/office/drawing/2014/main" id="{090CC897-7FD0-A2F5-8041-3DE452C68C7E}"/>
              </a:ext>
            </a:extLst>
          </p:cNvPr>
          <p:cNvSpPr txBox="1"/>
          <p:nvPr/>
        </p:nvSpPr>
        <p:spPr>
          <a:xfrm>
            <a:off x="2880954" y="4083054"/>
            <a:ext cx="3434846" cy="276999"/>
          </a:xfrm>
          <a:prstGeom prst="rect">
            <a:avLst/>
          </a:prstGeom>
          <a:noFill/>
        </p:spPr>
        <p:txBody>
          <a:bodyPr wrap="square" rtlCol="0">
            <a:spAutoFit/>
          </a:bodyPr>
          <a:lstStyle/>
          <a:p>
            <a:pPr algn="ctr"/>
            <a:r>
              <a:rPr lang="en-US" sz="1200" dirty="0">
                <a:solidFill>
                  <a:schemeClr val="lt1"/>
                </a:solidFill>
                <a:latin typeface="Source Code Pro"/>
                <a:ea typeface="Source Code Pro"/>
              </a:rPr>
              <a:t>Supervised By Mr. Maher Abdulrahman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621"/>
        <p:cNvGrpSpPr/>
        <p:nvPr/>
      </p:nvGrpSpPr>
      <p:grpSpPr>
        <a:xfrm>
          <a:off x="0" y="0"/>
          <a:ext cx="0" cy="0"/>
          <a:chOff x="0" y="0"/>
          <a:chExt cx="0" cy="0"/>
        </a:xfrm>
      </p:grpSpPr>
      <p:sp>
        <p:nvSpPr>
          <p:cNvPr id="49622" name="Google Shape;49622;p46"/>
          <p:cNvSpPr txBox="1">
            <a:spLocks noGrp="1"/>
          </p:cNvSpPr>
          <p:nvPr>
            <p:ph type="body" idx="1"/>
          </p:nvPr>
        </p:nvSpPr>
        <p:spPr>
          <a:xfrm>
            <a:off x="4333486" y="1699324"/>
            <a:ext cx="3773100" cy="21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create deepfakes, deep learning algorithms are trained on extensive datasets of images, videos, and audio recordings to analyze and generate new audiovisual content. This process involves techniques like Facial Reenactment to change facial expressions, Lip-Syncing to synchronize lip movements with audio, and Voice Cloning to replicate speech patterns. Data collection is crucial, often involving both public and unauthorized personal data, to train models such as </a:t>
            </a:r>
            <a:r>
              <a:rPr lang="en-US" dirty="0" err="1"/>
              <a:t>GANs</a:t>
            </a:r>
            <a:r>
              <a:rPr lang="en-US" dirty="0"/>
              <a:t> for producing realistic deepfake content.</a:t>
            </a:r>
            <a:endParaRPr dirty="0"/>
          </a:p>
        </p:txBody>
      </p:sp>
      <p:sp>
        <p:nvSpPr>
          <p:cNvPr id="49623" name="Google Shape;49623;p46"/>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Deepfakes using deep learning</a:t>
            </a:r>
            <a:endParaRPr dirty="0"/>
          </a:p>
        </p:txBody>
      </p:sp>
      <p:pic>
        <p:nvPicPr>
          <p:cNvPr id="49624" name="Google Shape;49624;p46"/>
          <p:cNvPicPr preferRelativeResize="0">
            <a:picLocks noGrp="1"/>
          </p:cNvPicPr>
          <p:nvPr>
            <p:ph type="pic" idx="2"/>
          </p:nvPr>
        </p:nvPicPr>
        <p:blipFill rotWithShape="1">
          <a:blip r:embed="rId3"/>
          <a:srcRect l="205" t="4617" r="20985"/>
          <a:stretch/>
        </p:blipFill>
        <p:spPr>
          <a:xfrm>
            <a:off x="487348" y="1241316"/>
            <a:ext cx="3241675" cy="2415324"/>
          </a:xfrm>
          <a:prstGeom prst="rect">
            <a:avLst/>
          </a:prstGeom>
        </p:spPr>
      </p:pic>
      <p:grpSp>
        <p:nvGrpSpPr>
          <p:cNvPr id="49625" name="Google Shape;49625;p46"/>
          <p:cNvGrpSpPr/>
          <p:nvPr/>
        </p:nvGrpSpPr>
        <p:grpSpPr>
          <a:xfrm rot="2421748" flipH="1">
            <a:off x="5866020" y="816835"/>
            <a:ext cx="6137753" cy="537379"/>
            <a:chOff x="2765878" y="4436723"/>
            <a:chExt cx="7690269" cy="1225772"/>
          </a:xfrm>
        </p:grpSpPr>
        <p:grpSp>
          <p:nvGrpSpPr>
            <p:cNvPr id="49626" name="Google Shape;49626;p46"/>
            <p:cNvGrpSpPr/>
            <p:nvPr/>
          </p:nvGrpSpPr>
          <p:grpSpPr>
            <a:xfrm flipH="1">
              <a:off x="2765878" y="4436723"/>
              <a:ext cx="7690269" cy="1225772"/>
              <a:chOff x="2763020" y="4436723"/>
              <a:chExt cx="7690269" cy="1225772"/>
            </a:xfrm>
          </p:grpSpPr>
          <p:sp>
            <p:nvSpPr>
              <p:cNvPr id="49627" name="Google Shape;49627;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8" name="Google Shape;49628;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9" name="Google Shape;49629;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0" name="Google Shape;49630;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1" name="Google Shape;49631;p46"/>
            <p:cNvGrpSpPr/>
            <p:nvPr/>
          </p:nvGrpSpPr>
          <p:grpSpPr>
            <a:xfrm flipH="1">
              <a:off x="2765878" y="4436723"/>
              <a:ext cx="7690269" cy="1225772"/>
              <a:chOff x="2763020" y="4436723"/>
              <a:chExt cx="7690269" cy="1225772"/>
            </a:xfrm>
          </p:grpSpPr>
          <p:sp>
            <p:nvSpPr>
              <p:cNvPr id="49632" name="Google Shape;49632;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33" name="Google Shape;49633;p46"/>
              <p:cNvSpPr/>
              <p:nvPr/>
            </p:nvSpPr>
            <p:spPr>
              <a:xfrm>
                <a:off x="2768735" y="4713879"/>
                <a:ext cx="7681698"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4" name="Google Shape;49634;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5" name="Google Shape;49635;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49636" name="Google Shape;49636;p46"/>
          <p:cNvSpPr/>
          <p:nvPr/>
        </p:nvSpPr>
        <p:spPr>
          <a:xfrm>
            <a:off x="487348" y="1210529"/>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7" name="Google Shape;49637;p46"/>
          <p:cNvSpPr/>
          <p:nvPr/>
        </p:nvSpPr>
        <p:spPr>
          <a:xfrm flipH="1">
            <a:off x="3454933" y="1223706"/>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8" name="Google Shape;49638;p46"/>
          <p:cNvSpPr/>
          <p:nvPr/>
        </p:nvSpPr>
        <p:spPr>
          <a:xfrm rot="10800000" flipH="1">
            <a:off x="474186" y="3409556"/>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9" name="Google Shape;49639;p46"/>
          <p:cNvSpPr/>
          <p:nvPr/>
        </p:nvSpPr>
        <p:spPr>
          <a:xfrm rot="10800000">
            <a:off x="3446324" y="339513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nvGrpSpPr>
          <p:cNvPr id="2" name="Google Shape;49822;p50">
            <a:extLst>
              <a:ext uri="{FF2B5EF4-FFF2-40B4-BE49-F238E27FC236}">
                <a16:creationId xmlns:a16="http://schemas.microsoft.com/office/drawing/2014/main" id="{F759AC91-E836-8A16-B427-59DD9A78DCBB}"/>
              </a:ext>
            </a:extLst>
          </p:cNvPr>
          <p:cNvGrpSpPr/>
          <p:nvPr/>
        </p:nvGrpSpPr>
        <p:grpSpPr>
          <a:xfrm>
            <a:off x="1371350" y="3802924"/>
            <a:ext cx="1473671" cy="2923867"/>
            <a:chOff x="-969933" y="2588077"/>
            <a:chExt cx="1914693" cy="3661095"/>
          </a:xfrm>
        </p:grpSpPr>
        <p:sp>
          <p:nvSpPr>
            <p:cNvPr id="3" name="Google Shape;49823;p50">
              <a:extLst>
                <a:ext uri="{FF2B5EF4-FFF2-40B4-BE49-F238E27FC236}">
                  <a16:creationId xmlns:a16="http://schemas.microsoft.com/office/drawing/2014/main" id="{0343A291-F112-1574-7A68-A38F4C395F78}"/>
                </a:ext>
              </a:extLst>
            </p:cNvPr>
            <p:cNvSpPr/>
            <p:nvPr/>
          </p:nvSpPr>
          <p:spPr>
            <a:xfrm>
              <a:off x="-969933" y="2588077"/>
              <a:ext cx="1914693" cy="3661095"/>
            </a:xfrm>
            <a:custGeom>
              <a:avLst/>
              <a:gdLst/>
              <a:ahLst/>
              <a:cxnLst/>
              <a:rect l="l" t="t" r="r" b="b"/>
              <a:pathLst>
                <a:path w="19785" h="37831" extrusionOk="0">
                  <a:moveTo>
                    <a:pt x="19696" y="9139"/>
                  </a:moveTo>
                  <a:lnTo>
                    <a:pt x="19696" y="9139"/>
                  </a:lnTo>
                  <a:lnTo>
                    <a:pt x="19696" y="9128"/>
                  </a:lnTo>
                  <a:lnTo>
                    <a:pt x="18949" y="5719"/>
                  </a:lnTo>
                  <a:lnTo>
                    <a:pt x="18949" y="5719"/>
                  </a:lnTo>
                  <a:lnTo>
                    <a:pt x="18311" y="4432"/>
                  </a:lnTo>
                  <a:lnTo>
                    <a:pt x="17387" y="3079"/>
                  </a:lnTo>
                  <a:lnTo>
                    <a:pt x="17387" y="3079"/>
                  </a:lnTo>
                  <a:lnTo>
                    <a:pt x="16243" y="1925"/>
                  </a:lnTo>
                  <a:lnTo>
                    <a:pt x="16243" y="1925"/>
                  </a:lnTo>
                  <a:lnTo>
                    <a:pt x="16243" y="1925"/>
                  </a:lnTo>
                  <a:lnTo>
                    <a:pt x="14616" y="792"/>
                  </a:lnTo>
                  <a:cubicBezTo>
                    <a:pt x="14616" y="792"/>
                    <a:pt x="14616" y="792"/>
                    <a:pt x="14616" y="792"/>
                  </a:cubicBezTo>
                  <a:lnTo>
                    <a:pt x="12515" y="121"/>
                  </a:lnTo>
                  <a:lnTo>
                    <a:pt x="10976" y="11"/>
                  </a:lnTo>
                  <a:lnTo>
                    <a:pt x="10976" y="11"/>
                  </a:lnTo>
                  <a:lnTo>
                    <a:pt x="9898" y="0"/>
                  </a:lnTo>
                  <a:lnTo>
                    <a:pt x="9898" y="0"/>
                  </a:lnTo>
                  <a:lnTo>
                    <a:pt x="9898" y="0"/>
                  </a:lnTo>
                  <a:lnTo>
                    <a:pt x="9898" y="0"/>
                  </a:lnTo>
                  <a:lnTo>
                    <a:pt x="9898" y="0"/>
                  </a:lnTo>
                  <a:lnTo>
                    <a:pt x="8809" y="11"/>
                  </a:lnTo>
                  <a:lnTo>
                    <a:pt x="8809" y="11"/>
                  </a:lnTo>
                  <a:lnTo>
                    <a:pt x="8809" y="11"/>
                  </a:lnTo>
                  <a:lnTo>
                    <a:pt x="8809" y="11"/>
                  </a:lnTo>
                  <a:lnTo>
                    <a:pt x="7270" y="121"/>
                  </a:lnTo>
                  <a:lnTo>
                    <a:pt x="7270" y="121"/>
                  </a:lnTo>
                  <a:lnTo>
                    <a:pt x="7270" y="121"/>
                  </a:lnTo>
                  <a:lnTo>
                    <a:pt x="7270" y="121"/>
                  </a:lnTo>
                  <a:lnTo>
                    <a:pt x="5169" y="792"/>
                  </a:lnTo>
                  <a:cubicBezTo>
                    <a:pt x="5169" y="792"/>
                    <a:pt x="5169" y="792"/>
                    <a:pt x="5169" y="792"/>
                  </a:cubicBezTo>
                  <a:lnTo>
                    <a:pt x="3542" y="1925"/>
                  </a:lnTo>
                  <a:lnTo>
                    <a:pt x="3542" y="1925"/>
                  </a:lnTo>
                  <a:lnTo>
                    <a:pt x="3542" y="1925"/>
                  </a:lnTo>
                  <a:lnTo>
                    <a:pt x="2409" y="3079"/>
                  </a:lnTo>
                  <a:lnTo>
                    <a:pt x="2409" y="3079"/>
                  </a:lnTo>
                  <a:lnTo>
                    <a:pt x="2398" y="3079"/>
                  </a:lnTo>
                  <a:lnTo>
                    <a:pt x="1485" y="4432"/>
                  </a:lnTo>
                  <a:lnTo>
                    <a:pt x="836" y="5719"/>
                  </a:lnTo>
                  <a:lnTo>
                    <a:pt x="836" y="5719"/>
                  </a:lnTo>
                  <a:lnTo>
                    <a:pt x="88" y="9128"/>
                  </a:lnTo>
                  <a:lnTo>
                    <a:pt x="1" y="12537"/>
                  </a:lnTo>
                  <a:lnTo>
                    <a:pt x="1" y="12537"/>
                  </a:lnTo>
                  <a:lnTo>
                    <a:pt x="1" y="12537"/>
                  </a:lnTo>
                  <a:lnTo>
                    <a:pt x="176" y="13483"/>
                  </a:lnTo>
                  <a:lnTo>
                    <a:pt x="341" y="14198"/>
                  </a:lnTo>
                  <a:lnTo>
                    <a:pt x="374" y="14384"/>
                  </a:lnTo>
                  <a:lnTo>
                    <a:pt x="693" y="15638"/>
                  </a:lnTo>
                  <a:lnTo>
                    <a:pt x="660" y="16364"/>
                  </a:lnTo>
                  <a:lnTo>
                    <a:pt x="693" y="17541"/>
                  </a:lnTo>
                  <a:lnTo>
                    <a:pt x="836" y="18563"/>
                  </a:lnTo>
                  <a:lnTo>
                    <a:pt x="1155" y="20565"/>
                  </a:lnTo>
                  <a:lnTo>
                    <a:pt x="1617" y="22368"/>
                  </a:lnTo>
                  <a:lnTo>
                    <a:pt x="1859" y="23424"/>
                  </a:lnTo>
                  <a:lnTo>
                    <a:pt x="2420" y="25195"/>
                  </a:lnTo>
                  <a:lnTo>
                    <a:pt x="2970" y="26393"/>
                  </a:lnTo>
                  <a:lnTo>
                    <a:pt x="3311" y="28230"/>
                  </a:lnTo>
                  <a:cubicBezTo>
                    <a:pt x="3608" y="29945"/>
                    <a:pt x="3652" y="31694"/>
                    <a:pt x="3432" y="33420"/>
                  </a:cubicBezTo>
                  <a:lnTo>
                    <a:pt x="2893" y="37819"/>
                  </a:lnTo>
                  <a:lnTo>
                    <a:pt x="2926" y="37830"/>
                  </a:lnTo>
                  <a:lnTo>
                    <a:pt x="3476" y="33431"/>
                  </a:lnTo>
                  <a:cubicBezTo>
                    <a:pt x="3685" y="31694"/>
                    <a:pt x="3652" y="29945"/>
                    <a:pt x="3355" y="28230"/>
                  </a:cubicBezTo>
                  <a:lnTo>
                    <a:pt x="3036" y="26503"/>
                  </a:lnTo>
                  <a:lnTo>
                    <a:pt x="3828" y="27757"/>
                  </a:lnTo>
                  <a:lnTo>
                    <a:pt x="3828" y="27757"/>
                  </a:lnTo>
                  <a:lnTo>
                    <a:pt x="3828" y="27757"/>
                  </a:lnTo>
                  <a:lnTo>
                    <a:pt x="4982" y="28912"/>
                  </a:lnTo>
                  <a:lnTo>
                    <a:pt x="6071" y="29945"/>
                  </a:lnTo>
                  <a:lnTo>
                    <a:pt x="7149" y="30803"/>
                  </a:lnTo>
                  <a:lnTo>
                    <a:pt x="8061" y="31419"/>
                  </a:lnTo>
                  <a:lnTo>
                    <a:pt x="8061" y="31419"/>
                  </a:lnTo>
                  <a:lnTo>
                    <a:pt x="8061" y="31419"/>
                  </a:lnTo>
                  <a:lnTo>
                    <a:pt x="9051" y="31826"/>
                  </a:lnTo>
                  <a:lnTo>
                    <a:pt x="9051" y="31826"/>
                  </a:lnTo>
                  <a:lnTo>
                    <a:pt x="9898" y="31903"/>
                  </a:lnTo>
                  <a:lnTo>
                    <a:pt x="9898" y="31903"/>
                  </a:lnTo>
                  <a:lnTo>
                    <a:pt x="9898" y="31903"/>
                  </a:lnTo>
                  <a:lnTo>
                    <a:pt x="9898" y="31903"/>
                  </a:lnTo>
                  <a:lnTo>
                    <a:pt x="9898" y="31903"/>
                  </a:lnTo>
                  <a:lnTo>
                    <a:pt x="10734" y="31826"/>
                  </a:lnTo>
                  <a:lnTo>
                    <a:pt x="10734" y="31826"/>
                  </a:lnTo>
                  <a:lnTo>
                    <a:pt x="11723" y="31419"/>
                  </a:lnTo>
                  <a:lnTo>
                    <a:pt x="12636" y="30803"/>
                  </a:lnTo>
                  <a:lnTo>
                    <a:pt x="13725" y="29945"/>
                  </a:lnTo>
                  <a:lnTo>
                    <a:pt x="14814" y="28912"/>
                  </a:lnTo>
                  <a:lnTo>
                    <a:pt x="15957" y="27757"/>
                  </a:lnTo>
                  <a:lnTo>
                    <a:pt x="15957" y="27757"/>
                  </a:lnTo>
                  <a:lnTo>
                    <a:pt x="15968" y="27757"/>
                  </a:lnTo>
                  <a:lnTo>
                    <a:pt x="16738" y="26525"/>
                  </a:lnTo>
                  <a:lnTo>
                    <a:pt x="16419" y="28230"/>
                  </a:lnTo>
                  <a:cubicBezTo>
                    <a:pt x="16133" y="29945"/>
                    <a:pt x="16089" y="31705"/>
                    <a:pt x="16298" y="33431"/>
                  </a:cubicBezTo>
                  <a:lnTo>
                    <a:pt x="16848" y="37830"/>
                  </a:lnTo>
                  <a:lnTo>
                    <a:pt x="16892" y="37830"/>
                  </a:lnTo>
                  <a:lnTo>
                    <a:pt x="16342" y="33431"/>
                  </a:lnTo>
                  <a:cubicBezTo>
                    <a:pt x="16133" y="31694"/>
                    <a:pt x="16166" y="29956"/>
                    <a:pt x="16463" y="28230"/>
                  </a:cubicBezTo>
                  <a:lnTo>
                    <a:pt x="16804" y="26426"/>
                  </a:lnTo>
                  <a:lnTo>
                    <a:pt x="17365" y="25195"/>
                  </a:lnTo>
                  <a:lnTo>
                    <a:pt x="17926" y="23424"/>
                  </a:lnTo>
                  <a:lnTo>
                    <a:pt x="18168" y="22368"/>
                  </a:lnTo>
                  <a:lnTo>
                    <a:pt x="18630" y="20565"/>
                  </a:lnTo>
                  <a:lnTo>
                    <a:pt x="18949" y="18563"/>
                  </a:lnTo>
                  <a:lnTo>
                    <a:pt x="19092" y="17541"/>
                  </a:lnTo>
                  <a:lnTo>
                    <a:pt x="19125" y="16364"/>
                  </a:lnTo>
                  <a:lnTo>
                    <a:pt x="19092" y="15638"/>
                  </a:lnTo>
                  <a:lnTo>
                    <a:pt x="19410" y="14384"/>
                  </a:lnTo>
                  <a:lnTo>
                    <a:pt x="19454" y="14198"/>
                  </a:lnTo>
                  <a:lnTo>
                    <a:pt x="19608" y="13494"/>
                  </a:lnTo>
                  <a:lnTo>
                    <a:pt x="19784" y="12537"/>
                  </a:lnTo>
                  <a:lnTo>
                    <a:pt x="19696" y="9139"/>
                  </a:lnTo>
                  <a:close/>
                  <a:moveTo>
                    <a:pt x="7281" y="154"/>
                  </a:moveTo>
                  <a:lnTo>
                    <a:pt x="8787" y="44"/>
                  </a:lnTo>
                  <a:lnTo>
                    <a:pt x="8842" y="1892"/>
                  </a:lnTo>
                  <a:lnTo>
                    <a:pt x="7006" y="2068"/>
                  </a:lnTo>
                  <a:close/>
                  <a:moveTo>
                    <a:pt x="5697" y="6016"/>
                  </a:moveTo>
                  <a:lnTo>
                    <a:pt x="7336" y="5565"/>
                  </a:lnTo>
                  <a:lnTo>
                    <a:pt x="7094" y="7731"/>
                  </a:lnTo>
                  <a:lnTo>
                    <a:pt x="5466" y="8094"/>
                  </a:lnTo>
                  <a:lnTo>
                    <a:pt x="5697" y="6016"/>
                  </a:lnTo>
                  <a:close/>
                  <a:moveTo>
                    <a:pt x="5697" y="5983"/>
                  </a:moveTo>
                  <a:lnTo>
                    <a:pt x="5169" y="2772"/>
                  </a:lnTo>
                  <a:lnTo>
                    <a:pt x="6973" y="2101"/>
                  </a:lnTo>
                  <a:lnTo>
                    <a:pt x="7336" y="5532"/>
                  </a:lnTo>
                  <a:lnTo>
                    <a:pt x="5697" y="5983"/>
                  </a:lnTo>
                  <a:close/>
                  <a:moveTo>
                    <a:pt x="6258" y="26074"/>
                  </a:moveTo>
                  <a:lnTo>
                    <a:pt x="7523" y="26052"/>
                  </a:lnTo>
                  <a:lnTo>
                    <a:pt x="7424" y="26569"/>
                  </a:lnTo>
                  <a:close/>
                  <a:moveTo>
                    <a:pt x="7578" y="27284"/>
                  </a:moveTo>
                  <a:lnTo>
                    <a:pt x="6269" y="26107"/>
                  </a:lnTo>
                  <a:lnTo>
                    <a:pt x="7424" y="26602"/>
                  </a:lnTo>
                  <a:close/>
                  <a:moveTo>
                    <a:pt x="6280" y="26041"/>
                  </a:moveTo>
                  <a:lnTo>
                    <a:pt x="7314" y="25689"/>
                  </a:lnTo>
                  <a:lnTo>
                    <a:pt x="8116" y="25327"/>
                  </a:lnTo>
                  <a:lnTo>
                    <a:pt x="7534" y="26019"/>
                  </a:lnTo>
                  <a:lnTo>
                    <a:pt x="6280" y="26041"/>
                  </a:lnTo>
                  <a:close/>
                  <a:moveTo>
                    <a:pt x="7303" y="25656"/>
                  </a:moveTo>
                  <a:lnTo>
                    <a:pt x="6203" y="26041"/>
                  </a:lnTo>
                  <a:lnTo>
                    <a:pt x="6434" y="24579"/>
                  </a:lnTo>
                  <a:lnTo>
                    <a:pt x="7369" y="24172"/>
                  </a:lnTo>
                  <a:lnTo>
                    <a:pt x="8215" y="23732"/>
                  </a:lnTo>
                  <a:lnTo>
                    <a:pt x="8149" y="25283"/>
                  </a:lnTo>
                  <a:lnTo>
                    <a:pt x="7303" y="25656"/>
                  </a:lnTo>
                  <a:close/>
                  <a:moveTo>
                    <a:pt x="2321" y="15077"/>
                  </a:moveTo>
                  <a:lnTo>
                    <a:pt x="2618" y="15275"/>
                  </a:lnTo>
                  <a:lnTo>
                    <a:pt x="2618" y="15616"/>
                  </a:lnTo>
                  <a:lnTo>
                    <a:pt x="2156" y="15550"/>
                  </a:lnTo>
                  <a:close/>
                  <a:moveTo>
                    <a:pt x="2310" y="15033"/>
                  </a:moveTo>
                  <a:lnTo>
                    <a:pt x="2057" y="14758"/>
                  </a:lnTo>
                  <a:lnTo>
                    <a:pt x="3190" y="14417"/>
                  </a:lnTo>
                  <a:lnTo>
                    <a:pt x="2321" y="15033"/>
                  </a:lnTo>
                  <a:close/>
                  <a:moveTo>
                    <a:pt x="2343" y="15055"/>
                  </a:moveTo>
                  <a:lnTo>
                    <a:pt x="3267" y="14406"/>
                  </a:lnTo>
                  <a:lnTo>
                    <a:pt x="3377" y="14637"/>
                  </a:lnTo>
                  <a:lnTo>
                    <a:pt x="2629" y="15253"/>
                  </a:lnTo>
                  <a:lnTo>
                    <a:pt x="2343" y="15055"/>
                  </a:lnTo>
                  <a:close/>
                  <a:moveTo>
                    <a:pt x="4245" y="11756"/>
                  </a:moveTo>
                  <a:lnTo>
                    <a:pt x="4245" y="11756"/>
                  </a:lnTo>
                  <a:lnTo>
                    <a:pt x="4322" y="12845"/>
                  </a:lnTo>
                  <a:lnTo>
                    <a:pt x="2805" y="12933"/>
                  </a:lnTo>
                  <a:lnTo>
                    <a:pt x="2772" y="12284"/>
                  </a:lnTo>
                  <a:lnTo>
                    <a:pt x="4245" y="11756"/>
                  </a:lnTo>
                  <a:close/>
                  <a:moveTo>
                    <a:pt x="2772" y="12251"/>
                  </a:moveTo>
                  <a:lnTo>
                    <a:pt x="2695" y="11063"/>
                  </a:lnTo>
                  <a:lnTo>
                    <a:pt x="4168" y="10568"/>
                  </a:lnTo>
                  <a:lnTo>
                    <a:pt x="4245" y="11723"/>
                  </a:lnTo>
                  <a:lnTo>
                    <a:pt x="4245" y="11723"/>
                  </a:lnTo>
                  <a:lnTo>
                    <a:pt x="4234" y="11723"/>
                  </a:lnTo>
                  <a:lnTo>
                    <a:pt x="2772" y="12251"/>
                  </a:lnTo>
                  <a:close/>
                  <a:moveTo>
                    <a:pt x="4322" y="12878"/>
                  </a:moveTo>
                  <a:lnTo>
                    <a:pt x="4355" y="13285"/>
                  </a:lnTo>
                  <a:lnTo>
                    <a:pt x="2893" y="13340"/>
                  </a:lnTo>
                  <a:lnTo>
                    <a:pt x="2816" y="12966"/>
                  </a:lnTo>
                  <a:lnTo>
                    <a:pt x="4322" y="12878"/>
                  </a:lnTo>
                  <a:close/>
                  <a:moveTo>
                    <a:pt x="6082" y="21643"/>
                  </a:moveTo>
                  <a:lnTo>
                    <a:pt x="6621" y="21082"/>
                  </a:lnTo>
                  <a:lnTo>
                    <a:pt x="7303" y="21434"/>
                  </a:lnTo>
                  <a:lnTo>
                    <a:pt x="6797" y="21764"/>
                  </a:lnTo>
                  <a:lnTo>
                    <a:pt x="6082" y="21643"/>
                  </a:lnTo>
                  <a:close/>
                  <a:moveTo>
                    <a:pt x="6764" y="21786"/>
                  </a:moveTo>
                  <a:lnTo>
                    <a:pt x="5873" y="22335"/>
                  </a:lnTo>
                  <a:lnTo>
                    <a:pt x="6060" y="21665"/>
                  </a:lnTo>
                  <a:lnTo>
                    <a:pt x="6764" y="21786"/>
                  </a:lnTo>
                  <a:close/>
                  <a:moveTo>
                    <a:pt x="6445" y="19542"/>
                  </a:moveTo>
                  <a:lnTo>
                    <a:pt x="6973" y="20653"/>
                  </a:lnTo>
                  <a:lnTo>
                    <a:pt x="6621" y="21038"/>
                  </a:lnTo>
                  <a:lnTo>
                    <a:pt x="5565" y="19993"/>
                  </a:lnTo>
                  <a:lnTo>
                    <a:pt x="6456" y="19542"/>
                  </a:lnTo>
                  <a:close/>
                  <a:moveTo>
                    <a:pt x="5543" y="19971"/>
                  </a:moveTo>
                  <a:lnTo>
                    <a:pt x="4740" y="19190"/>
                  </a:lnTo>
                  <a:lnTo>
                    <a:pt x="5961" y="18497"/>
                  </a:lnTo>
                  <a:lnTo>
                    <a:pt x="6434" y="19520"/>
                  </a:lnTo>
                  <a:close/>
                  <a:moveTo>
                    <a:pt x="6995" y="20686"/>
                  </a:moveTo>
                  <a:lnTo>
                    <a:pt x="7336" y="21038"/>
                  </a:lnTo>
                  <a:lnTo>
                    <a:pt x="7325" y="21412"/>
                  </a:lnTo>
                  <a:lnTo>
                    <a:pt x="6643" y="21060"/>
                  </a:lnTo>
                  <a:lnTo>
                    <a:pt x="6995" y="20686"/>
                  </a:lnTo>
                  <a:close/>
                  <a:moveTo>
                    <a:pt x="7325" y="21456"/>
                  </a:moveTo>
                  <a:lnTo>
                    <a:pt x="7534" y="21895"/>
                  </a:lnTo>
                  <a:lnTo>
                    <a:pt x="6841" y="21775"/>
                  </a:lnTo>
                  <a:lnTo>
                    <a:pt x="7325" y="21456"/>
                  </a:lnTo>
                  <a:close/>
                  <a:moveTo>
                    <a:pt x="7017" y="20664"/>
                  </a:moveTo>
                  <a:lnTo>
                    <a:pt x="7402" y="20532"/>
                  </a:lnTo>
                  <a:lnTo>
                    <a:pt x="7336" y="21005"/>
                  </a:lnTo>
                  <a:close/>
                  <a:moveTo>
                    <a:pt x="7006" y="20642"/>
                  </a:moveTo>
                  <a:lnTo>
                    <a:pt x="6478" y="19531"/>
                  </a:lnTo>
                  <a:lnTo>
                    <a:pt x="7182" y="19179"/>
                  </a:lnTo>
                  <a:lnTo>
                    <a:pt x="7402" y="20499"/>
                  </a:lnTo>
                  <a:close/>
                  <a:moveTo>
                    <a:pt x="7006" y="17926"/>
                  </a:moveTo>
                  <a:lnTo>
                    <a:pt x="7775" y="17618"/>
                  </a:lnTo>
                  <a:lnTo>
                    <a:pt x="7797" y="18838"/>
                  </a:lnTo>
                  <a:lnTo>
                    <a:pt x="7204" y="19135"/>
                  </a:lnTo>
                  <a:lnTo>
                    <a:pt x="7006" y="17926"/>
                  </a:lnTo>
                  <a:close/>
                  <a:moveTo>
                    <a:pt x="7182" y="19146"/>
                  </a:moveTo>
                  <a:lnTo>
                    <a:pt x="6467" y="19509"/>
                  </a:lnTo>
                  <a:lnTo>
                    <a:pt x="5983" y="18486"/>
                  </a:lnTo>
                  <a:lnTo>
                    <a:pt x="6984" y="17937"/>
                  </a:lnTo>
                  <a:lnTo>
                    <a:pt x="7182" y="19146"/>
                  </a:lnTo>
                  <a:close/>
                  <a:moveTo>
                    <a:pt x="6984" y="17904"/>
                  </a:moveTo>
                  <a:lnTo>
                    <a:pt x="5983" y="18453"/>
                  </a:lnTo>
                  <a:lnTo>
                    <a:pt x="6016" y="17948"/>
                  </a:lnTo>
                  <a:lnTo>
                    <a:pt x="6984" y="17497"/>
                  </a:lnTo>
                  <a:lnTo>
                    <a:pt x="6984" y="17904"/>
                  </a:lnTo>
                  <a:close/>
                  <a:moveTo>
                    <a:pt x="5059" y="16243"/>
                  </a:moveTo>
                  <a:lnTo>
                    <a:pt x="5796" y="16265"/>
                  </a:lnTo>
                  <a:lnTo>
                    <a:pt x="5906" y="16485"/>
                  </a:lnTo>
                  <a:lnTo>
                    <a:pt x="5004" y="16518"/>
                  </a:lnTo>
                  <a:close/>
                  <a:moveTo>
                    <a:pt x="4971" y="16518"/>
                  </a:moveTo>
                  <a:lnTo>
                    <a:pt x="3795" y="16254"/>
                  </a:lnTo>
                  <a:lnTo>
                    <a:pt x="4014" y="16012"/>
                  </a:lnTo>
                  <a:lnTo>
                    <a:pt x="5026" y="16232"/>
                  </a:lnTo>
                  <a:lnTo>
                    <a:pt x="4971" y="16518"/>
                  </a:lnTo>
                  <a:close/>
                  <a:moveTo>
                    <a:pt x="5829" y="16265"/>
                  </a:moveTo>
                  <a:lnTo>
                    <a:pt x="6500" y="16133"/>
                  </a:lnTo>
                  <a:lnTo>
                    <a:pt x="6621" y="16287"/>
                  </a:lnTo>
                  <a:lnTo>
                    <a:pt x="5939" y="16485"/>
                  </a:lnTo>
                  <a:lnTo>
                    <a:pt x="5829" y="16265"/>
                  </a:lnTo>
                  <a:close/>
                  <a:moveTo>
                    <a:pt x="6533" y="16122"/>
                  </a:moveTo>
                  <a:lnTo>
                    <a:pt x="6896" y="15836"/>
                  </a:lnTo>
                  <a:lnTo>
                    <a:pt x="7017" y="15902"/>
                  </a:lnTo>
                  <a:lnTo>
                    <a:pt x="6643" y="16276"/>
                  </a:lnTo>
                  <a:lnTo>
                    <a:pt x="6533" y="16122"/>
                  </a:lnTo>
                  <a:close/>
                  <a:moveTo>
                    <a:pt x="6907" y="15803"/>
                  </a:moveTo>
                  <a:lnTo>
                    <a:pt x="6764" y="15484"/>
                  </a:lnTo>
                  <a:lnTo>
                    <a:pt x="7006" y="15814"/>
                  </a:lnTo>
                  <a:lnTo>
                    <a:pt x="6907" y="15803"/>
                  </a:lnTo>
                  <a:close/>
                  <a:moveTo>
                    <a:pt x="7017" y="15836"/>
                  </a:moveTo>
                  <a:lnTo>
                    <a:pt x="7028" y="15869"/>
                  </a:lnTo>
                  <a:lnTo>
                    <a:pt x="6962" y="15836"/>
                  </a:lnTo>
                  <a:lnTo>
                    <a:pt x="7028" y="15836"/>
                  </a:lnTo>
                  <a:close/>
                  <a:moveTo>
                    <a:pt x="7050" y="15913"/>
                  </a:moveTo>
                  <a:lnTo>
                    <a:pt x="7226" y="16001"/>
                  </a:lnTo>
                  <a:lnTo>
                    <a:pt x="6786" y="16485"/>
                  </a:lnTo>
                  <a:lnTo>
                    <a:pt x="6654" y="16298"/>
                  </a:lnTo>
                  <a:close/>
                  <a:moveTo>
                    <a:pt x="6874" y="16760"/>
                  </a:moveTo>
                  <a:lnTo>
                    <a:pt x="6038" y="17200"/>
                  </a:lnTo>
                  <a:lnTo>
                    <a:pt x="6016" y="16837"/>
                  </a:lnTo>
                  <a:lnTo>
                    <a:pt x="6775" y="16529"/>
                  </a:lnTo>
                  <a:lnTo>
                    <a:pt x="6874" y="16760"/>
                  </a:lnTo>
                  <a:close/>
                  <a:moveTo>
                    <a:pt x="6885" y="16793"/>
                  </a:moveTo>
                  <a:lnTo>
                    <a:pt x="6940" y="17046"/>
                  </a:lnTo>
                  <a:lnTo>
                    <a:pt x="6049" y="17486"/>
                  </a:lnTo>
                  <a:lnTo>
                    <a:pt x="6038" y="17233"/>
                  </a:lnTo>
                  <a:lnTo>
                    <a:pt x="6885" y="16793"/>
                  </a:lnTo>
                  <a:close/>
                  <a:moveTo>
                    <a:pt x="6797" y="16507"/>
                  </a:moveTo>
                  <a:lnTo>
                    <a:pt x="7248" y="16012"/>
                  </a:lnTo>
                  <a:lnTo>
                    <a:pt x="7413" y="16166"/>
                  </a:lnTo>
                  <a:lnTo>
                    <a:pt x="6896" y="16738"/>
                  </a:lnTo>
                  <a:close/>
                  <a:moveTo>
                    <a:pt x="7061" y="15880"/>
                  </a:moveTo>
                  <a:lnTo>
                    <a:pt x="7050" y="15836"/>
                  </a:lnTo>
                  <a:lnTo>
                    <a:pt x="7204" y="15847"/>
                  </a:lnTo>
                  <a:lnTo>
                    <a:pt x="7226" y="15847"/>
                  </a:lnTo>
                  <a:lnTo>
                    <a:pt x="7226" y="15968"/>
                  </a:lnTo>
                  <a:lnTo>
                    <a:pt x="7061" y="15880"/>
                  </a:lnTo>
                  <a:close/>
                  <a:moveTo>
                    <a:pt x="7204" y="15814"/>
                  </a:moveTo>
                  <a:lnTo>
                    <a:pt x="7039" y="15814"/>
                  </a:lnTo>
                  <a:lnTo>
                    <a:pt x="6720" y="15363"/>
                  </a:lnTo>
                  <a:lnTo>
                    <a:pt x="6797" y="15286"/>
                  </a:lnTo>
                  <a:lnTo>
                    <a:pt x="7215" y="15814"/>
                  </a:lnTo>
                  <a:lnTo>
                    <a:pt x="7204" y="15814"/>
                  </a:lnTo>
                  <a:close/>
                  <a:moveTo>
                    <a:pt x="6698" y="15341"/>
                  </a:moveTo>
                  <a:lnTo>
                    <a:pt x="5818" y="14989"/>
                  </a:lnTo>
                  <a:lnTo>
                    <a:pt x="5873" y="14835"/>
                  </a:lnTo>
                  <a:lnTo>
                    <a:pt x="5873" y="14824"/>
                  </a:lnTo>
                  <a:lnTo>
                    <a:pt x="6775" y="15275"/>
                  </a:lnTo>
                  <a:close/>
                  <a:moveTo>
                    <a:pt x="5851" y="14824"/>
                  </a:moveTo>
                  <a:lnTo>
                    <a:pt x="5796" y="14978"/>
                  </a:lnTo>
                  <a:lnTo>
                    <a:pt x="5114" y="14846"/>
                  </a:lnTo>
                  <a:lnTo>
                    <a:pt x="5114" y="14626"/>
                  </a:lnTo>
                  <a:lnTo>
                    <a:pt x="5851" y="14813"/>
                  </a:lnTo>
                  <a:lnTo>
                    <a:pt x="5840" y="14824"/>
                  </a:lnTo>
                  <a:close/>
                  <a:moveTo>
                    <a:pt x="5796" y="15011"/>
                  </a:moveTo>
                  <a:lnTo>
                    <a:pt x="5796" y="15011"/>
                  </a:lnTo>
                  <a:lnTo>
                    <a:pt x="5796" y="15011"/>
                  </a:lnTo>
                  <a:lnTo>
                    <a:pt x="6687" y="15374"/>
                  </a:lnTo>
                  <a:lnTo>
                    <a:pt x="6874" y="15814"/>
                  </a:lnTo>
                  <a:lnTo>
                    <a:pt x="6500" y="16100"/>
                  </a:lnTo>
                  <a:lnTo>
                    <a:pt x="5796" y="16243"/>
                  </a:lnTo>
                  <a:lnTo>
                    <a:pt x="5048" y="16210"/>
                  </a:lnTo>
                  <a:lnTo>
                    <a:pt x="4014" y="15990"/>
                  </a:lnTo>
                  <a:lnTo>
                    <a:pt x="3355" y="15528"/>
                  </a:lnTo>
                  <a:lnTo>
                    <a:pt x="3729" y="15143"/>
                  </a:lnTo>
                  <a:lnTo>
                    <a:pt x="4454" y="14846"/>
                  </a:lnTo>
                  <a:lnTo>
                    <a:pt x="5092" y="14879"/>
                  </a:lnTo>
                  <a:lnTo>
                    <a:pt x="5796" y="15011"/>
                  </a:lnTo>
                  <a:close/>
                  <a:moveTo>
                    <a:pt x="3718" y="15110"/>
                  </a:moveTo>
                  <a:lnTo>
                    <a:pt x="3597" y="14923"/>
                  </a:lnTo>
                  <a:lnTo>
                    <a:pt x="4421" y="14582"/>
                  </a:lnTo>
                  <a:lnTo>
                    <a:pt x="4443" y="14824"/>
                  </a:lnTo>
                  <a:lnTo>
                    <a:pt x="3718" y="15110"/>
                  </a:lnTo>
                  <a:close/>
                  <a:moveTo>
                    <a:pt x="4443" y="14582"/>
                  </a:moveTo>
                  <a:lnTo>
                    <a:pt x="5081" y="14626"/>
                  </a:lnTo>
                  <a:lnTo>
                    <a:pt x="5081" y="14846"/>
                  </a:lnTo>
                  <a:lnTo>
                    <a:pt x="4465" y="14824"/>
                  </a:lnTo>
                  <a:lnTo>
                    <a:pt x="4443" y="14582"/>
                  </a:lnTo>
                  <a:close/>
                  <a:moveTo>
                    <a:pt x="5081" y="14593"/>
                  </a:moveTo>
                  <a:lnTo>
                    <a:pt x="4443" y="14549"/>
                  </a:lnTo>
                  <a:lnTo>
                    <a:pt x="4366" y="14274"/>
                  </a:lnTo>
                  <a:lnTo>
                    <a:pt x="5103" y="14362"/>
                  </a:lnTo>
                  <a:close/>
                  <a:moveTo>
                    <a:pt x="4410" y="14560"/>
                  </a:moveTo>
                  <a:lnTo>
                    <a:pt x="3575" y="14901"/>
                  </a:lnTo>
                  <a:lnTo>
                    <a:pt x="3421" y="14637"/>
                  </a:lnTo>
                  <a:lnTo>
                    <a:pt x="4333" y="14274"/>
                  </a:lnTo>
                  <a:lnTo>
                    <a:pt x="4410" y="14560"/>
                  </a:lnTo>
                  <a:close/>
                  <a:moveTo>
                    <a:pt x="3696" y="15121"/>
                  </a:moveTo>
                  <a:lnTo>
                    <a:pt x="3322" y="15506"/>
                  </a:lnTo>
                  <a:lnTo>
                    <a:pt x="3014" y="15341"/>
                  </a:lnTo>
                  <a:lnTo>
                    <a:pt x="3575" y="14945"/>
                  </a:lnTo>
                  <a:lnTo>
                    <a:pt x="3696" y="15132"/>
                  </a:lnTo>
                  <a:close/>
                  <a:moveTo>
                    <a:pt x="3289" y="15517"/>
                  </a:moveTo>
                  <a:lnTo>
                    <a:pt x="3003" y="15627"/>
                  </a:lnTo>
                  <a:lnTo>
                    <a:pt x="3003" y="15363"/>
                  </a:lnTo>
                  <a:close/>
                  <a:moveTo>
                    <a:pt x="3333" y="15539"/>
                  </a:moveTo>
                  <a:lnTo>
                    <a:pt x="3992" y="16001"/>
                  </a:lnTo>
                  <a:lnTo>
                    <a:pt x="3773" y="16232"/>
                  </a:lnTo>
                  <a:lnTo>
                    <a:pt x="3025" y="15649"/>
                  </a:lnTo>
                  <a:close/>
                  <a:moveTo>
                    <a:pt x="4971" y="16540"/>
                  </a:moveTo>
                  <a:lnTo>
                    <a:pt x="5026" y="16936"/>
                  </a:lnTo>
                  <a:lnTo>
                    <a:pt x="3850" y="16727"/>
                  </a:lnTo>
                  <a:lnTo>
                    <a:pt x="3795" y="16276"/>
                  </a:lnTo>
                  <a:close/>
                  <a:moveTo>
                    <a:pt x="5004" y="16540"/>
                  </a:moveTo>
                  <a:lnTo>
                    <a:pt x="5917" y="16507"/>
                  </a:lnTo>
                  <a:lnTo>
                    <a:pt x="5994" y="16804"/>
                  </a:lnTo>
                  <a:lnTo>
                    <a:pt x="5059" y="16936"/>
                  </a:lnTo>
                  <a:close/>
                  <a:moveTo>
                    <a:pt x="5059" y="16969"/>
                  </a:moveTo>
                  <a:lnTo>
                    <a:pt x="5994" y="16837"/>
                  </a:lnTo>
                  <a:lnTo>
                    <a:pt x="6005" y="17222"/>
                  </a:lnTo>
                  <a:lnTo>
                    <a:pt x="5994" y="17222"/>
                  </a:lnTo>
                  <a:lnTo>
                    <a:pt x="4982" y="17420"/>
                  </a:lnTo>
                  <a:close/>
                  <a:moveTo>
                    <a:pt x="6005" y="17255"/>
                  </a:moveTo>
                  <a:lnTo>
                    <a:pt x="6005" y="17255"/>
                  </a:lnTo>
                  <a:lnTo>
                    <a:pt x="6005" y="17255"/>
                  </a:lnTo>
                  <a:lnTo>
                    <a:pt x="6016" y="17497"/>
                  </a:lnTo>
                  <a:lnTo>
                    <a:pt x="4927" y="17838"/>
                  </a:lnTo>
                  <a:lnTo>
                    <a:pt x="4982" y="17453"/>
                  </a:lnTo>
                  <a:lnTo>
                    <a:pt x="6005" y="17255"/>
                  </a:lnTo>
                  <a:close/>
                  <a:moveTo>
                    <a:pt x="6016" y="16804"/>
                  </a:moveTo>
                  <a:lnTo>
                    <a:pt x="5950" y="16507"/>
                  </a:lnTo>
                  <a:lnTo>
                    <a:pt x="6632" y="16309"/>
                  </a:lnTo>
                  <a:lnTo>
                    <a:pt x="6753" y="16496"/>
                  </a:lnTo>
                  <a:lnTo>
                    <a:pt x="6016" y="16804"/>
                  </a:lnTo>
                  <a:close/>
                  <a:moveTo>
                    <a:pt x="6049" y="17519"/>
                  </a:moveTo>
                  <a:lnTo>
                    <a:pt x="6940" y="17079"/>
                  </a:lnTo>
                  <a:lnTo>
                    <a:pt x="6984" y="17453"/>
                  </a:lnTo>
                  <a:lnTo>
                    <a:pt x="6016" y="17915"/>
                  </a:lnTo>
                  <a:close/>
                  <a:moveTo>
                    <a:pt x="6907" y="16771"/>
                  </a:moveTo>
                  <a:lnTo>
                    <a:pt x="7435" y="16188"/>
                  </a:lnTo>
                  <a:lnTo>
                    <a:pt x="7600" y="16331"/>
                  </a:lnTo>
                  <a:lnTo>
                    <a:pt x="6962" y="17024"/>
                  </a:lnTo>
                  <a:close/>
                  <a:moveTo>
                    <a:pt x="7424" y="16133"/>
                  </a:moveTo>
                  <a:lnTo>
                    <a:pt x="7259" y="15979"/>
                  </a:lnTo>
                  <a:lnTo>
                    <a:pt x="7259" y="15847"/>
                  </a:lnTo>
                  <a:lnTo>
                    <a:pt x="7446" y="15847"/>
                  </a:lnTo>
                  <a:lnTo>
                    <a:pt x="7424" y="16133"/>
                  </a:lnTo>
                  <a:close/>
                  <a:moveTo>
                    <a:pt x="7248" y="15814"/>
                  </a:moveTo>
                  <a:lnTo>
                    <a:pt x="6819" y="15264"/>
                  </a:lnTo>
                  <a:lnTo>
                    <a:pt x="6973" y="15154"/>
                  </a:lnTo>
                  <a:lnTo>
                    <a:pt x="7446" y="15814"/>
                  </a:lnTo>
                  <a:lnTo>
                    <a:pt x="7248" y="15814"/>
                  </a:lnTo>
                  <a:close/>
                  <a:moveTo>
                    <a:pt x="6797" y="15253"/>
                  </a:moveTo>
                  <a:lnTo>
                    <a:pt x="5884" y="14802"/>
                  </a:lnTo>
                  <a:lnTo>
                    <a:pt x="5961" y="14615"/>
                  </a:lnTo>
                  <a:lnTo>
                    <a:pt x="6951" y="15132"/>
                  </a:lnTo>
                  <a:lnTo>
                    <a:pt x="6797" y="15242"/>
                  </a:lnTo>
                  <a:close/>
                  <a:moveTo>
                    <a:pt x="5950" y="14582"/>
                  </a:moveTo>
                  <a:lnTo>
                    <a:pt x="5125" y="14340"/>
                  </a:lnTo>
                  <a:lnTo>
                    <a:pt x="5147" y="14110"/>
                  </a:lnTo>
                  <a:lnTo>
                    <a:pt x="6049" y="14406"/>
                  </a:lnTo>
                  <a:lnTo>
                    <a:pt x="5950" y="14571"/>
                  </a:lnTo>
                  <a:close/>
                  <a:moveTo>
                    <a:pt x="5939" y="14604"/>
                  </a:moveTo>
                  <a:lnTo>
                    <a:pt x="5862" y="14791"/>
                  </a:lnTo>
                  <a:lnTo>
                    <a:pt x="5114" y="14604"/>
                  </a:lnTo>
                  <a:lnTo>
                    <a:pt x="5125" y="14373"/>
                  </a:lnTo>
                  <a:close/>
                  <a:moveTo>
                    <a:pt x="5103" y="14340"/>
                  </a:moveTo>
                  <a:lnTo>
                    <a:pt x="4355" y="14253"/>
                  </a:lnTo>
                  <a:lnTo>
                    <a:pt x="4267" y="14011"/>
                  </a:lnTo>
                  <a:lnTo>
                    <a:pt x="5114" y="14099"/>
                  </a:lnTo>
                  <a:close/>
                  <a:moveTo>
                    <a:pt x="4322" y="14253"/>
                  </a:moveTo>
                  <a:lnTo>
                    <a:pt x="3399" y="14615"/>
                  </a:lnTo>
                  <a:lnTo>
                    <a:pt x="3289" y="14384"/>
                  </a:lnTo>
                  <a:lnTo>
                    <a:pt x="3388" y="14351"/>
                  </a:lnTo>
                  <a:lnTo>
                    <a:pt x="4234" y="14011"/>
                  </a:lnTo>
                  <a:close/>
                  <a:moveTo>
                    <a:pt x="3553" y="14912"/>
                  </a:moveTo>
                  <a:lnTo>
                    <a:pt x="2981" y="15330"/>
                  </a:lnTo>
                  <a:lnTo>
                    <a:pt x="2662" y="15253"/>
                  </a:lnTo>
                  <a:lnTo>
                    <a:pt x="3388" y="14659"/>
                  </a:lnTo>
                  <a:lnTo>
                    <a:pt x="3553" y="14923"/>
                  </a:lnTo>
                  <a:close/>
                  <a:moveTo>
                    <a:pt x="2992" y="15671"/>
                  </a:moveTo>
                  <a:lnTo>
                    <a:pt x="3762" y="16265"/>
                  </a:lnTo>
                  <a:lnTo>
                    <a:pt x="3806" y="16716"/>
                  </a:lnTo>
                  <a:lnTo>
                    <a:pt x="2926" y="15869"/>
                  </a:lnTo>
                  <a:close/>
                  <a:moveTo>
                    <a:pt x="3839" y="16760"/>
                  </a:moveTo>
                  <a:lnTo>
                    <a:pt x="5026" y="16969"/>
                  </a:lnTo>
                  <a:lnTo>
                    <a:pt x="4949" y="17420"/>
                  </a:lnTo>
                  <a:lnTo>
                    <a:pt x="3619" y="17266"/>
                  </a:lnTo>
                  <a:close/>
                  <a:moveTo>
                    <a:pt x="4949" y="17453"/>
                  </a:moveTo>
                  <a:lnTo>
                    <a:pt x="4894" y="17838"/>
                  </a:lnTo>
                  <a:lnTo>
                    <a:pt x="3355" y="17651"/>
                  </a:lnTo>
                  <a:lnTo>
                    <a:pt x="3608" y="17288"/>
                  </a:lnTo>
                  <a:close/>
                  <a:moveTo>
                    <a:pt x="4916" y="17871"/>
                  </a:moveTo>
                  <a:lnTo>
                    <a:pt x="6016" y="17530"/>
                  </a:lnTo>
                  <a:lnTo>
                    <a:pt x="5983" y="17926"/>
                  </a:lnTo>
                  <a:lnTo>
                    <a:pt x="4850" y="18387"/>
                  </a:lnTo>
                  <a:close/>
                  <a:moveTo>
                    <a:pt x="6973" y="17057"/>
                  </a:moveTo>
                  <a:lnTo>
                    <a:pt x="7622" y="16342"/>
                  </a:lnTo>
                  <a:lnTo>
                    <a:pt x="7841" y="16540"/>
                  </a:lnTo>
                  <a:lnTo>
                    <a:pt x="7006" y="17431"/>
                  </a:lnTo>
                  <a:close/>
                  <a:moveTo>
                    <a:pt x="7611" y="16298"/>
                  </a:moveTo>
                  <a:lnTo>
                    <a:pt x="7457" y="16155"/>
                  </a:lnTo>
                  <a:lnTo>
                    <a:pt x="7479" y="15847"/>
                  </a:lnTo>
                  <a:lnTo>
                    <a:pt x="7710" y="15847"/>
                  </a:lnTo>
                  <a:close/>
                  <a:moveTo>
                    <a:pt x="7479" y="15814"/>
                  </a:moveTo>
                  <a:lnTo>
                    <a:pt x="6995" y="15143"/>
                  </a:lnTo>
                  <a:lnTo>
                    <a:pt x="7193" y="15077"/>
                  </a:lnTo>
                  <a:lnTo>
                    <a:pt x="7699" y="15814"/>
                  </a:lnTo>
                  <a:lnTo>
                    <a:pt x="7479" y="15814"/>
                  </a:lnTo>
                  <a:close/>
                  <a:moveTo>
                    <a:pt x="6973" y="15121"/>
                  </a:moveTo>
                  <a:lnTo>
                    <a:pt x="5972" y="14593"/>
                  </a:lnTo>
                  <a:lnTo>
                    <a:pt x="6071" y="14428"/>
                  </a:lnTo>
                  <a:lnTo>
                    <a:pt x="7160" y="15055"/>
                  </a:lnTo>
                  <a:lnTo>
                    <a:pt x="6973" y="15110"/>
                  </a:lnTo>
                  <a:close/>
                  <a:moveTo>
                    <a:pt x="5147" y="14077"/>
                  </a:moveTo>
                  <a:lnTo>
                    <a:pt x="5213" y="13450"/>
                  </a:lnTo>
                  <a:lnTo>
                    <a:pt x="6038" y="13670"/>
                  </a:lnTo>
                  <a:lnTo>
                    <a:pt x="6049" y="14384"/>
                  </a:lnTo>
                  <a:lnTo>
                    <a:pt x="5147" y="14077"/>
                  </a:lnTo>
                  <a:close/>
                  <a:moveTo>
                    <a:pt x="5191" y="13406"/>
                  </a:moveTo>
                  <a:lnTo>
                    <a:pt x="4377" y="13285"/>
                  </a:lnTo>
                  <a:lnTo>
                    <a:pt x="4355" y="12878"/>
                  </a:lnTo>
                  <a:lnTo>
                    <a:pt x="5246" y="12933"/>
                  </a:lnTo>
                  <a:lnTo>
                    <a:pt x="5191" y="13406"/>
                  </a:lnTo>
                  <a:close/>
                  <a:moveTo>
                    <a:pt x="4377" y="13307"/>
                  </a:moveTo>
                  <a:lnTo>
                    <a:pt x="5180" y="13439"/>
                  </a:lnTo>
                  <a:lnTo>
                    <a:pt x="5114" y="14077"/>
                  </a:lnTo>
                  <a:lnTo>
                    <a:pt x="4256" y="13978"/>
                  </a:lnTo>
                  <a:lnTo>
                    <a:pt x="4377" y="13318"/>
                  </a:lnTo>
                  <a:close/>
                  <a:moveTo>
                    <a:pt x="4344" y="13307"/>
                  </a:moveTo>
                  <a:lnTo>
                    <a:pt x="4223" y="13978"/>
                  </a:lnTo>
                  <a:lnTo>
                    <a:pt x="3377" y="14329"/>
                  </a:lnTo>
                  <a:lnTo>
                    <a:pt x="3278" y="14362"/>
                  </a:lnTo>
                  <a:lnTo>
                    <a:pt x="2904" y="13373"/>
                  </a:lnTo>
                  <a:lnTo>
                    <a:pt x="4355" y="13307"/>
                  </a:lnTo>
                  <a:close/>
                  <a:moveTo>
                    <a:pt x="2970" y="15352"/>
                  </a:moveTo>
                  <a:lnTo>
                    <a:pt x="2970" y="15627"/>
                  </a:lnTo>
                  <a:lnTo>
                    <a:pt x="2651" y="15616"/>
                  </a:lnTo>
                  <a:lnTo>
                    <a:pt x="2640" y="15286"/>
                  </a:lnTo>
                  <a:lnTo>
                    <a:pt x="2981" y="15352"/>
                  </a:lnTo>
                  <a:close/>
                  <a:moveTo>
                    <a:pt x="2970" y="15660"/>
                  </a:moveTo>
                  <a:lnTo>
                    <a:pt x="2904" y="15847"/>
                  </a:lnTo>
                  <a:lnTo>
                    <a:pt x="2673" y="15649"/>
                  </a:lnTo>
                  <a:close/>
                  <a:moveTo>
                    <a:pt x="3806" y="16749"/>
                  </a:moveTo>
                  <a:cubicBezTo>
                    <a:pt x="3806" y="16749"/>
                    <a:pt x="3806" y="16749"/>
                    <a:pt x="3806" y="16749"/>
                  </a:cubicBezTo>
                  <a:lnTo>
                    <a:pt x="3597" y="17244"/>
                  </a:lnTo>
                  <a:lnTo>
                    <a:pt x="2486" y="16210"/>
                  </a:lnTo>
                  <a:lnTo>
                    <a:pt x="2904" y="15880"/>
                  </a:lnTo>
                  <a:lnTo>
                    <a:pt x="3806" y="16749"/>
                  </a:lnTo>
                  <a:close/>
                  <a:moveTo>
                    <a:pt x="2464" y="16188"/>
                  </a:moveTo>
                  <a:lnTo>
                    <a:pt x="2200" y="15935"/>
                  </a:lnTo>
                  <a:lnTo>
                    <a:pt x="2849" y="15880"/>
                  </a:lnTo>
                  <a:close/>
                  <a:moveTo>
                    <a:pt x="3575" y="17277"/>
                  </a:moveTo>
                  <a:lnTo>
                    <a:pt x="3322" y="17640"/>
                  </a:lnTo>
                  <a:lnTo>
                    <a:pt x="2112" y="16507"/>
                  </a:lnTo>
                  <a:lnTo>
                    <a:pt x="2464" y="16232"/>
                  </a:lnTo>
                  <a:lnTo>
                    <a:pt x="3575" y="17277"/>
                  </a:lnTo>
                  <a:close/>
                  <a:moveTo>
                    <a:pt x="3333" y="17673"/>
                  </a:moveTo>
                  <a:lnTo>
                    <a:pt x="4894" y="17871"/>
                  </a:lnTo>
                  <a:lnTo>
                    <a:pt x="4817" y="18387"/>
                  </a:lnTo>
                  <a:lnTo>
                    <a:pt x="3036" y="18123"/>
                  </a:lnTo>
                  <a:close/>
                  <a:moveTo>
                    <a:pt x="4839" y="18420"/>
                  </a:moveTo>
                  <a:lnTo>
                    <a:pt x="4839" y="18420"/>
                  </a:lnTo>
                  <a:lnTo>
                    <a:pt x="5983" y="17959"/>
                  </a:lnTo>
                  <a:lnTo>
                    <a:pt x="5950" y="18475"/>
                  </a:lnTo>
                  <a:lnTo>
                    <a:pt x="4729" y="19157"/>
                  </a:lnTo>
                  <a:lnTo>
                    <a:pt x="4839" y="18420"/>
                  </a:lnTo>
                  <a:close/>
                  <a:moveTo>
                    <a:pt x="5499" y="19982"/>
                  </a:moveTo>
                  <a:lnTo>
                    <a:pt x="4520" y="20147"/>
                  </a:lnTo>
                  <a:lnTo>
                    <a:pt x="4707" y="19300"/>
                  </a:lnTo>
                  <a:lnTo>
                    <a:pt x="4718" y="19212"/>
                  </a:lnTo>
                  <a:close/>
                  <a:moveTo>
                    <a:pt x="5532" y="20004"/>
                  </a:moveTo>
                  <a:lnTo>
                    <a:pt x="6599" y="21060"/>
                  </a:lnTo>
                  <a:lnTo>
                    <a:pt x="6049" y="21632"/>
                  </a:lnTo>
                  <a:lnTo>
                    <a:pt x="4355" y="20906"/>
                  </a:lnTo>
                  <a:lnTo>
                    <a:pt x="4520" y="20180"/>
                  </a:lnTo>
                  <a:lnTo>
                    <a:pt x="5521" y="20004"/>
                  </a:lnTo>
                  <a:close/>
                  <a:moveTo>
                    <a:pt x="6038" y="21665"/>
                  </a:moveTo>
                  <a:lnTo>
                    <a:pt x="5840" y="22346"/>
                  </a:lnTo>
                  <a:lnTo>
                    <a:pt x="4355" y="21994"/>
                  </a:lnTo>
                  <a:lnTo>
                    <a:pt x="4355" y="20939"/>
                  </a:lnTo>
                  <a:close/>
                  <a:moveTo>
                    <a:pt x="5829" y="22379"/>
                  </a:moveTo>
                  <a:lnTo>
                    <a:pt x="5521" y="23446"/>
                  </a:lnTo>
                  <a:lnTo>
                    <a:pt x="4355" y="23105"/>
                  </a:lnTo>
                  <a:lnTo>
                    <a:pt x="4355" y="22027"/>
                  </a:lnTo>
                  <a:close/>
                  <a:moveTo>
                    <a:pt x="5521" y="23479"/>
                  </a:moveTo>
                  <a:lnTo>
                    <a:pt x="5477" y="24898"/>
                  </a:lnTo>
                  <a:lnTo>
                    <a:pt x="4498" y="24810"/>
                  </a:lnTo>
                  <a:lnTo>
                    <a:pt x="4355" y="23138"/>
                  </a:lnTo>
                  <a:close/>
                  <a:moveTo>
                    <a:pt x="5543" y="23479"/>
                  </a:moveTo>
                  <a:lnTo>
                    <a:pt x="6489" y="23226"/>
                  </a:lnTo>
                  <a:lnTo>
                    <a:pt x="6412" y="24557"/>
                  </a:lnTo>
                  <a:lnTo>
                    <a:pt x="5499" y="24887"/>
                  </a:lnTo>
                  <a:lnTo>
                    <a:pt x="5543" y="23479"/>
                  </a:lnTo>
                  <a:close/>
                  <a:moveTo>
                    <a:pt x="5554" y="23446"/>
                  </a:moveTo>
                  <a:lnTo>
                    <a:pt x="5862" y="22368"/>
                  </a:lnTo>
                  <a:lnTo>
                    <a:pt x="6775" y="21808"/>
                  </a:lnTo>
                  <a:lnTo>
                    <a:pt x="6489" y="23204"/>
                  </a:lnTo>
                  <a:close/>
                  <a:moveTo>
                    <a:pt x="6808" y="21797"/>
                  </a:moveTo>
                  <a:lnTo>
                    <a:pt x="7545" y="21928"/>
                  </a:lnTo>
                  <a:lnTo>
                    <a:pt x="8303" y="22588"/>
                  </a:lnTo>
                  <a:lnTo>
                    <a:pt x="7380" y="22885"/>
                  </a:lnTo>
                  <a:lnTo>
                    <a:pt x="6522" y="23193"/>
                  </a:lnTo>
                  <a:lnTo>
                    <a:pt x="6808" y="21797"/>
                  </a:lnTo>
                  <a:close/>
                  <a:moveTo>
                    <a:pt x="7358" y="21445"/>
                  </a:moveTo>
                  <a:lnTo>
                    <a:pt x="7721" y="21445"/>
                  </a:lnTo>
                  <a:lnTo>
                    <a:pt x="7940" y="21862"/>
                  </a:lnTo>
                  <a:lnTo>
                    <a:pt x="8336" y="22313"/>
                  </a:lnTo>
                  <a:lnTo>
                    <a:pt x="7567" y="21906"/>
                  </a:lnTo>
                  <a:lnTo>
                    <a:pt x="7358" y="21445"/>
                  </a:lnTo>
                  <a:close/>
                  <a:moveTo>
                    <a:pt x="7347" y="21412"/>
                  </a:moveTo>
                  <a:lnTo>
                    <a:pt x="7358" y="21049"/>
                  </a:lnTo>
                  <a:lnTo>
                    <a:pt x="7611" y="20851"/>
                  </a:lnTo>
                  <a:lnTo>
                    <a:pt x="7710" y="21412"/>
                  </a:lnTo>
                  <a:lnTo>
                    <a:pt x="7347" y="21412"/>
                  </a:lnTo>
                  <a:close/>
                  <a:moveTo>
                    <a:pt x="7611" y="20807"/>
                  </a:moveTo>
                  <a:lnTo>
                    <a:pt x="7369" y="21005"/>
                  </a:lnTo>
                  <a:lnTo>
                    <a:pt x="7424" y="20510"/>
                  </a:lnTo>
                  <a:lnTo>
                    <a:pt x="7754" y="20081"/>
                  </a:lnTo>
                  <a:lnTo>
                    <a:pt x="7611" y="20807"/>
                  </a:lnTo>
                  <a:close/>
                  <a:moveTo>
                    <a:pt x="7424" y="20477"/>
                  </a:moveTo>
                  <a:lnTo>
                    <a:pt x="7204" y="19157"/>
                  </a:lnTo>
                  <a:lnTo>
                    <a:pt x="7786" y="18871"/>
                  </a:lnTo>
                  <a:lnTo>
                    <a:pt x="7797" y="19069"/>
                  </a:lnTo>
                  <a:lnTo>
                    <a:pt x="7765" y="20015"/>
                  </a:lnTo>
                  <a:lnTo>
                    <a:pt x="7424" y="20477"/>
                  </a:lnTo>
                  <a:close/>
                  <a:moveTo>
                    <a:pt x="7765" y="17585"/>
                  </a:moveTo>
                  <a:lnTo>
                    <a:pt x="7006" y="17893"/>
                  </a:lnTo>
                  <a:lnTo>
                    <a:pt x="7006" y="17475"/>
                  </a:lnTo>
                  <a:lnTo>
                    <a:pt x="7841" y="16584"/>
                  </a:lnTo>
                  <a:close/>
                  <a:moveTo>
                    <a:pt x="7633" y="16320"/>
                  </a:moveTo>
                  <a:lnTo>
                    <a:pt x="7743" y="15847"/>
                  </a:lnTo>
                  <a:lnTo>
                    <a:pt x="8061" y="15847"/>
                  </a:lnTo>
                  <a:lnTo>
                    <a:pt x="7852" y="16518"/>
                  </a:lnTo>
                  <a:close/>
                  <a:moveTo>
                    <a:pt x="7732" y="15814"/>
                  </a:moveTo>
                  <a:lnTo>
                    <a:pt x="7215" y="15077"/>
                  </a:lnTo>
                  <a:lnTo>
                    <a:pt x="7523" y="15011"/>
                  </a:lnTo>
                  <a:lnTo>
                    <a:pt x="8050" y="15814"/>
                  </a:lnTo>
                  <a:lnTo>
                    <a:pt x="7743" y="15814"/>
                  </a:lnTo>
                  <a:close/>
                  <a:moveTo>
                    <a:pt x="7193" y="15044"/>
                  </a:moveTo>
                  <a:lnTo>
                    <a:pt x="6071" y="14395"/>
                  </a:lnTo>
                  <a:lnTo>
                    <a:pt x="6071" y="13692"/>
                  </a:lnTo>
                  <a:lnTo>
                    <a:pt x="7490" y="14978"/>
                  </a:lnTo>
                  <a:close/>
                  <a:moveTo>
                    <a:pt x="6038" y="13637"/>
                  </a:moveTo>
                  <a:lnTo>
                    <a:pt x="5213" y="13417"/>
                  </a:lnTo>
                  <a:lnTo>
                    <a:pt x="5268" y="12944"/>
                  </a:lnTo>
                  <a:lnTo>
                    <a:pt x="6181" y="13197"/>
                  </a:lnTo>
                  <a:close/>
                  <a:moveTo>
                    <a:pt x="5246" y="12900"/>
                  </a:moveTo>
                  <a:lnTo>
                    <a:pt x="4344" y="12845"/>
                  </a:lnTo>
                  <a:lnTo>
                    <a:pt x="4278" y="11756"/>
                  </a:lnTo>
                  <a:lnTo>
                    <a:pt x="5367" y="11877"/>
                  </a:lnTo>
                  <a:lnTo>
                    <a:pt x="5246" y="12900"/>
                  </a:lnTo>
                  <a:close/>
                  <a:moveTo>
                    <a:pt x="4278" y="11723"/>
                  </a:moveTo>
                  <a:lnTo>
                    <a:pt x="4190" y="10568"/>
                  </a:lnTo>
                  <a:lnTo>
                    <a:pt x="5521" y="10579"/>
                  </a:lnTo>
                  <a:lnTo>
                    <a:pt x="5367" y="11844"/>
                  </a:lnTo>
                  <a:close/>
                  <a:moveTo>
                    <a:pt x="4190" y="10535"/>
                  </a:moveTo>
                  <a:lnTo>
                    <a:pt x="4014" y="8391"/>
                  </a:lnTo>
                  <a:lnTo>
                    <a:pt x="5356" y="8149"/>
                  </a:lnTo>
                  <a:lnTo>
                    <a:pt x="5433" y="8127"/>
                  </a:lnTo>
                  <a:lnTo>
                    <a:pt x="5521" y="10557"/>
                  </a:lnTo>
                  <a:close/>
                  <a:moveTo>
                    <a:pt x="4168" y="10535"/>
                  </a:moveTo>
                  <a:lnTo>
                    <a:pt x="2695" y="11030"/>
                  </a:lnTo>
                  <a:lnTo>
                    <a:pt x="2684" y="10887"/>
                  </a:lnTo>
                  <a:lnTo>
                    <a:pt x="2596" y="8974"/>
                  </a:lnTo>
                  <a:lnTo>
                    <a:pt x="2607" y="8952"/>
                  </a:lnTo>
                  <a:lnTo>
                    <a:pt x="3981" y="8402"/>
                  </a:lnTo>
                  <a:close/>
                  <a:moveTo>
                    <a:pt x="2651" y="10898"/>
                  </a:moveTo>
                  <a:lnTo>
                    <a:pt x="2662" y="11041"/>
                  </a:lnTo>
                  <a:lnTo>
                    <a:pt x="1551" y="11415"/>
                  </a:lnTo>
                  <a:lnTo>
                    <a:pt x="1419" y="9711"/>
                  </a:lnTo>
                  <a:lnTo>
                    <a:pt x="2563" y="8985"/>
                  </a:lnTo>
                  <a:lnTo>
                    <a:pt x="2651" y="10887"/>
                  </a:lnTo>
                  <a:close/>
                  <a:moveTo>
                    <a:pt x="2662" y="11074"/>
                  </a:moveTo>
                  <a:lnTo>
                    <a:pt x="2739" y="12262"/>
                  </a:lnTo>
                  <a:lnTo>
                    <a:pt x="1683" y="12636"/>
                  </a:lnTo>
                  <a:lnTo>
                    <a:pt x="1562" y="11437"/>
                  </a:lnTo>
                  <a:lnTo>
                    <a:pt x="2662" y="11074"/>
                  </a:lnTo>
                  <a:close/>
                  <a:moveTo>
                    <a:pt x="2739" y="12295"/>
                  </a:moveTo>
                  <a:lnTo>
                    <a:pt x="2772" y="12944"/>
                  </a:lnTo>
                  <a:lnTo>
                    <a:pt x="1771" y="13516"/>
                  </a:lnTo>
                  <a:lnTo>
                    <a:pt x="1683" y="12669"/>
                  </a:lnTo>
                  <a:lnTo>
                    <a:pt x="2739" y="12295"/>
                  </a:lnTo>
                  <a:close/>
                  <a:moveTo>
                    <a:pt x="2783" y="12977"/>
                  </a:moveTo>
                  <a:lnTo>
                    <a:pt x="2860" y="13351"/>
                  </a:lnTo>
                  <a:lnTo>
                    <a:pt x="1914" y="14121"/>
                  </a:lnTo>
                  <a:lnTo>
                    <a:pt x="1782" y="13549"/>
                  </a:lnTo>
                  <a:close/>
                  <a:moveTo>
                    <a:pt x="2871" y="13384"/>
                  </a:moveTo>
                  <a:lnTo>
                    <a:pt x="3245" y="14373"/>
                  </a:lnTo>
                  <a:lnTo>
                    <a:pt x="2035" y="14736"/>
                  </a:lnTo>
                  <a:lnTo>
                    <a:pt x="1925" y="14154"/>
                  </a:lnTo>
                  <a:lnTo>
                    <a:pt x="2871" y="13384"/>
                  </a:lnTo>
                  <a:close/>
                  <a:moveTo>
                    <a:pt x="2288" y="15055"/>
                  </a:moveTo>
                  <a:lnTo>
                    <a:pt x="2123" y="15539"/>
                  </a:lnTo>
                  <a:lnTo>
                    <a:pt x="1584" y="15209"/>
                  </a:lnTo>
                  <a:lnTo>
                    <a:pt x="2024" y="14769"/>
                  </a:lnTo>
                  <a:lnTo>
                    <a:pt x="2288" y="15055"/>
                  </a:lnTo>
                  <a:close/>
                  <a:moveTo>
                    <a:pt x="2618" y="15649"/>
                  </a:moveTo>
                  <a:lnTo>
                    <a:pt x="2860" y="15858"/>
                  </a:lnTo>
                  <a:lnTo>
                    <a:pt x="2178" y="15913"/>
                  </a:lnTo>
                  <a:lnTo>
                    <a:pt x="2156" y="15572"/>
                  </a:lnTo>
                  <a:lnTo>
                    <a:pt x="2618" y="15649"/>
                  </a:lnTo>
                  <a:close/>
                  <a:moveTo>
                    <a:pt x="2156" y="15935"/>
                  </a:moveTo>
                  <a:lnTo>
                    <a:pt x="2442" y="16210"/>
                  </a:lnTo>
                  <a:lnTo>
                    <a:pt x="2090" y="16485"/>
                  </a:lnTo>
                  <a:lnTo>
                    <a:pt x="1408" y="15836"/>
                  </a:lnTo>
                  <a:lnTo>
                    <a:pt x="2156" y="15935"/>
                  </a:lnTo>
                  <a:close/>
                  <a:moveTo>
                    <a:pt x="2090" y="16518"/>
                  </a:moveTo>
                  <a:lnTo>
                    <a:pt x="3311" y="17662"/>
                  </a:lnTo>
                  <a:lnTo>
                    <a:pt x="3003" y="18112"/>
                  </a:lnTo>
                  <a:lnTo>
                    <a:pt x="1760" y="17013"/>
                  </a:lnTo>
                  <a:lnTo>
                    <a:pt x="2090" y="16518"/>
                  </a:lnTo>
                  <a:lnTo>
                    <a:pt x="2090" y="16518"/>
                  </a:lnTo>
                  <a:close/>
                  <a:moveTo>
                    <a:pt x="3014" y="18145"/>
                  </a:moveTo>
                  <a:lnTo>
                    <a:pt x="4806" y="18420"/>
                  </a:lnTo>
                  <a:lnTo>
                    <a:pt x="4696" y="19157"/>
                  </a:lnTo>
                  <a:lnTo>
                    <a:pt x="2695" y="18607"/>
                  </a:lnTo>
                  <a:lnTo>
                    <a:pt x="3014" y="18145"/>
                  </a:lnTo>
                  <a:close/>
                  <a:moveTo>
                    <a:pt x="4696" y="19190"/>
                  </a:moveTo>
                  <a:lnTo>
                    <a:pt x="4674" y="19289"/>
                  </a:lnTo>
                  <a:lnTo>
                    <a:pt x="4487" y="20147"/>
                  </a:lnTo>
                  <a:lnTo>
                    <a:pt x="2618" y="19355"/>
                  </a:lnTo>
                  <a:lnTo>
                    <a:pt x="2607" y="19355"/>
                  </a:lnTo>
                  <a:lnTo>
                    <a:pt x="2684" y="18640"/>
                  </a:lnTo>
                  <a:close/>
                  <a:moveTo>
                    <a:pt x="4487" y="20180"/>
                  </a:moveTo>
                  <a:lnTo>
                    <a:pt x="4333" y="20895"/>
                  </a:lnTo>
                  <a:lnTo>
                    <a:pt x="2530" y="20114"/>
                  </a:lnTo>
                  <a:lnTo>
                    <a:pt x="2607" y="19388"/>
                  </a:lnTo>
                  <a:close/>
                  <a:moveTo>
                    <a:pt x="4322" y="20928"/>
                  </a:moveTo>
                  <a:lnTo>
                    <a:pt x="4322" y="21983"/>
                  </a:lnTo>
                  <a:lnTo>
                    <a:pt x="2783" y="21291"/>
                  </a:lnTo>
                  <a:lnTo>
                    <a:pt x="2541" y="20158"/>
                  </a:lnTo>
                  <a:close/>
                  <a:moveTo>
                    <a:pt x="4322" y="22016"/>
                  </a:moveTo>
                  <a:lnTo>
                    <a:pt x="4322" y="23094"/>
                  </a:lnTo>
                  <a:lnTo>
                    <a:pt x="3058" y="22577"/>
                  </a:lnTo>
                  <a:lnTo>
                    <a:pt x="2794" y="21335"/>
                  </a:lnTo>
                  <a:lnTo>
                    <a:pt x="4322" y="22016"/>
                  </a:lnTo>
                  <a:close/>
                  <a:moveTo>
                    <a:pt x="4322" y="23127"/>
                  </a:moveTo>
                  <a:lnTo>
                    <a:pt x="4465" y="24799"/>
                  </a:lnTo>
                  <a:lnTo>
                    <a:pt x="3509" y="24656"/>
                  </a:lnTo>
                  <a:lnTo>
                    <a:pt x="3080" y="22676"/>
                  </a:lnTo>
                  <a:lnTo>
                    <a:pt x="3058" y="22621"/>
                  </a:lnTo>
                  <a:lnTo>
                    <a:pt x="4322" y="23127"/>
                  </a:lnTo>
                  <a:close/>
                  <a:moveTo>
                    <a:pt x="4465" y="24832"/>
                  </a:moveTo>
                  <a:lnTo>
                    <a:pt x="4674" y="26371"/>
                  </a:lnTo>
                  <a:lnTo>
                    <a:pt x="3839" y="25920"/>
                  </a:lnTo>
                  <a:lnTo>
                    <a:pt x="3520" y="24689"/>
                  </a:lnTo>
                  <a:lnTo>
                    <a:pt x="4465" y="24832"/>
                  </a:lnTo>
                  <a:close/>
                  <a:moveTo>
                    <a:pt x="4498" y="24832"/>
                  </a:moveTo>
                  <a:lnTo>
                    <a:pt x="5466" y="24931"/>
                  </a:lnTo>
                  <a:lnTo>
                    <a:pt x="5279" y="26470"/>
                  </a:lnTo>
                  <a:lnTo>
                    <a:pt x="4707" y="26393"/>
                  </a:lnTo>
                  <a:lnTo>
                    <a:pt x="4498" y="24832"/>
                  </a:lnTo>
                  <a:close/>
                  <a:moveTo>
                    <a:pt x="5499" y="24920"/>
                  </a:moveTo>
                  <a:lnTo>
                    <a:pt x="6401" y="24590"/>
                  </a:lnTo>
                  <a:lnTo>
                    <a:pt x="6170" y="26052"/>
                  </a:lnTo>
                  <a:lnTo>
                    <a:pt x="5312" y="26470"/>
                  </a:lnTo>
                  <a:close/>
                  <a:moveTo>
                    <a:pt x="7358" y="24139"/>
                  </a:moveTo>
                  <a:lnTo>
                    <a:pt x="6434" y="24546"/>
                  </a:lnTo>
                  <a:lnTo>
                    <a:pt x="6522" y="23226"/>
                  </a:lnTo>
                  <a:lnTo>
                    <a:pt x="7380" y="22907"/>
                  </a:lnTo>
                  <a:lnTo>
                    <a:pt x="8314" y="22621"/>
                  </a:lnTo>
                  <a:lnTo>
                    <a:pt x="8215" y="23699"/>
                  </a:lnTo>
                  <a:close/>
                  <a:moveTo>
                    <a:pt x="8347" y="22610"/>
                  </a:moveTo>
                  <a:lnTo>
                    <a:pt x="8501" y="22555"/>
                  </a:lnTo>
                  <a:lnTo>
                    <a:pt x="8259" y="23523"/>
                  </a:lnTo>
                  <a:close/>
                  <a:moveTo>
                    <a:pt x="8336" y="22577"/>
                  </a:moveTo>
                  <a:lnTo>
                    <a:pt x="7655" y="21983"/>
                  </a:lnTo>
                  <a:lnTo>
                    <a:pt x="8391" y="22379"/>
                  </a:lnTo>
                  <a:lnTo>
                    <a:pt x="8490" y="22533"/>
                  </a:lnTo>
                  <a:close/>
                  <a:moveTo>
                    <a:pt x="7962" y="21841"/>
                  </a:moveTo>
                  <a:lnTo>
                    <a:pt x="7743" y="21445"/>
                  </a:lnTo>
                  <a:lnTo>
                    <a:pt x="8061" y="21280"/>
                  </a:lnTo>
                  <a:lnTo>
                    <a:pt x="8457" y="21709"/>
                  </a:lnTo>
                  <a:cubicBezTo>
                    <a:pt x="8457" y="21709"/>
                    <a:pt x="8457" y="21709"/>
                    <a:pt x="8468" y="21709"/>
                  </a:cubicBezTo>
                  <a:lnTo>
                    <a:pt x="9260" y="22181"/>
                  </a:lnTo>
                  <a:lnTo>
                    <a:pt x="8402" y="22346"/>
                  </a:lnTo>
                  <a:lnTo>
                    <a:pt x="7962" y="21841"/>
                  </a:lnTo>
                  <a:close/>
                  <a:moveTo>
                    <a:pt x="7732" y="21412"/>
                  </a:moveTo>
                  <a:lnTo>
                    <a:pt x="7644" y="20829"/>
                  </a:lnTo>
                  <a:lnTo>
                    <a:pt x="7962" y="20653"/>
                  </a:lnTo>
                  <a:lnTo>
                    <a:pt x="8050" y="21247"/>
                  </a:lnTo>
                  <a:lnTo>
                    <a:pt x="7732" y="21412"/>
                  </a:lnTo>
                  <a:close/>
                  <a:moveTo>
                    <a:pt x="7962" y="20620"/>
                  </a:moveTo>
                  <a:lnTo>
                    <a:pt x="7644" y="20796"/>
                  </a:lnTo>
                  <a:lnTo>
                    <a:pt x="7797" y="20037"/>
                  </a:lnTo>
                  <a:cubicBezTo>
                    <a:pt x="7907" y="19960"/>
                    <a:pt x="8061" y="19861"/>
                    <a:pt x="8127" y="19828"/>
                  </a:cubicBezTo>
                  <a:close/>
                  <a:moveTo>
                    <a:pt x="7797" y="19993"/>
                  </a:moveTo>
                  <a:lnTo>
                    <a:pt x="7819" y="19069"/>
                  </a:lnTo>
                  <a:lnTo>
                    <a:pt x="7819" y="18860"/>
                  </a:lnTo>
                  <a:lnTo>
                    <a:pt x="8325" y="18706"/>
                  </a:lnTo>
                  <a:lnTo>
                    <a:pt x="8127" y="19784"/>
                  </a:lnTo>
                  <a:cubicBezTo>
                    <a:pt x="8094" y="19806"/>
                    <a:pt x="7984" y="19872"/>
                    <a:pt x="7797" y="20004"/>
                  </a:cubicBezTo>
                  <a:close/>
                  <a:moveTo>
                    <a:pt x="7819" y="18827"/>
                  </a:moveTo>
                  <a:lnTo>
                    <a:pt x="7797" y="17607"/>
                  </a:lnTo>
                  <a:lnTo>
                    <a:pt x="8215" y="17222"/>
                  </a:lnTo>
                  <a:lnTo>
                    <a:pt x="8325" y="18673"/>
                  </a:lnTo>
                  <a:close/>
                  <a:moveTo>
                    <a:pt x="8215" y="17189"/>
                  </a:moveTo>
                  <a:lnTo>
                    <a:pt x="7797" y="17563"/>
                  </a:lnTo>
                  <a:lnTo>
                    <a:pt x="7874" y="16562"/>
                  </a:lnTo>
                  <a:lnTo>
                    <a:pt x="8281" y="16397"/>
                  </a:lnTo>
                  <a:lnTo>
                    <a:pt x="8215" y="17189"/>
                  </a:lnTo>
                  <a:close/>
                  <a:moveTo>
                    <a:pt x="7885" y="16518"/>
                  </a:moveTo>
                  <a:lnTo>
                    <a:pt x="8094" y="15836"/>
                  </a:lnTo>
                  <a:lnTo>
                    <a:pt x="8402" y="15616"/>
                  </a:lnTo>
                  <a:lnTo>
                    <a:pt x="8281" y="16364"/>
                  </a:lnTo>
                  <a:lnTo>
                    <a:pt x="7885" y="16529"/>
                  </a:lnTo>
                  <a:close/>
                  <a:moveTo>
                    <a:pt x="8083" y="15814"/>
                  </a:moveTo>
                  <a:lnTo>
                    <a:pt x="7545" y="14989"/>
                  </a:lnTo>
                  <a:lnTo>
                    <a:pt x="7896" y="14527"/>
                  </a:lnTo>
                  <a:lnTo>
                    <a:pt x="8402" y="15583"/>
                  </a:lnTo>
                  <a:close/>
                  <a:moveTo>
                    <a:pt x="7523" y="14967"/>
                  </a:moveTo>
                  <a:lnTo>
                    <a:pt x="6071" y="13659"/>
                  </a:lnTo>
                  <a:lnTo>
                    <a:pt x="6203" y="13208"/>
                  </a:lnTo>
                  <a:lnTo>
                    <a:pt x="7874" y="14505"/>
                  </a:lnTo>
                  <a:lnTo>
                    <a:pt x="7523" y="14967"/>
                  </a:lnTo>
                  <a:close/>
                  <a:moveTo>
                    <a:pt x="6181" y="13164"/>
                  </a:moveTo>
                  <a:lnTo>
                    <a:pt x="5268" y="12911"/>
                  </a:lnTo>
                  <a:lnTo>
                    <a:pt x="5400" y="11877"/>
                  </a:lnTo>
                  <a:lnTo>
                    <a:pt x="6522" y="12009"/>
                  </a:lnTo>
                  <a:lnTo>
                    <a:pt x="6181" y="13164"/>
                  </a:lnTo>
                  <a:close/>
                  <a:moveTo>
                    <a:pt x="5400" y="11855"/>
                  </a:moveTo>
                  <a:lnTo>
                    <a:pt x="5554" y="10590"/>
                  </a:lnTo>
                  <a:lnTo>
                    <a:pt x="6775" y="10645"/>
                  </a:lnTo>
                  <a:lnTo>
                    <a:pt x="6533" y="11976"/>
                  </a:lnTo>
                  <a:lnTo>
                    <a:pt x="5400" y="11855"/>
                  </a:lnTo>
                  <a:close/>
                  <a:moveTo>
                    <a:pt x="5554" y="10557"/>
                  </a:moveTo>
                  <a:lnTo>
                    <a:pt x="5455" y="8127"/>
                  </a:lnTo>
                  <a:lnTo>
                    <a:pt x="7094" y="7764"/>
                  </a:lnTo>
                  <a:lnTo>
                    <a:pt x="6786" y="10623"/>
                  </a:lnTo>
                  <a:lnTo>
                    <a:pt x="5554" y="10557"/>
                  </a:lnTo>
                  <a:close/>
                  <a:moveTo>
                    <a:pt x="5433" y="8105"/>
                  </a:moveTo>
                  <a:lnTo>
                    <a:pt x="5345" y="8127"/>
                  </a:lnTo>
                  <a:lnTo>
                    <a:pt x="4014" y="8369"/>
                  </a:lnTo>
                  <a:lnTo>
                    <a:pt x="3905" y="6489"/>
                  </a:lnTo>
                  <a:lnTo>
                    <a:pt x="5664" y="6027"/>
                  </a:lnTo>
                  <a:close/>
                  <a:moveTo>
                    <a:pt x="3981" y="8369"/>
                  </a:moveTo>
                  <a:lnTo>
                    <a:pt x="2596" y="8930"/>
                  </a:lnTo>
                  <a:lnTo>
                    <a:pt x="2596" y="8941"/>
                  </a:lnTo>
                  <a:lnTo>
                    <a:pt x="2497" y="7027"/>
                  </a:lnTo>
                  <a:lnTo>
                    <a:pt x="3872" y="6500"/>
                  </a:lnTo>
                  <a:close/>
                  <a:moveTo>
                    <a:pt x="2497" y="6994"/>
                  </a:moveTo>
                  <a:lnTo>
                    <a:pt x="2420" y="4278"/>
                  </a:lnTo>
                  <a:lnTo>
                    <a:pt x="3597" y="3563"/>
                  </a:lnTo>
                  <a:lnTo>
                    <a:pt x="3872" y="6478"/>
                  </a:lnTo>
                  <a:close/>
                  <a:moveTo>
                    <a:pt x="2563" y="8952"/>
                  </a:moveTo>
                  <a:lnTo>
                    <a:pt x="1419" y="9678"/>
                  </a:lnTo>
                  <a:lnTo>
                    <a:pt x="1320" y="7841"/>
                  </a:lnTo>
                  <a:lnTo>
                    <a:pt x="2475" y="7038"/>
                  </a:lnTo>
                  <a:lnTo>
                    <a:pt x="2563" y="8952"/>
                  </a:lnTo>
                  <a:close/>
                  <a:moveTo>
                    <a:pt x="1386" y="9700"/>
                  </a:moveTo>
                  <a:lnTo>
                    <a:pt x="572" y="10349"/>
                  </a:lnTo>
                  <a:lnTo>
                    <a:pt x="572" y="8512"/>
                  </a:lnTo>
                  <a:lnTo>
                    <a:pt x="1287" y="7863"/>
                  </a:lnTo>
                  <a:close/>
                  <a:moveTo>
                    <a:pt x="1386" y="9733"/>
                  </a:moveTo>
                  <a:lnTo>
                    <a:pt x="1529" y="11426"/>
                  </a:lnTo>
                  <a:lnTo>
                    <a:pt x="704" y="11932"/>
                  </a:lnTo>
                  <a:lnTo>
                    <a:pt x="572" y="10393"/>
                  </a:lnTo>
                  <a:lnTo>
                    <a:pt x="1386" y="9733"/>
                  </a:lnTo>
                  <a:close/>
                  <a:moveTo>
                    <a:pt x="726" y="11965"/>
                  </a:moveTo>
                  <a:lnTo>
                    <a:pt x="1529" y="11459"/>
                  </a:lnTo>
                  <a:lnTo>
                    <a:pt x="1650" y="12658"/>
                  </a:lnTo>
                  <a:lnTo>
                    <a:pt x="814" y="13274"/>
                  </a:lnTo>
                  <a:lnTo>
                    <a:pt x="726" y="12174"/>
                  </a:lnTo>
                  <a:lnTo>
                    <a:pt x="715" y="11976"/>
                  </a:lnTo>
                  <a:close/>
                  <a:moveTo>
                    <a:pt x="1661" y="12691"/>
                  </a:moveTo>
                  <a:lnTo>
                    <a:pt x="1749" y="13527"/>
                  </a:lnTo>
                  <a:lnTo>
                    <a:pt x="880" y="14231"/>
                  </a:lnTo>
                  <a:lnTo>
                    <a:pt x="814" y="13307"/>
                  </a:lnTo>
                  <a:close/>
                  <a:moveTo>
                    <a:pt x="1749" y="13560"/>
                  </a:moveTo>
                  <a:lnTo>
                    <a:pt x="1892" y="14143"/>
                  </a:lnTo>
                  <a:lnTo>
                    <a:pt x="1188" y="14813"/>
                  </a:lnTo>
                  <a:lnTo>
                    <a:pt x="891" y="14264"/>
                  </a:lnTo>
                  <a:close/>
                  <a:moveTo>
                    <a:pt x="1903" y="14176"/>
                  </a:moveTo>
                  <a:lnTo>
                    <a:pt x="2013" y="14747"/>
                  </a:lnTo>
                  <a:lnTo>
                    <a:pt x="1562" y="15198"/>
                  </a:lnTo>
                  <a:lnTo>
                    <a:pt x="1199" y="14835"/>
                  </a:lnTo>
                  <a:close/>
                  <a:moveTo>
                    <a:pt x="2123" y="15572"/>
                  </a:moveTo>
                  <a:lnTo>
                    <a:pt x="2145" y="15913"/>
                  </a:lnTo>
                  <a:lnTo>
                    <a:pt x="1375" y="15803"/>
                  </a:lnTo>
                  <a:lnTo>
                    <a:pt x="737" y="15627"/>
                  </a:lnTo>
                  <a:lnTo>
                    <a:pt x="1562" y="15231"/>
                  </a:lnTo>
                  <a:close/>
                  <a:moveTo>
                    <a:pt x="1364" y="15836"/>
                  </a:moveTo>
                  <a:lnTo>
                    <a:pt x="1364" y="15836"/>
                  </a:lnTo>
                  <a:lnTo>
                    <a:pt x="2068" y="16507"/>
                  </a:lnTo>
                  <a:lnTo>
                    <a:pt x="2068" y="16507"/>
                  </a:lnTo>
                  <a:lnTo>
                    <a:pt x="1738" y="16991"/>
                  </a:lnTo>
                  <a:lnTo>
                    <a:pt x="737" y="15660"/>
                  </a:lnTo>
                  <a:lnTo>
                    <a:pt x="1364" y="15836"/>
                  </a:lnTo>
                  <a:close/>
                  <a:moveTo>
                    <a:pt x="1738" y="17046"/>
                  </a:moveTo>
                  <a:lnTo>
                    <a:pt x="2981" y="18145"/>
                  </a:lnTo>
                  <a:lnTo>
                    <a:pt x="2673" y="18596"/>
                  </a:lnTo>
                  <a:lnTo>
                    <a:pt x="1441" y="17486"/>
                  </a:lnTo>
                  <a:close/>
                  <a:moveTo>
                    <a:pt x="2651" y="18629"/>
                  </a:moveTo>
                  <a:lnTo>
                    <a:pt x="2585" y="19333"/>
                  </a:lnTo>
                  <a:lnTo>
                    <a:pt x="1551" y="18464"/>
                  </a:lnTo>
                  <a:lnTo>
                    <a:pt x="1441" y="17530"/>
                  </a:lnTo>
                  <a:close/>
                  <a:moveTo>
                    <a:pt x="2585" y="19366"/>
                  </a:moveTo>
                  <a:lnTo>
                    <a:pt x="2508" y="20103"/>
                  </a:lnTo>
                  <a:lnTo>
                    <a:pt x="1672" y="19322"/>
                  </a:lnTo>
                  <a:lnTo>
                    <a:pt x="1562" y="18508"/>
                  </a:lnTo>
                  <a:close/>
                  <a:moveTo>
                    <a:pt x="2508" y="20136"/>
                  </a:moveTo>
                  <a:lnTo>
                    <a:pt x="2750" y="21269"/>
                  </a:lnTo>
                  <a:lnTo>
                    <a:pt x="1815" y="20312"/>
                  </a:lnTo>
                  <a:lnTo>
                    <a:pt x="1815" y="20312"/>
                  </a:lnTo>
                  <a:lnTo>
                    <a:pt x="1683" y="19366"/>
                  </a:lnTo>
                  <a:close/>
                  <a:moveTo>
                    <a:pt x="2750" y="21313"/>
                  </a:moveTo>
                  <a:cubicBezTo>
                    <a:pt x="2750" y="21313"/>
                    <a:pt x="2761" y="21313"/>
                    <a:pt x="2761" y="21324"/>
                  </a:cubicBezTo>
                  <a:lnTo>
                    <a:pt x="3014" y="22544"/>
                  </a:lnTo>
                  <a:lnTo>
                    <a:pt x="2068" y="21511"/>
                  </a:lnTo>
                  <a:lnTo>
                    <a:pt x="1826" y="20367"/>
                  </a:lnTo>
                  <a:close/>
                  <a:moveTo>
                    <a:pt x="3036" y="22599"/>
                  </a:moveTo>
                  <a:lnTo>
                    <a:pt x="3047" y="22687"/>
                  </a:lnTo>
                  <a:lnTo>
                    <a:pt x="3476" y="24623"/>
                  </a:lnTo>
                  <a:lnTo>
                    <a:pt x="2497" y="23567"/>
                  </a:lnTo>
                  <a:lnTo>
                    <a:pt x="2079" y="21577"/>
                  </a:lnTo>
                  <a:lnTo>
                    <a:pt x="3025" y="22599"/>
                  </a:lnTo>
                  <a:close/>
                  <a:moveTo>
                    <a:pt x="3487" y="24678"/>
                  </a:moveTo>
                  <a:lnTo>
                    <a:pt x="3795" y="25887"/>
                  </a:lnTo>
                  <a:lnTo>
                    <a:pt x="2530" y="24656"/>
                  </a:lnTo>
                  <a:lnTo>
                    <a:pt x="2497" y="23622"/>
                  </a:lnTo>
                  <a:lnTo>
                    <a:pt x="3487" y="24678"/>
                  </a:lnTo>
                  <a:close/>
                  <a:moveTo>
                    <a:pt x="3806" y="25931"/>
                  </a:moveTo>
                  <a:lnTo>
                    <a:pt x="3762" y="26844"/>
                  </a:lnTo>
                  <a:lnTo>
                    <a:pt x="2981" y="25942"/>
                  </a:lnTo>
                  <a:lnTo>
                    <a:pt x="2552" y="24711"/>
                  </a:lnTo>
                  <a:close/>
                  <a:moveTo>
                    <a:pt x="3839" y="25953"/>
                  </a:moveTo>
                  <a:lnTo>
                    <a:pt x="4674" y="26415"/>
                  </a:lnTo>
                  <a:lnTo>
                    <a:pt x="4630" y="27526"/>
                  </a:lnTo>
                  <a:lnTo>
                    <a:pt x="3795" y="26866"/>
                  </a:lnTo>
                  <a:close/>
                  <a:moveTo>
                    <a:pt x="4707" y="26415"/>
                  </a:moveTo>
                  <a:lnTo>
                    <a:pt x="5279" y="26503"/>
                  </a:lnTo>
                  <a:lnTo>
                    <a:pt x="5466" y="28186"/>
                  </a:lnTo>
                  <a:lnTo>
                    <a:pt x="4663" y="27548"/>
                  </a:lnTo>
                  <a:lnTo>
                    <a:pt x="4707" y="26415"/>
                  </a:lnTo>
                  <a:close/>
                  <a:moveTo>
                    <a:pt x="5312" y="26503"/>
                  </a:moveTo>
                  <a:lnTo>
                    <a:pt x="6170" y="26085"/>
                  </a:lnTo>
                  <a:lnTo>
                    <a:pt x="6489" y="28593"/>
                  </a:lnTo>
                  <a:lnTo>
                    <a:pt x="5499" y="28208"/>
                  </a:lnTo>
                  <a:close/>
                  <a:moveTo>
                    <a:pt x="6203" y="26096"/>
                  </a:moveTo>
                  <a:lnTo>
                    <a:pt x="7589" y="27328"/>
                  </a:lnTo>
                  <a:lnTo>
                    <a:pt x="7644" y="29407"/>
                  </a:lnTo>
                  <a:lnTo>
                    <a:pt x="6522" y="28615"/>
                  </a:lnTo>
                  <a:close/>
                  <a:moveTo>
                    <a:pt x="7622" y="27339"/>
                  </a:moveTo>
                  <a:lnTo>
                    <a:pt x="9040" y="27955"/>
                  </a:lnTo>
                  <a:lnTo>
                    <a:pt x="8677" y="29956"/>
                  </a:lnTo>
                  <a:lnTo>
                    <a:pt x="7677" y="29429"/>
                  </a:lnTo>
                  <a:lnTo>
                    <a:pt x="7622" y="27339"/>
                  </a:lnTo>
                  <a:close/>
                  <a:moveTo>
                    <a:pt x="7611" y="27306"/>
                  </a:moveTo>
                  <a:lnTo>
                    <a:pt x="7446" y="26624"/>
                  </a:lnTo>
                  <a:lnTo>
                    <a:pt x="8875" y="27251"/>
                  </a:lnTo>
                  <a:lnTo>
                    <a:pt x="9029" y="27922"/>
                  </a:lnTo>
                  <a:close/>
                  <a:moveTo>
                    <a:pt x="7446" y="26580"/>
                  </a:moveTo>
                  <a:lnTo>
                    <a:pt x="7545" y="26052"/>
                  </a:lnTo>
                  <a:lnTo>
                    <a:pt x="8842" y="26261"/>
                  </a:lnTo>
                  <a:lnTo>
                    <a:pt x="8875" y="27218"/>
                  </a:lnTo>
                  <a:lnTo>
                    <a:pt x="7446" y="26580"/>
                  </a:lnTo>
                  <a:close/>
                  <a:moveTo>
                    <a:pt x="7556" y="26019"/>
                  </a:moveTo>
                  <a:lnTo>
                    <a:pt x="8171" y="25305"/>
                  </a:lnTo>
                  <a:lnTo>
                    <a:pt x="9161" y="25140"/>
                  </a:lnTo>
                  <a:lnTo>
                    <a:pt x="9073" y="25393"/>
                  </a:lnTo>
                  <a:lnTo>
                    <a:pt x="8842" y="26239"/>
                  </a:lnTo>
                  <a:lnTo>
                    <a:pt x="7556" y="26030"/>
                  </a:lnTo>
                  <a:close/>
                  <a:moveTo>
                    <a:pt x="8182" y="25272"/>
                  </a:moveTo>
                  <a:lnTo>
                    <a:pt x="8248" y="23721"/>
                  </a:lnTo>
                  <a:lnTo>
                    <a:pt x="9447" y="23578"/>
                  </a:lnTo>
                  <a:lnTo>
                    <a:pt x="9172" y="25107"/>
                  </a:lnTo>
                  <a:close/>
                  <a:moveTo>
                    <a:pt x="8248" y="23699"/>
                  </a:moveTo>
                  <a:lnTo>
                    <a:pt x="8534" y="22555"/>
                  </a:lnTo>
                  <a:lnTo>
                    <a:pt x="9601" y="22764"/>
                  </a:lnTo>
                  <a:lnTo>
                    <a:pt x="9447" y="23545"/>
                  </a:lnTo>
                  <a:lnTo>
                    <a:pt x="8248" y="23699"/>
                  </a:lnTo>
                  <a:close/>
                  <a:moveTo>
                    <a:pt x="8534" y="22522"/>
                  </a:moveTo>
                  <a:lnTo>
                    <a:pt x="8424" y="22379"/>
                  </a:lnTo>
                  <a:lnTo>
                    <a:pt x="9304" y="22203"/>
                  </a:lnTo>
                  <a:lnTo>
                    <a:pt x="9590" y="22731"/>
                  </a:lnTo>
                  <a:lnTo>
                    <a:pt x="8534" y="22522"/>
                  </a:lnTo>
                  <a:close/>
                  <a:moveTo>
                    <a:pt x="8479" y="21687"/>
                  </a:moveTo>
                  <a:lnTo>
                    <a:pt x="8116" y="21280"/>
                  </a:lnTo>
                  <a:lnTo>
                    <a:pt x="8886" y="21445"/>
                  </a:lnTo>
                  <a:lnTo>
                    <a:pt x="9271" y="22137"/>
                  </a:lnTo>
                  <a:close/>
                  <a:moveTo>
                    <a:pt x="8083" y="21247"/>
                  </a:moveTo>
                  <a:lnTo>
                    <a:pt x="7995" y="20653"/>
                  </a:lnTo>
                  <a:lnTo>
                    <a:pt x="8721" y="20741"/>
                  </a:lnTo>
                  <a:lnTo>
                    <a:pt x="8875" y="21412"/>
                  </a:lnTo>
                  <a:close/>
                  <a:moveTo>
                    <a:pt x="8721" y="20719"/>
                  </a:moveTo>
                  <a:lnTo>
                    <a:pt x="7995" y="20620"/>
                  </a:lnTo>
                  <a:lnTo>
                    <a:pt x="8160" y="19817"/>
                  </a:lnTo>
                  <a:cubicBezTo>
                    <a:pt x="8226" y="19839"/>
                    <a:pt x="8589" y="19949"/>
                    <a:pt x="8831" y="20026"/>
                  </a:cubicBezTo>
                  <a:close/>
                  <a:moveTo>
                    <a:pt x="8160" y="19784"/>
                  </a:moveTo>
                  <a:lnTo>
                    <a:pt x="8358" y="18695"/>
                  </a:lnTo>
                  <a:lnTo>
                    <a:pt x="9073" y="18508"/>
                  </a:lnTo>
                  <a:lnTo>
                    <a:pt x="8842" y="20004"/>
                  </a:lnTo>
                  <a:cubicBezTo>
                    <a:pt x="8644" y="19938"/>
                    <a:pt x="8248" y="19806"/>
                    <a:pt x="8160" y="19784"/>
                  </a:cubicBezTo>
                  <a:close/>
                  <a:moveTo>
                    <a:pt x="8358" y="18673"/>
                  </a:moveTo>
                  <a:lnTo>
                    <a:pt x="8248" y="17200"/>
                  </a:lnTo>
                  <a:lnTo>
                    <a:pt x="8908" y="16936"/>
                  </a:lnTo>
                  <a:lnTo>
                    <a:pt x="9084" y="18475"/>
                  </a:lnTo>
                  <a:close/>
                  <a:moveTo>
                    <a:pt x="8908" y="16903"/>
                  </a:moveTo>
                  <a:lnTo>
                    <a:pt x="8248" y="17167"/>
                  </a:lnTo>
                  <a:lnTo>
                    <a:pt x="8314" y="16386"/>
                  </a:lnTo>
                  <a:lnTo>
                    <a:pt x="8963" y="15957"/>
                  </a:lnTo>
                  <a:close/>
                  <a:moveTo>
                    <a:pt x="8314" y="16342"/>
                  </a:moveTo>
                  <a:lnTo>
                    <a:pt x="8435" y="15594"/>
                  </a:lnTo>
                  <a:lnTo>
                    <a:pt x="9073" y="14824"/>
                  </a:lnTo>
                  <a:lnTo>
                    <a:pt x="8963" y="15924"/>
                  </a:lnTo>
                  <a:close/>
                  <a:moveTo>
                    <a:pt x="8424" y="15561"/>
                  </a:moveTo>
                  <a:lnTo>
                    <a:pt x="7918" y="14494"/>
                  </a:lnTo>
                  <a:lnTo>
                    <a:pt x="8600" y="13241"/>
                  </a:lnTo>
                  <a:lnTo>
                    <a:pt x="9084" y="14769"/>
                  </a:lnTo>
                  <a:lnTo>
                    <a:pt x="8424" y="15561"/>
                  </a:lnTo>
                  <a:close/>
                  <a:moveTo>
                    <a:pt x="7896" y="14472"/>
                  </a:moveTo>
                  <a:lnTo>
                    <a:pt x="6214" y="13175"/>
                  </a:lnTo>
                  <a:lnTo>
                    <a:pt x="6555" y="12009"/>
                  </a:lnTo>
                  <a:lnTo>
                    <a:pt x="8347" y="12405"/>
                  </a:lnTo>
                  <a:lnTo>
                    <a:pt x="8589" y="13197"/>
                  </a:lnTo>
                  <a:lnTo>
                    <a:pt x="7896" y="14472"/>
                  </a:lnTo>
                  <a:close/>
                  <a:moveTo>
                    <a:pt x="6566" y="11976"/>
                  </a:moveTo>
                  <a:lnTo>
                    <a:pt x="6808" y="10645"/>
                  </a:lnTo>
                  <a:lnTo>
                    <a:pt x="9073" y="9898"/>
                  </a:lnTo>
                  <a:lnTo>
                    <a:pt x="8347" y="12372"/>
                  </a:lnTo>
                  <a:close/>
                  <a:moveTo>
                    <a:pt x="6819" y="10612"/>
                  </a:moveTo>
                  <a:lnTo>
                    <a:pt x="7127" y="7764"/>
                  </a:lnTo>
                  <a:lnTo>
                    <a:pt x="7248" y="7731"/>
                  </a:lnTo>
                  <a:lnTo>
                    <a:pt x="9018" y="7676"/>
                  </a:lnTo>
                  <a:lnTo>
                    <a:pt x="9084" y="9865"/>
                  </a:lnTo>
                  <a:close/>
                  <a:moveTo>
                    <a:pt x="7237" y="7709"/>
                  </a:moveTo>
                  <a:lnTo>
                    <a:pt x="7127" y="7731"/>
                  </a:lnTo>
                  <a:lnTo>
                    <a:pt x="7358" y="5554"/>
                  </a:lnTo>
                  <a:lnTo>
                    <a:pt x="8952" y="5444"/>
                  </a:lnTo>
                  <a:lnTo>
                    <a:pt x="9018" y="7643"/>
                  </a:lnTo>
                  <a:lnTo>
                    <a:pt x="7237" y="7698"/>
                  </a:lnTo>
                  <a:close/>
                  <a:moveTo>
                    <a:pt x="7358" y="5532"/>
                  </a:moveTo>
                  <a:lnTo>
                    <a:pt x="6995" y="2090"/>
                  </a:lnTo>
                  <a:lnTo>
                    <a:pt x="8842" y="1925"/>
                  </a:lnTo>
                  <a:lnTo>
                    <a:pt x="8952" y="5422"/>
                  </a:lnTo>
                  <a:lnTo>
                    <a:pt x="7358" y="5532"/>
                  </a:lnTo>
                  <a:close/>
                  <a:moveTo>
                    <a:pt x="5180" y="814"/>
                  </a:moveTo>
                  <a:lnTo>
                    <a:pt x="7248" y="165"/>
                  </a:lnTo>
                  <a:lnTo>
                    <a:pt x="6973" y="2068"/>
                  </a:lnTo>
                  <a:lnTo>
                    <a:pt x="5169" y="2739"/>
                  </a:lnTo>
                  <a:lnTo>
                    <a:pt x="5180" y="814"/>
                  </a:lnTo>
                  <a:close/>
                  <a:moveTo>
                    <a:pt x="5664" y="5994"/>
                  </a:moveTo>
                  <a:lnTo>
                    <a:pt x="3905" y="6467"/>
                  </a:lnTo>
                  <a:lnTo>
                    <a:pt x="3630" y="3541"/>
                  </a:lnTo>
                  <a:lnTo>
                    <a:pt x="5147" y="2783"/>
                  </a:lnTo>
                  <a:close/>
                  <a:moveTo>
                    <a:pt x="5158" y="825"/>
                  </a:moveTo>
                  <a:lnTo>
                    <a:pt x="5136" y="2750"/>
                  </a:lnTo>
                  <a:lnTo>
                    <a:pt x="3630" y="3508"/>
                  </a:lnTo>
                  <a:lnTo>
                    <a:pt x="3564" y="1936"/>
                  </a:lnTo>
                  <a:lnTo>
                    <a:pt x="5158" y="825"/>
                  </a:lnTo>
                  <a:close/>
                  <a:moveTo>
                    <a:pt x="2420" y="3090"/>
                  </a:moveTo>
                  <a:lnTo>
                    <a:pt x="3531" y="1969"/>
                  </a:lnTo>
                  <a:lnTo>
                    <a:pt x="3597" y="3519"/>
                  </a:lnTo>
                  <a:lnTo>
                    <a:pt x="2420" y="4245"/>
                  </a:lnTo>
                  <a:close/>
                  <a:moveTo>
                    <a:pt x="2475" y="7005"/>
                  </a:moveTo>
                  <a:lnTo>
                    <a:pt x="1320" y="7797"/>
                  </a:lnTo>
                  <a:lnTo>
                    <a:pt x="1386" y="5246"/>
                  </a:lnTo>
                  <a:lnTo>
                    <a:pt x="2398" y="4311"/>
                  </a:lnTo>
                  <a:lnTo>
                    <a:pt x="2475" y="7005"/>
                  </a:lnTo>
                  <a:close/>
                  <a:moveTo>
                    <a:pt x="1496" y="4443"/>
                  </a:moveTo>
                  <a:lnTo>
                    <a:pt x="2387" y="3134"/>
                  </a:lnTo>
                  <a:lnTo>
                    <a:pt x="2387" y="4267"/>
                  </a:lnTo>
                  <a:lnTo>
                    <a:pt x="1386" y="5191"/>
                  </a:lnTo>
                  <a:lnTo>
                    <a:pt x="1496" y="4443"/>
                  </a:lnTo>
                  <a:close/>
                  <a:moveTo>
                    <a:pt x="1463" y="4531"/>
                  </a:moveTo>
                  <a:lnTo>
                    <a:pt x="1353" y="5224"/>
                  </a:lnTo>
                  <a:lnTo>
                    <a:pt x="891" y="5653"/>
                  </a:lnTo>
                  <a:close/>
                  <a:moveTo>
                    <a:pt x="858" y="5730"/>
                  </a:moveTo>
                  <a:lnTo>
                    <a:pt x="1353" y="5268"/>
                  </a:lnTo>
                  <a:lnTo>
                    <a:pt x="1287" y="7819"/>
                  </a:lnTo>
                  <a:lnTo>
                    <a:pt x="583" y="8468"/>
                  </a:lnTo>
                  <a:close/>
                  <a:moveTo>
                    <a:pt x="803" y="5972"/>
                  </a:moveTo>
                  <a:lnTo>
                    <a:pt x="550" y="8501"/>
                  </a:lnTo>
                  <a:lnTo>
                    <a:pt x="121" y="9073"/>
                  </a:lnTo>
                  <a:lnTo>
                    <a:pt x="803" y="5972"/>
                  </a:lnTo>
                  <a:close/>
                  <a:moveTo>
                    <a:pt x="110" y="9139"/>
                  </a:moveTo>
                  <a:lnTo>
                    <a:pt x="550" y="8545"/>
                  </a:lnTo>
                  <a:lnTo>
                    <a:pt x="550" y="10371"/>
                  </a:lnTo>
                  <a:cubicBezTo>
                    <a:pt x="209" y="10667"/>
                    <a:pt x="99" y="10777"/>
                    <a:pt x="66" y="10810"/>
                  </a:cubicBezTo>
                  <a:close/>
                  <a:moveTo>
                    <a:pt x="66" y="10854"/>
                  </a:moveTo>
                  <a:cubicBezTo>
                    <a:pt x="66" y="10854"/>
                    <a:pt x="66" y="10854"/>
                    <a:pt x="77" y="10843"/>
                  </a:cubicBezTo>
                  <a:cubicBezTo>
                    <a:pt x="88" y="10810"/>
                    <a:pt x="363" y="10568"/>
                    <a:pt x="550" y="10415"/>
                  </a:cubicBezTo>
                  <a:lnTo>
                    <a:pt x="682" y="11954"/>
                  </a:lnTo>
                  <a:lnTo>
                    <a:pt x="23" y="12504"/>
                  </a:lnTo>
                  <a:lnTo>
                    <a:pt x="55" y="10854"/>
                  </a:lnTo>
                  <a:close/>
                  <a:moveTo>
                    <a:pt x="23" y="12537"/>
                  </a:moveTo>
                  <a:lnTo>
                    <a:pt x="682" y="11998"/>
                  </a:lnTo>
                  <a:lnTo>
                    <a:pt x="693" y="12174"/>
                  </a:lnTo>
                  <a:lnTo>
                    <a:pt x="781" y="13285"/>
                  </a:lnTo>
                  <a:lnTo>
                    <a:pt x="176" y="13384"/>
                  </a:lnTo>
                  <a:close/>
                  <a:moveTo>
                    <a:pt x="198" y="13483"/>
                  </a:moveTo>
                  <a:lnTo>
                    <a:pt x="187" y="13417"/>
                  </a:lnTo>
                  <a:lnTo>
                    <a:pt x="781" y="13307"/>
                  </a:lnTo>
                  <a:lnTo>
                    <a:pt x="847" y="14242"/>
                  </a:lnTo>
                  <a:lnTo>
                    <a:pt x="352" y="14187"/>
                  </a:lnTo>
                  <a:close/>
                  <a:moveTo>
                    <a:pt x="396" y="14384"/>
                  </a:moveTo>
                  <a:lnTo>
                    <a:pt x="363" y="14209"/>
                  </a:lnTo>
                  <a:lnTo>
                    <a:pt x="858" y="14274"/>
                  </a:lnTo>
                  <a:lnTo>
                    <a:pt x="1155" y="14813"/>
                  </a:lnTo>
                  <a:lnTo>
                    <a:pt x="506" y="14813"/>
                  </a:lnTo>
                  <a:lnTo>
                    <a:pt x="396" y="14373"/>
                  </a:lnTo>
                  <a:close/>
                  <a:moveTo>
                    <a:pt x="517" y="14846"/>
                  </a:moveTo>
                  <a:lnTo>
                    <a:pt x="1177" y="14846"/>
                  </a:lnTo>
                  <a:lnTo>
                    <a:pt x="1540" y="15209"/>
                  </a:lnTo>
                  <a:lnTo>
                    <a:pt x="704" y="15605"/>
                  </a:lnTo>
                  <a:lnTo>
                    <a:pt x="517" y="14846"/>
                  </a:lnTo>
                  <a:close/>
                  <a:moveTo>
                    <a:pt x="715" y="15671"/>
                  </a:moveTo>
                  <a:lnTo>
                    <a:pt x="1716" y="17013"/>
                  </a:lnTo>
                  <a:lnTo>
                    <a:pt x="1419" y="17464"/>
                  </a:lnTo>
                  <a:lnTo>
                    <a:pt x="682" y="16353"/>
                  </a:lnTo>
                  <a:lnTo>
                    <a:pt x="715" y="15671"/>
                  </a:lnTo>
                  <a:close/>
                  <a:moveTo>
                    <a:pt x="682" y="16408"/>
                  </a:moveTo>
                  <a:lnTo>
                    <a:pt x="1408" y="17486"/>
                  </a:lnTo>
                  <a:lnTo>
                    <a:pt x="1518" y="18431"/>
                  </a:lnTo>
                  <a:lnTo>
                    <a:pt x="715" y="17530"/>
                  </a:lnTo>
                  <a:close/>
                  <a:moveTo>
                    <a:pt x="726" y="17585"/>
                  </a:moveTo>
                  <a:lnTo>
                    <a:pt x="1529" y="18475"/>
                  </a:lnTo>
                  <a:lnTo>
                    <a:pt x="1639" y="19289"/>
                  </a:lnTo>
                  <a:lnTo>
                    <a:pt x="858" y="18552"/>
                  </a:lnTo>
                  <a:lnTo>
                    <a:pt x="726" y="17585"/>
                  </a:lnTo>
                  <a:close/>
                  <a:moveTo>
                    <a:pt x="858" y="18596"/>
                  </a:moveTo>
                  <a:lnTo>
                    <a:pt x="1650" y="19333"/>
                  </a:lnTo>
                  <a:lnTo>
                    <a:pt x="1782" y="20279"/>
                  </a:lnTo>
                  <a:lnTo>
                    <a:pt x="1001" y="19487"/>
                  </a:lnTo>
                  <a:close/>
                  <a:moveTo>
                    <a:pt x="1012" y="19542"/>
                  </a:moveTo>
                  <a:lnTo>
                    <a:pt x="1782" y="20323"/>
                  </a:lnTo>
                  <a:lnTo>
                    <a:pt x="2024" y="21467"/>
                  </a:lnTo>
                  <a:lnTo>
                    <a:pt x="1177" y="20554"/>
                  </a:lnTo>
                  <a:lnTo>
                    <a:pt x="1012" y="19542"/>
                  </a:lnTo>
                  <a:close/>
                  <a:moveTo>
                    <a:pt x="1199" y="20620"/>
                  </a:moveTo>
                  <a:lnTo>
                    <a:pt x="2035" y="21522"/>
                  </a:lnTo>
                  <a:lnTo>
                    <a:pt x="2453" y="23512"/>
                  </a:lnTo>
                  <a:lnTo>
                    <a:pt x="1639" y="22357"/>
                  </a:lnTo>
                  <a:close/>
                  <a:moveTo>
                    <a:pt x="1661" y="22434"/>
                  </a:moveTo>
                  <a:lnTo>
                    <a:pt x="2464" y="23578"/>
                  </a:lnTo>
                  <a:lnTo>
                    <a:pt x="2508" y="24590"/>
                  </a:lnTo>
                  <a:lnTo>
                    <a:pt x="1881" y="23413"/>
                  </a:lnTo>
                  <a:close/>
                  <a:moveTo>
                    <a:pt x="1925" y="23578"/>
                  </a:moveTo>
                  <a:lnTo>
                    <a:pt x="2508" y="24667"/>
                  </a:lnTo>
                  <a:lnTo>
                    <a:pt x="2915" y="25854"/>
                  </a:lnTo>
                  <a:lnTo>
                    <a:pt x="2431" y="25173"/>
                  </a:lnTo>
                  <a:lnTo>
                    <a:pt x="1925" y="23567"/>
                  </a:lnTo>
                  <a:close/>
                  <a:moveTo>
                    <a:pt x="2948" y="25953"/>
                  </a:moveTo>
                  <a:lnTo>
                    <a:pt x="2981" y="26349"/>
                  </a:lnTo>
                  <a:lnTo>
                    <a:pt x="2497" y="25327"/>
                  </a:lnTo>
                  <a:lnTo>
                    <a:pt x="2948" y="25953"/>
                  </a:lnTo>
                  <a:close/>
                  <a:moveTo>
                    <a:pt x="3014" y="26426"/>
                  </a:moveTo>
                  <a:lnTo>
                    <a:pt x="2981" y="25997"/>
                  </a:lnTo>
                  <a:lnTo>
                    <a:pt x="3762" y="26877"/>
                  </a:lnTo>
                  <a:lnTo>
                    <a:pt x="3806" y="27680"/>
                  </a:lnTo>
                  <a:close/>
                  <a:moveTo>
                    <a:pt x="3839" y="27735"/>
                  </a:moveTo>
                  <a:lnTo>
                    <a:pt x="3795" y="26910"/>
                  </a:lnTo>
                  <a:lnTo>
                    <a:pt x="4630" y="27559"/>
                  </a:lnTo>
                  <a:lnTo>
                    <a:pt x="4949" y="28857"/>
                  </a:lnTo>
                  <a:close/>
                  <a:moveTo>
                    <a:pt x="4993" y="28890"/>
                  </a:moveTo>
                  <a:lnTo>
                    <a:pt x="4674" y="27592"/>
                  </a:lnTo>
                  <a:lnTo>
                    <a:pt x="5477" y="28219"/>
                  </a:lnTo>
                  <a:lnTo>
                    <a:pt x="6038" y="29879"/>
                  </a:lnTo>
                  <a:lnTo>
                    <a:pt x="4993" y="28890"/>
                  </a:lnTo>
                  <a:close/>
                  <a:moveTo>
                    <a:pt x="6082" y="29923"/>
                  </a:moveTo>
                  <a:lnTo>
                    <a:pt x="5510" y="28241"/>
                  </a:lnTo>
                  <a:lnTo>
                    <a:pt x="6500" y="28626"/>
                  </a:lnTo>
                  <a:lnTo>
                    <a:pt x="7127" y="30748"/>
                  </a:lnTo>
                  <a:close/>
                  <a:moveTo>
                    <a:pt x="7171" y="30781"/>
                  </a:moveTo>
                  <a:lnTo>
                    <a:pt x="6533" y="28648"/>
                  </a:lnTo>
                  <a:lnTo>
                    <a:pt x="7644" y="29440"/>
                  </a:lnTo>
                  <a:lnTo>
                    <a:pt x="8039" y="31364"/>
                  </a:lnTo>
                  <a:lnTo>
                    <a:pt x="7171" y="30781"/>
                  </a:lnTo>
                  <a:close/>
                  <a:moveTo>
                    <a:pt x="8072" y="31397"/>
                  </a:moveTo>
                  <a:lnTo>
                    <a:pt x="7688" y="29461"/>
                  </a:lnTo>
                  <a:lnTo>
                    <a:pt x="8666" y="29978"/>
                  </a:lnTo>
                  <a:lnTo>
                    <a:pt x="9029" y="31782"/>
                  </a:lnTo>
                  <a:lnTo>
                    <a:pt x="8072" y="31397"/>
                  </a:lnTo>
                  <a:close/>
                  <a:moveTo>
                    <a:pt x="9876" y="31870"/>
                  </a:moveTo>
                  <a:lnTo>
                    <a:pt x="9062" y="31793"/>
                  </a:lnTo>
                  <a:lnTo>
                    <a:pt x="8699" y="29989"/>
                  </a:lnTo>
                  <a:lnTo>
                    <a:pt x="9876" y="30231"/>
                  </a:lnTo>
                  <a:lnTo>
                    <a:pt x="9876" y="31870"/>
                  </a:lnTo>
                  <a:close/>
                  <a:moveTo>
                    <a:pt x="9876" y="30198"/>
                  </a:moveTo>
                  <a:lnTo>
                    <a:pt x="8699" y="29956"/>
                  </a:lnTo>
                  <a:lnTo>
                    <a:pt x="9062" y="27955"/>
                  </a:lnTo>
                  <a:lnTo>
                    <a:pt x="9876" y="28010"/>
                  </a:lnTo>
                  <a:lnTo>
                    <a:pt x="9876" y="30198"/>
                  </a:lnTo>
                  <a:close/>
                  <a:moveTo>
                    <a:pt x="9876" y="27977"/>
                  </a:moveTo>
                  <a:lnTo>
                    <a:pt x="9062" y="27933"/>
                  </a:lnTo>
                  <a:lnTo>
                    <a:pt x="8908" y="27251"/>
                  </a:lnTo>
                  <a:lnTo>
                    <a:pt x="9876" y="27229"/>
                  </a:lnTo>
                  <a:lnTo>
                    <a:pt x="9876" y="27977"/>
                  </a:lnTo>
                  <a:close/>
                  <a:moveTo>
                    <a:pt x="9876" y="27207"/>
                  </a:moveTo>
                  <a:lnTo>
                    <a:pt x="8908" y="27229"/>
                  </a:lnTo>
                  <a:lnTo>
                    <a:pt x="8864" y="26261"/>
                  </a:lnTo>
                  <a:lnTo>
                    <a:pt x="9876" y="26338"/>
                  </a:lnTo>
                  <a:lnTo>
                    <a:pt x="9876" y="27207"/>
                  </a:lnTo>
                  <a:close/>
                  <a:moveTo>
                    <a:pt x="9876" y="26305"/>
                  </a:moveTo>
                  <a:lnTo>
                    <a:pt x="8875" y="26239"/>
                  </a:lnTo>
                  <a:lnTo>
                    <a:pt x="9106" y="25404"/>
                  </a:lnTo>
                  <a:lnTo>
                    <a:pt x="9194" y="25140"/>
                  </a:lnTo>
                  <a:lnTo>
                    <a:pt x="9876" y="25393"/>
                  </a:lnTo>
                  <a:lnTo>
                    <a:pt x="9876" y="26305"/>
                  </a:lnTo>
                  <a:close/>
                  <a:moveTo>
                    <a:pt x="9876" y="25360"/>
                  </a:moveTo>
                  <a:lnTo>
                    <a:pt x="9194" y="25107"/>
                  </a:lnTo>
                  <a:lnTo>
                    <a:pt x="9480" y="23578"/>
                  </a:lnTo>
                  <a:lnTo>
                    <a:pt x="9876" y="23567"/>
                  </a:lnTo>
                  <a:close/>
                  <a:moveTo>
                    <a:pt x="9876" y="23534"/>
                  </a:moveTo>
                  <a:lnTo>
                    <a:pt x="9480" y="23545"/>
                  </a:lnTo>
                  <a:lnTo>
                    <a:pt x="9634" y="22775"/>
                  </a:lnTo>
                  <a:lnTo>
                    <a:pt x="9876" y="22907"/>
                  </a:lnTo>
                  <a:lnTo>
                    <a:pt x="9876" y="23545"/>
                  </a:lnTo>
                  <a:close/>
                  <a:moveTo>
                    <a:pt x="9876" y="22863"/>
                  </a:moveTo>
                  <a:lnTo>
                    <a:pt x="9634" y="22742"/>
                  </a:lnTo>
                  <a:lnTo>
                    <a:pt x="9348" y="22225"/>
                  </a:lnTo>
                  <a:lnTo>
                    <a:pt x="9876" y="22577"/>
                  </a:lnTo>
                  <a:close/>
                  <a:moveTo>
                    <a:pt x="9876" y="22544"/>
                  </a:moveTo>
                  <a:lnTo>
                    <a:pt x="9337" y="22181"/>
                  </a:lnTo>
                  <a:lnTo>
                    <a:pt x="9876" y="22005"/>
                  </a:lnTo>
                  <a:lnTo>
                    <a:pt x="9876" y="22533"/>
                  </a:lnTo>
                  <a:close/>
                  <a:moveTo>
                    <a:pt x="9876" y="21972"/>
                  </a:moveTo>
                  <a:lnTo>
                    <a:pt x="9315" y="22159"/>
                  </a:lnTo>
                  <a:lnTo>
                    <a:pt x="8919" y="21445"/>
                  </a:lnTo>
                  <a:lnTo>
                    <a:pt x="9876" y="21104"/>
                  </a:lnTo>
                  <a:lnTo>
                    <a:pt x="9876" y="21972"/>
                  </a:lnTo>
                  <a:close/>
                  <a:moveTo>
                    <a:pt x="9876" y="21071"/>
                  </a:moveTo>
                  <a:lnTo>
                    <a:pt x="8908" y="21412"/>
                  </a:lnTo>
                  <a:lnTo>
                    <a:pt x="8754" y="20741"/>
                  </a:lnTo>
                  <a:lnTo>
                    <a:pt x="9876" y="20576"/>
                  </a:lnTo>
                  <a:lnTo>
                    <a:pt x="9876" y="21071"/>
                  </a:lnTo>
                  <a:close/>
                  <a:moveTo>
                    <a:pt x="9876" y="20543"/>
                  </a:moveTo>
                  <a:lnTo>
                    <a:pt x="8754" y="20719"/>
                  </a:lnTo>
                  <a:lnTo>
                    <a:pt x="8864" y="20026"/>
                  </a:lnTo>
                  <a:lnTo>
                    <a:pt x="9876" y="19608"/>
                  </a:lnTo>
                  <a:lnTo>
                    <a:pt x="9876" y="20543"/>
                  </a:lnTo>
                  <a:close/>
                  <a:moveTo>
                    <a:pt x="9876" y="19586"/>
                  </a:moveTo>
                  <a:lnTo>
                    <a:pt x="8864" y="19993"/>
                  </a:lnTo>
                  <a:lnTo>
                    <a:pt x="9106" y="18508"/>
                  </a:lnTo>
                  <a:lnTo>
                    <a:pt x="9876" y="18508"/>
                  </a:lnTo>
                  <a:close/>
                  <a:moveTo>
                    <a:pt x="9876" y="18475"/>
                  </a:moveTo>
                  <a:lnTo>
                    <a:pt x="9106" y="18475"/>
                  </a:lnTo>
                  <a:lnTo>
                    <a:pt x="8941" y="16925"/>
                  </a:lnTo>
                  <a:lnTo>
                    <a:pt x="9876" y="16716"/>
                  </a:lnTo>
                  <a:close/>
                  <a:moveTo>
                    <a:pt x="9876" y="16683"/>
                  </a:moveTo>
                  <a:lnTo>
                    <a:pt x="8941" y="16903"/>
                  </a:lnTo>
                  <a:lnTo>
                    <a:pt x="8996" y="15946"/>
                  </a:lnTo>
                  <a:lnTo>
                    <a:pt x="9876" y="15715"/>
                  </a:lnTo>
                  <a:lnTo>
                    <a:pt x="9876" y="16683"/>
                  </a:lnTo>
                  <a:close/>
                  <a:moveTo>
                    <a:pt x="9876" y="15682"/>
                  </a:moveTo>
                  <a:lnTo>
                    <a:pt x="8996" y="15913"/>
                  </a:lnTo>
                  <a:lnTo>
                    <a:pt x="9106" y="14780"/>
                  </a:lnTo>
                  <a:lnTo>
                    <a:pt x="9876" y="14231"/>
                  </a:lnTo>
                  <a:close/>
                  <a:moveTo>
                    <a:pt x="9876" y="14198"/>
                  </a:moveTo>
                  <a:lnTo>
                    <a:pt x="9106" y="14747"/>
                  </a:lnTo>
                  <a:lnTo>
                    <a:pt x="8622" y="13208"/>
                  </a:lnTo>
                  <a:lnTo>
                    <a:pt x="9876" y="12856"/>
                  </a:lnTo>
                  <a:lnTo>
                    <a:pt x="9876" y="14198"/>
                  </a:lnTo>
                  <a:close/>
                  <a:moveTo>
                    <a:pt x="9876" y="12823"/>
                  </a:moveTo>
                  <a:lnTo>
                    <a:pt x="8611" y="13186"/>
                  </a:lnTo>
                  <a:lnTo>
                    <a:pt x="8369" y="12405"/>
                  </a:lnTo>
                  <a:lnTo>
                    <a:pt x="9876" y="12251"/>
                  </a:lnTo>
                  <a:close/>
                  <a:moveTo>
                    <a:pt x="9876" y="12218"/>
                  </a:moveTo>
                  <a:lnTo>
                    <a:pt x="8369" y="12372"/>
                  </a:lnTo>
                  <a:lnTo>
                    <a:pt x="9106" y="9887"/>
                  </a:lnTo>
                  <a:lnTo>
                    <a:pt x="9876" y="9601"/>
                  </a:lnTo>
                  <a:lnTo>
                    <a:pt x="9876" y="12218"/>
                  </a:lnTo>
                  <a:close/>
                  <a:moveTo>
                    <a:pt x="9876" y="9568"/>
                  </a:moveTo>
                  <a:lnTo>
                    <a:pt x="9106" y="9854"/>
                  </a:lnTo>
                  <a:lnTo>
                    <a:pt x="9040" y="7665"/>
                  </a:lnTo>
                  <a:lnTo>
                    <a:pt x="9876" y="7643"/>
                  </a:lnTo>
                  <a:lnTo>
                    <a:pt x="9876" y="9568"/>
                  </a:lnTo>
                  <a:close/>
                  <a:moveTo>
                    <a:pt x="9876" y="7610"/>
                  </a:moveTo>
                  <a:lnTo>
                    <a:pt x="9040" y="7643"/>
                  </a:lnTo>
                  <a:lnTo>
                    <a:pt x="8974" y="5444"/>
                  </a:lnTo>
                  <a:lnTo>
                    <a:pt x="9876" y="5378"/>
                  </a:lnTo>
                  <a:close/>
                  <a:moveTo>
                    <a:pt x="9876" y="5356"/>
                  </a:moveTo>
                  <a:lnTo>
                    <a:pt x="8974" y="5411"/>
                  </a:lnTo>
                  <a:lnTo>
                    <a:pt x="8875" y="1914"/>
                  </a:lnTo>
                  <a:lnTo>
                    <a:pt x="9876" y="1881"/>
                  </a:lnTo>
                  <a:lnTo>
                    <a:pt x="9876" y="5356"/>
                  </a:lnTo>
                  <a:close/>
                  <a:moveTo>
                    <a:pt x="9876" y="1848"/>
                  </a:moveTo>
                  <a:lnTo>
                    <a:pt x="8875" y="1892"/>
                  </a:lnTo>
                  <a:lnTo>
                    <a:pt x="8820" y="44"/>
                  </a:lnTo>
                  <a:lnTo>
                    <a:pt x="9876" y="22"/>
                  </a:lnTo>
                  <a:lnTo>
                    <a:pt x="9876" y="1848"/>
                  </a:lnTo>
                  <a:close/>
                  <a:moveTo>
                    <a:pt x="19751" y="12504"/>
                  </a:moveTo>
                  <a:lnTo>
                    <a:pt x="19092" y="11954"/>
                  </a:lnTo>
                  <a:lnTo>
                    <a:pt x="19224" y="10415"/>
                  </a:lnTo>
                  <a:cubicBezTo>
                    <a:pt x="19410" y="10568"/>
                    <a:pt x="19685" y="10810"/>
                    <a:pt x="19696" y="10843"/>
                  </a:cubicBezTo>
                  <a:cubicBezTo>
                    <a:pt x="19707" y="10843"/>
                    <a:pt x="19707" y="10854"/>
                    <a:pt x="19707" y="10854"/>
                  </a:cubicBezTo>
                  <a:close/>
                  <a:moveTo>
                    <a:pt x="18355" y="9678"/>
                  </a:moveTo>
                  <a:lnTo>
                    <a:pt x="17211" y="8952"/>
                  </a:lnTo>
                  <a:lnTo>
                    <a:pt x="17299" y="7038"/>
                  </a:lnTo>
                  <a:lnTo>
                    <a:pt x="18454" y="7830"/>
                  </a:lnTo>
                  <a:lnTo>
                    <a:pt x="18355" y="9678"/>
                  </a:lnTo>
                  <a:close/>
                  <a:moveTo>
                    <a:pt x="18487" y="7863"/>
                  </a:moveTo>
                  <a:lnTo>
                    <a:pt x="19202" y="8512"/>
                  </a:lnTo>
                  <a:lnTo>
                    <a:pt x="19202" y="10349"/>
                  </a:lnTo>
                  <a:lnTo>
                    <a:pt x="18388" y="9700"/>
                  </a:lnTo>
                  <a:close/>
                  <a:moveTo>
                    <a:pt x="12361" y="26569"/>
                  </a:moveTo>
                  <a:lnTo>
                    <a:pt x="12262" y="26052"/>
                  </a:lnTo>
                  <a:lnTo>
                    <a:pt x="13527" y="26074"/>
                  </a:lnTo>
                  <a:lnTo>
                    <a:pt x="12361" y="26569"/>
                  </a:lnTo>
                  <a:close/>
                  <a:moveTo>
                    <a:pt x="13516" y="26107"/>
                  </a:moveTo>
                  <a:lnTo>
                    <a:pt x="12196" y="27273"/>
                  </a:lnTo>
                  <a:lnTo>
                    <a:pt x="12361" y="26602"/>
                  </a:lnTo>
                  <a:close/>
                  <a:moveTo>
                    <a:pt x="12251" y="26019"/>
                  </a:moveTo>
                  <a:lnTo>
                    <a:pt x="11668" y="25327"/>
                  </a:lnTo>
                  <a:lnTo>
                    <a:pt x="12471" y="25689"/>
                  </a:lnTo>
                  <a:lnTo>
                    <a:pt x="13494" y="26041"/>
                  </a:lnTo>
                  <a:close/>
                  <a:moveTo>
                    <a:pt x="12471" y="25656"/>
                  </a:moveTo>
                  <a:lnTo>
                    <a:pt x="11625" y="25283"/>
                  </a:lnTo>
                  <a:lnTo>
                    <a:pt x="11559" y="23732"/>
                  </a:lnTo>
                  <a:lnTo>
                    <a:pt x="12405" y="24172"/>
                  </a:lnTo>
                  <a:lnTo>
                    <a:pt x="13340" y="24579"/>
                  </a:lnTo>
                  <a:lnTo>
                    <a:pt x="13571" y="26041"/>
                  </a:lnTo>
                  <a:lnTo>
                    <a:pt x="12471" y="25656"/>
                  </a:lnTo>
                  <a:close/>
                  <a:moveTo>
                    <a:pt x="16584" y="14417"/>
                  </a:moveTo>
                  <a:lnTo>
                    <a:pt x="17717" y="14758"/>
                  </a:lnTo>
                  <a:lnTo>
                    <a:pt x="17464" y="15033"/>
                  </a:lnTo>
                  <a:close/>
                  <a:moveTo>
                    <a:pt x="17618" y="15550"/>
                  </a:moveTo>
                  <a:lnTo>
                    <a:pt x="17156" y="15616"/>
                  </a:lnTo>
                  <a:lnTo>
                    <a:pt x="17167" y="15275"/>
                  </a:lnTo>
                  <a:lnTo>
                    <a:pt x="17453" y="15077"/>
                  </a:lnTo>
                  <a:close/>
                  <a:moveTo>
                    <a:pt x="17442" y="15055"/>
                  </a:moveTo>
                  <a:lnTo>
                    <a:pt x="17145" y="15242"/>
                  </a:lnTo>
                  <a:lnTo>
                    <a:pt x="16397" y="14626"/>
                  </a:lnTo>
                  <a:lnTo>
                    <a:pt x="16518" y="14406"/>
                  </a:lnTo>
                  <a:lnTo>
                    <a:pt x="17442" y="15055"/>
                  </a:lnTo>
                  <a:close/>
                  <a:moveTo>
                    <a:pt x="15495" y="11756"/>
                  </a:moveTo>
                  <a:lnTo>
                    <a:pt x="15430" y="12845"/>
                  </a:lnTo>
                  <a:lnTo>
                    <a:pt x="14528" y="12911"/>
                  </a:lnTo>
                  <a:lnTo>
                    <a:pt x="14407" y="11877"/>
                  </a:lnTo>
                  <a:close/>
                  <a:moveTo>
                    <a:pt x="14407" y="11844"/>
                  </a:moveTo>
                  <a:lnTo>
                    <a:pt x="14253" y="10579"/>
                  </a:lnTo>
                  <a:lnTo>
                    <a:pt x="15572" y="10568"/>
                  </a:lnTo>
                  <a:lnTo>
                    <a:pt x="15495" y="11734"/>
                  </a:lnTo>
                  <a:close/>
                  <a:moveTo>
                    <a:pt x="12977" y="21764"/>
                  </a:moveTo>
                  <a:lnTo>
                    <a:pt x="12471" y="21434"/>
                  </a:lnTo>
                  <a:lnTo>
                    <a:pt x="13153" y="21071"/>
                  </a:lnTo>
                  <a:lnTo>
                    <a:pt x="13692" y="21643"/>
                  </a:lnTo>
                  <a:close/>
                  <a:moveTo>
                    <a:pt x="13714" y="21665"/>
                  </a:moveTo>
                  <a:lnTo>
                    <a:pt x="13901" y="22335"/>
                  </a:lnTo>
                  <a:lnTo>
                    <a:pt x="13021" y="21786"/>
                  </a:lnTo>
                  <a:close/>
                  <a:moveTo>
                    <a:pt x="12570" y="19135"/>
                  </a:moveTo>
                  <a:lnTo>
                    <a:pt x="11987" y="18838"/>
                  </a:lnTo>
                  <a:lnTo>
                    <a:pt x="11998" y="17618"/>
                  </a:lnTo>
                  <a:lnTo>
                    <a:pt x="12768" y="17915"/>
                  </a:lnTo>
                  <a:close/>
                  <a:moveTo>
                    <a:pt x="12790" y="17937"/>
                  </a:moveTo>
                  <a:lnTo>
                    <a:pt x="13791" y="18486"/>
                  </a:lnTo>
                  <a:lnTo>
                    <a:pt x="13318" y="19509"/>
                  </a:lnTo>
                  <a:lnTo>
                    <a:pt x="12603" y="19146"/>
                  </a:lnTo>
                  <a:lnTo>
                    <a:pt x="12790" y="17937"/>
                  </a:lnTo>
                  <a:close/>
                  <a:moveTo>
                    <a:pt x="12592" y="19179"/>
                  </a:moveTo>
                  <a:lnTo>
                    <a:pt x="13296" y="19531"/>
                  </a:lnTo>
                  <a:lnTo>
                    <a:pt x="12779" y="20642"/>
                  </a:lnTo>
                  <a:lnTo>
                    <a:pt x="12372" y="20499"/>
                  </a:lnTo>
                  <a:lnTo>
                    <a:pt x="12592" y="19179"/>
                  </a:lnTo>
                  <a:close/>
                  <a:moveTo>
                    <a:pt x="12779" y="20686"/>
                  </a:moveTo>
                  <a:lnTo>
                    <a:pt x="13131" y="21049"/>
                  </a:lnTo>
                  <a:lnTo>
                    <a:pt x="12460" y="21401"/>
                  </a:lnTo>
                  <a:lnTo>
                    <a:pt x="12438" y="21038"/>
                  </a:lnTo>
                  <a:close/>
                  <a:moveTo>
                    <a:pt x="12757" y="20664"/>
                  </a:moveTo>
                  <a:lnTo>
                    <a:pt x="12438" y="21005"/>
                  </a:lnTo>
                  <a:lnTo>
                    <a:pt x="12383" y="20532"/>
                  </a:lnTo>
                  <a:close/>
                  <a:moveTo>
                    <a:pt x="12449" y="21456"/>
                  </a:moveTo>
                  <a:lnTo>
                    <a:pt x="12933" y="21775"/>
                  </a:lnTo>
                  <a:lnTo>
                    <a:pt x="12251" y="21895"/>
                  </a:lnTo>
                  <a:close/>
                  <a:moveTo>
                    <a:pt x="12801" y="20653"/>
                  </a:moveTo>
                  <a:lnTo>
                    <a:pt x="13329" y="19542"/>
                  </a:lnTo>
                  <a:lnTo>
                    <a:pt x="14220" y="19993"/>
                  </a:lnTo>
                  <a:lnTo>
                    <a:pt x="13164" y="21038"/>
                  </a:lnTo>
                  <a:lnTo>
                    <a:pt x="12801" y="20664"/>
                  </a:lnTo>
                  <a:close/>
                  <a:moveTo>
                    <a:pt x="13340" y="19520"/>
                  </a:moveTo>
                  <a:lnTo>
                    <a:pt x="13824" y="18497"/>
                  </a:lnTo>
                  <a:lnTo>
                    <a:pt x="15034" y="19179"/>
                  </a:lnTo>
                  <a:lnTo>
                    <a:pt x="14242" y="19971"/>
                  </a:lnTo>
                  <a:close/>
                  <a:moveTo>
                    <a:pt x="12801" y="17904"/>
                  </a:moveTo>
                  <a:lnTo>
                    <a:pt x="12790" y="17486"/>
                  </a:lnTo>
                  <a:lnTo>
                    <a:pt x="13758" y="17948"/>
                  </a:lnTo>
                  <a:lnTo>
                    <a:pt x="13802" y="18453"/>
                  </a:lnTo>
                  <a:close/>
                  <a:moveTo>
                    <a:pt x="15331" y="14549"/>
                  </a:moveTo>
                  <a:lnTo>
                    <a:pt x="14693" y="14593"/>
                  </a:lnTo>
                  <a:lnTo>
                    <a:pt x="14682" y="14362"/>
                  </a:lnTo>
                  <a:lnTo>
                    <a:pt x="15419" y="14274"/>
                  </a:lnTo>
                  <a:lnTo>
                    <a:pt x="15342" y="14549"/>
                  </a:lnTo>
                  <a:close/>
                  <a:moveTo>
                    <a:pt x="15364" y="14582"/>
                  </a:moveTo>
                  <a:lnTo>
                    <a:pt x="16177" y="14923"/>
                  </a:lnTo>
                  <a:lnTo>
                    <a:pt x="16056" y="15110"/>
                  </a:lnTo>
                  <a:lnTo>
                    <a:pt x="15342" y="14824"/>
                  </a:lnTo>
                  <a:close/>
                  <a:moveTo>
                    <a:pt x="15331" y="14582"/>
                  </a:moveTo>
                  <a:lnTo>
                    <a:pt x="15309" y="14813"/>
                  </a:lnTo>
                  <a:lnTo>
                    <a:pt x="14693" y="14846"/>
                  </a:lnTo>
                  <a:lnTo>
                    <a:pt x="14693" y="14626"/>
                  </a:lnTo>
                  <a:lnTo>
                    <a:pt x="15331" y="14582"/>
                  </a:lnTo>
                  <a:close/>
                  <a:moveTo>
                    <a:pt x="14682" y="14879"/>
                  </a:moveTo>
                  <a:lnTo>
                    <a:pt x="15320" y="14846"/>
                  </a:lnTo>
                  <a:lnTo>
                    <a:pt x="16056" y="15143"/>
                  </a:lnTo>
                  <a:lnTo>
                    <a:pt x="16430" y="15517"/>
                  </a:lnTo>
                  <a:lnTo>
                    <a:pt x="15759" y="15979"/>
                  </a:lnTo>
                  <a:lnTo>
                    <a:pt x="14737" y="16210"/>
                  </a:lnTo>
                  <a:lnTo>
                    <a:pt x="13978" y="16232"/>
                  </a:lnTo>
                  <a:lnTo>
                    <a:pt x="13274" y="16100"/>
                  </a:lnTo>
                  <a:lnTo>
                    <a:pt x="12900" y="15814"/>
                  </a:lnTo>
                  <a:lnTo>
                    <a:pt x="13087" y="15374"/>
                  </a:lnTo>
                  <a:lnTo>
                    <a:pt x="13978" y="15011"/>
                  </a:lnTo>
                  <a:lnTo>
                    <a:pt x="14682" y="14868"/>
                  </a:lnTo>
                  <a:close/>
                  <a:moveTo>
                    <a:pt x="12768" y="15803"/>
                  </a:moveTo>
                  <a:lnTo>
                    <a:pt x="13010" y="15473"/>
                  </a:lnTo>
                  <a:lnTo>
                    <a:pt x="12867" y="15803"/>
                  </a:lnTo>
                  <a:lnTo>
                    <a:pt x="12768" y="15803"/>
                  </a:lnTo>
                  <a:close/>
                  <a:moveTo>
                    <a:pt x="12812" y="15836"/>
                  </a:moveTo>
                  <a:lnTo>
                    <a:pt x="12757" y="15869"/>
                  </a:lnTo>
                  <a:lnTo>
                    <a:pt x="12757" y="15836"/>
                  </a:lnTo>
                  <a:lnTo>
                    <a:pt x="12812" y="15836"/>
                  </a:lnTo>
                  <a:close/>
                  <a:moveTo>
                    <a:pt x="12735" y="15803"/>
                  </a:moveTo>
                  <a:lnTo>
                    <a:pt x="12581" y="15814"/>
                  </a:lnTo>
                  <a:lnTo>
                    <a:pt x="12570" y="15814"/>
                  </a:lnTo>
                  <a:lnTo>
                    <a:pt x="12977" y="15286"/>
                  </a:lnTo>
                  <a:lnTo>
                    <a:pt x="13054" y="15363"/>
                  </a:lnTo>
                  <a:lnTo>
                    <a:pt x="12735" y="15814"/>
                  </a:lnTo>
                  <a:close/>
                  <a:moveTo>
                    <a:pt x="12581" y="15836"/>
                  </a:moveTo>
                  <a:lnTo>
                    <a:pt x="12724" y="15836"/>
                  </a:lnTo>
                  <a:lnTo>
                    <a:pt x="12724" y="15880"/>
                  </a:lnTo>
                  <a:lnTo>
                    <a:pt x="12548" y="15968"/>
                  </a:lnTo>
                  <a:lnTo>
                    <a:pt x="12548" y="15847"/>
                  </a:lnTo>
                  <a:lnTo>
                    <a:pt x="12581" y="15847"/>
                  </a:lnTo>
                  <a:close/>
                  <a:moveTo>
                    <a:pt x="12889" y="16793"/>
                  </a:moveTo>
                  <a:lnTo>
                    <a:pt x="13736" y="17233"/>
                  </a:lnTo>
                  <a:lnTo>
                    <a:pt x="13725" y="17486"/>
                  </a:lnTo>
                  <a:lnTo>
                    <a:pt x="12834" y="17046"/>
                  </a:lnTo>
                  <a:close/>
                  <a:moveTo>
                    <a:pt x="12878" y="16738"/>
                  </a:moveTo>
                  <a:lnTo>
                    <a:pt x="12361" y="16166"/>
                  </a:lnTo>
                  <a:lnTo>
                    <a:pt x="12526" y="16012"/>
                  </a:lnTo>
                  <a:lnTo>
                    <a:pt x="12977" y="16507"/>
                  </a:lnTo>
                  <a:close/>
                  <a:moveTo>
                    <a:pt x="12900" y="16760"/>
                  </a:moveTo>
                  <a:lnTo>
                    <a:pt x="13010" y="16518"/>
                  </a:lnTo>
                  <a:lnTo>
                    <a:pt x="13758" y="16826"/>
                  </a:lnTo>
                  <a:lnTo>
                    <a:pt x="13736" y="17200"/>
                  </a:lnTo>
                  <a:lnTo>
                    <a:pt x="12900" y="16760"/>
                  </a:lnTo>
                  <a:close/>
                  <a:moveTo>
                    <a:pt x="12999" y="16474"/>
                  </a:moveTo>
                  <a:lnTo>
                    <a:pt x="12559" y="15990"/>
                  </a:lnTo>
                  <a:lnTo>
                    <a:pt x="12735" y="15902"/>
                  </a:lnTo>
                  <a:lnTo>
                    <a:pt x="13120" y="16298"/>
                  </a:lnTo>
                  <a:lnTo>
                    <a:pt x="12999" y="16474"/>
                  </a:lnTo>
                  <a:close/>
                  <a:moveTo>
                    <a:pt x="12757" y="15891"/>
                  </a:moveTo>
                  <a:lnTo>
                    <a:pt x="12878" y="15836"/>
                  </a:lnTo>
                  <a:lnTo>
                    <a:pt x="13252" y="16122"/>
                  </a:lnTo>
                  <a:lnTo>
                    <a:pt x="13142" y="16276"/>
                  </a:lnTo>
                  <a:lnTo>
                    <a:pt x="12757" y="15891"/>
                  </a:lnTo>
                  <a:close/>
                  <a:moveTo>
                    <a:pt x="13274" y="16133"/>
                  </a:moveTo>
                  <a:lnTo>
                    <a:pt x="13956" y="16265"/>
                  </a:lnTo>
                  <a:lnTo>
                    <a:pt x="13835" y="16474"/>
                  </a:lnTo>
                  <a:lnTo>
                    <a:pt x="13164" y="16287"/>
                  </a:lnTo>
                  <a:lnTo>
                    <a:pt x="13274" y="16133"/>
                  </a:lnTo>
                  <a:close/>
                  <a:moveTo>
                    <a:pt x="13989" y="16265"/>
                  </a:moveTo>
                  <a:lnTo>
                    <a:pt x="14726" y="16232"/>
                  </a:lnTo>
                  <a:lnTo>
                    <a:pt x="14770" y="16507"/>
                  </a:lnTo>
                  <a:lnTo>
                    <a:pt x="13868" y="16474"/>
                  </a:lnTo>
                  <a:close/>
                  <a:moveTo>
                    <a:pt x="14748" y="16232"/>
                  </a:moveTo>
                  <a:lnTo>
                    <a:pt x="15759" y="16012"/>
                  </a:lnTo>
                  <a:lnTo>
                    <a:pt x="15979" y="16243"/>
                  </a:lnTo>
                  <a:lnTo>
                    <a:pt x="14803" y="16507"/>
                  </a:lnTo>
                  <a:close/>
                  <a:moveTo>
                    <a:pt x="14671" y="14846"/>
                  </a:moveTo>
                  <a:lnTo>
                    <a:pt x="13989" y="14978"/>
                  </a:lnTo>
                  <a:lnTo>
                    <a:pt x="13934" y="14824"/>
                  </a:lnTo>
                  <a:lnTo>
                    <a:pt x="13934" y="14813"/>
                  </a:lnTo>
                  <a:lnTo>
                    <a:pt x="14671" y="14626"/>
                  </a:lnTo>
                  <a:lnTo>
                    <a:pt x="14671" y="14846"/>
                  </a:lnTo>
                  <a:close/>
                  <a:moveTo>
                    <a:pt x="13956" y="14989"/>
                  </a:moveTo>
                  <a:lnTo>
                    <a:pt x="13087" y="15341"/>
                  </a:lnTo>
                  <a:lnTo>
                    <a:pt x="12999" y="15264"/>
                  </a:lnTo>
                  <a:lnTo>
                    <a:pt x="13901" y="14824"/>
                  </a:lnTo>
                  <a:lnTo>
                    <a:pt x="13901" y="14835"/>
                  </a:lnTo>
                  <a:lnTo>
                    <a:pt x="13956" y="14989"/>
                  </a:lnTo>
                  <a:close/>
                  <a:moveTo>
                    <a:pt x="12977" y="15242"/>
                  </a:moveTo>
                  <a:lnTo>
                    <a:pt x="12834" y="15132"/>
                  </a:lnTo>
                  <a:lnTo>
                    <a:pt x="13813" y="14615"/>
                  </a:lnTo>
                  <a:lnTo>
                    <a:pt x="13890" y="14802"/>
                  </a:lnTo>
                  <a:lnTo>
                    <a:pt x="12977" y="15242"/>
                  </a:lnTo>
                  <a:close/>
                  <a:moveTo>
                    <a:pt x="12955" y="15264"/>
                  </a:moveTo>
                  <a:lnTo>
                    <a:pt x="12526" y="15814"/>
                  </a:lnTo>
                  <a:lnTo>
                    <a:pt x="12339" y="15814"/>
                  </a:lnTo>
                  <a:lnTo>
                    <a:pt x="12812" y="15154"/>
                  </a:lnTo>
                  <a:close/>
                  <a:moveTo>
                    <a:pt x="12526" y="15836"/>
                  </a:moveTo>
                  <a:lnTo>
                    <a:pt x="12515" y="15979"/>
                  </a:lnTo>
                  <a:lnTo>
                    <a:pt x="12350" y="16133"/>
                  </a:lnTo>
                  <a:lnTo>
                    <a:pt x="12328" y="15836"/>
                  </a:lnTo>
                  <a:lnTo>
                    <a:pt x="12526" y="15836"/>
                  </a:lnTo>
                  <a:close/>
                  <a:moveTo>
                    <a:pt x="12339" y="16177"/>
                  </a:moveTo>
                  <a:lnTo>
                    <a:pt x="12867" y="16771"/>
                  </a:lnTo>
                  <a:lnTo>
                    <a:pt x="12812" y="17024"/>
                  </a:lnTo>
                  <a:lnTo>
                    <a:pt x="12174" y="16320"/>
                  </a:lnTo>
                  <a:close/>
                  <a:moveTo>
                    <a:pt x="12834" y="17079"/>
                  </a:moveTo>
                  <a:lnTo>
                    <a:pt x="13736" y="17519"/>
                  </a:lnTo>
                  <a:lnTo>
                    <a:pt x="13758" y="17915"/>
                  </a:lnTo>
                  <a:lnTo>
                    <a:pt x="12790" y="17453"/>
                  </a:lnTo>
                  <a:lnTo>
                    <a:pt x="12834" y="17079"/>
                  </a:lnTo>
                  <a:close/>
                  <a:moveTo>
                    <a:pt x="13021" y="16496"/>
                  </a:moveTo>
                  <a:lnTo>
                    <a:pt x="13153" y="16309"/>
                  </a:lnTo>
                  <a:lnTo>
                    <a:pt x="13835" y="16496"/>
                  </a:lnTo>
                  <a:lnTo>
                    <a:pt x="13769" y="16793"/>
                  </a:lnTo>
                  <a:lnTo>
                    <a:pt x="13021" y="16496"/>
                  </a:lnTo>
                  <a:close/>
                  <a:moveTo>
                    <a:pt x="13769" y="17244"/>
                  </a:moveTo>
                  <a:lnTo>
                    <a:pt x="13769" y="17244"/>
                  </a:lnTo>
                  <a:cubicBezTo>
                    <a:pt x="13769" y="17244"/>
                    <a:pt x="13769" y="17244"/>
                    <a:pt x="13780" y="17244"/>
                  </a:cubicBezTo>
                  <a:lnTo>
                    <a:pt x="14803" y="17442"/>
                  </a:lnTo>
                  <a:lnTo>
                    <a:pt x="14858" y="17827"/>
                  </a:lnTo>
                  <a:lnTo>
                    <a:pt x="13758" y="17497"/>
                  </a:lnTo>
                  <a:close/>
                  <a:moveTo>
                    <a:pt x="13780" y="17222"/>
                  </a:moveTo>
                  <a:lnTo>
                    <a:pt x="13769" y="17211"/>
                  </a:lnTo>
                  <a:lnTo>
                    <a:pt x="13791" y="16837"/>
                  </a:lnTo>
                  <a:lnTo>
                    <a:pt x="14726" y="16958"/>
                  </a:lnTo>
                  <a:lnTo>
                    <a:pt x="14792" y="17409"/>
                  </a:lnTo>
                  <a:close/>
                  <a:moveTo>
                    <a:pt x="13791" y="16804"/>
                  </a:moveTo>
                  <a:lnTo>
                    <a:pt x="13857" y="16507"/>
                  </a:lnTo>
                  <a:lnTo>
                    <a:pt x="14781" y="16540"/>
                  </a:lnTo>
                  <a:lnTo>
                    <a:pt x="14726" y="16936"/>
                  </a:lnTo>
                  <a:lnTo>
                    <a:pt x="13791" y="16804"/>
                  </a:lnTo>
                  <a:close/>
                  <a:moveTo>
                    <a:pt x="14803" y="16540"/>
                  </a:moveTo>
                  <a:lnTo>
                    <a:pt x="15990" y="16276"/>
                  </a:lnTo>
                  <a:lnTo>
                    <a:pt x="15935" y="16727"/>
                  </a:lnTo>
                  <a:lnTo>
                    <a:pt x="14748" y="16936"/>
                  </a:lnTo>
                  <a:close/>
                  <a:moveTo>
                    <a:pt x="15792" y="15990"/>
                  </a:moveTo>
                  <a:lnTo>
                    <a:pt x="16452" y="15539"/>
                  </a:lnTo>
                  <a:lnTo>
                    <a:pt x="16760" y="15649"/>
                  </a:lnTo>
                  <a:lnTo>
                    <a:pt x="16012" y="16232"/>
                  </a:lnTo>
                  <a:close/>
                  <a:moveTo>
                    <a:pt x="16485" y="15517"/>
                  </a:moveTo>
                  <a:lnTo>
                    <a:pt x="16771" y="15363"/>
                  </a:lnTo>
                  <a:lnTo>
                    <a:pt x="16771" y="15616"/>
                  </a:lnTo>
                  <a:close/>
                  <a:moveTo>
                    <a:pt x="16452" y="15506"/>
                  </a:moveTo>
                  <a:lnTo>
                    <a:pt x="16078" y="15121"/>
                  </a:lnTo>
                  <a:lnTo>
                    <a:pt x="16210" y="14934"/>
                  </a:lnTo>
                  <a:lnTo>
                    <a:pt x="16760" y="15341"/>
                  </a:lnTo>
                  <a:close/>
                  <a:moveTo>
                    <a:pt x="16199" y="14901"/>
                  </a:moveTo>
                  <a:lnTo>
                    <a:pt x="15364" y="14549"/>
                  </a:lnTo>
                  <a:lnTo>
                    <a:pt x="15441" y="14274"/>
                  </a:lnTo>
                  <a:lnTo>
                    <a:pt x="16364" y="14637"/>
                  </a:lnTo>
                  <a:close/>
                  <a:moveTo>
                    <a:pt x="15430" y="14242"/>
                  </a:moveTo>
                  <a:lnTo>
                    <a:pt x="14682" y="14329"/>
                  </a:lnTo>
                  <a:lnTo>
                    <a:pt x="14660" y="14099"/>
                  </a:lnTo>
                  <a:lnTo>
                    <a:pt x="15517" y="14000"/>
                  </a:lnTo>
                  <a:close/>
                  <a:moveTo>
                    <a:pt x="14671" y="14593"/>
                  </a:moveTo>
                  <a:lnTo>
                    <a:pt x="13912" y="14791"/>
                  </a:lnTo>
                  <a:lnTo>
                    <a:pt x="13846" y="14604"/>
                  </a:lnTo>
                  <a:lnTo>
                    <a:pt x="14649" y="14362"/>
                  </a:lnTo>
                  <a:close/>
                  <a:moveTo>
                    <a:pt x="13835" y="14571"/>
                  </a:moveTo>
                  <a:lnTo>
                    <a:pt x="13736" y="14406"/>
                  </a:lnTo>
                  <a:lnTo>
                    <a:pt x="14638" y="14110"/>
                  </a:lnTo>
                  <a:lnTo>
                    <a:pt x="14649" y="14340"/>
                  </a:lnTo>
                  <a:lnTo>
                    <a:pt x="13835" y="14582"/>
                  </a:lnTo>
                  <a:close/>
                  <a:moveTo>
                    <a:pt x="13725" y="14384"/>
                  </a:moveTo>
                  <a:lnTo>
                    <a:pt x="13736" y="13670"/>
                  </a:lnTo>
                  <a:lnTo>
                    <a:pt x="14561" y="13439"/>
                  </a:lnTo>
                  <a:lnTo>
                    <a:pt x="14638" y="14077"/>
                  </a:lnTo>
                  <a:close/>
                  <a:moveTo>
                    <a:pt x="13802" y="14582"/>
                  </a:moveTo>
                  <a:lnTo>
                    <a:pt x="12801" y="15110"/>
                  </a:lnTo>
                  <a:lnTo>
                    <a:pt x="12614" y="15055"/>
                  </a:lnTo>
                  <a:lnTo>
                    <a:pt x="13703" y="14417"/>
                  </a:lnTo>
                  <a:lnTo>
                    <a:pt x="13802" y="14582"/>
                  </a:lnTo>
                  <a:close/>
                  <a:moveTo>
                    <a:pt x="12779" y="15132"/>
                  </a:moveTo>
                  <a:lnTo>
                    <a:pt x="12295" y="15803"/>
                  </a:lnTo>
                  <a:lnTo>
                    <a:pt x="12075" y="15803"/>
                  </a:lnTo>
                  <a:lnTo>
                    <a:pt x="12592" y="15077"/>
                  </a:lnTo>
                  <a:lnTo>
                    <a:pt x="12779" y="15132"/>
                  </a:lnTo>
                  <a:close/>
                  <a:moveTo>
                    <a:pt x="12295" y="15836"/>
                  </a:moveTo>
                  <a:lnTo>
                    <a:pt x="12328" y="16155"/>
                  </a:lnTo>
                  <a:lnTo>
                    <a:pt x="12163" y="16298"/>
                  </a:lnTo>
                  <a:lnTo>
                    <a:pt x="12064" y="15836"/>
                  </a:lnTo>
                  <a:lnTo>
                    <a:pt x="12295" y="15836"/>
                  </a:lnTo>
                  <a:close/>
                  <a:moveTo>
                    <a:pt x="12812" y="17057"/>
                  </a:moveTo>
                  <a:lnTo>
                    <a:pt x="12768" y="17431"/>
                  </a:lnTo>
                  <a:lnTo>
                    <a:pt x="11932" y="16540"/>
                  </a:lnTo>
                  <a:lnTo>
                    <a:pt x="12152" y="16342"/>
                  </a:lnTo>
                  <a:close/>
                  <a:moveTo>
                    <a:pt x="13758" y="17530"/>
                  </a:moveTo>
                  <a:lnTo>
                    <a:pt x="14858" y="17860"/>
                  </a:lnTo>
                  <a:lnTo>
                    <a:pt x="14924" y="18376"/>
                  </a:lnTo>
                  <a:lnTo>
                    <a:pt x="13791" y="17926"/>
                  </a:lnTo>
                  <a:close/>
                  <a:moveTo>
                    <a:pt x="14825" y="17442"/>
                  </a:moveTo>
                  <a:lnTo>
                    <a:pt x="16166" y="17288"/>
                  </a:lnTo>
                  <a:lnTo>
                    <a:pt x="16419" y="17640"/>
                  </a:lnTo>
                  <a:lnTo>
                    <a:pt x="14880" y="17838"/>
                  </a:lnTo>
                  <a:close/>
                  <a:moveTo>
                    <a:pt x="14825" y="17420"/>
                  </a:moveTo>
                  <a:lnTo>
                    <a:pt x="14748" y="16958"/>
                  </a:lnTo>
                  <a:lnTo>
                    <a:pt x="15946" y="16760"/>
                  </a:lnTo>
                  <a:lnTo>
                    <a:pt x="16155" y="17266"/>
                  </a:lnTo>
                  <a:close/>
                  <a:moveTo>
                    <a:pt x="16012" y="16265"/>
                  </a:moveTo>
                  <a:lnTo>
                    <a:pt x="16782" y="15671"/>
                  </a:lnTo>
                  <a:lnTo>
                    <a:pt x="16848" y="15869"/>
                  </a:lnTo>
                  <a:lnTo>
                    <a:pt x="15968" y="16716"/>
                  </a:lnTo>
                  <a:close/>
                  <a:moveTo>
                    <a:pt x="16221" y="14912"/>
                  </a:moveTo>
                  <a:lnTo>
                    <a:pt x="16386" y="14659"/>
                  </a:lnTo>
                  <a:lnTo>
                    <a:pt x="17112" y="15253"/>
                  </a:lnTo>
                  <a:lnTo>
                    <a:pt x="16793" y="15330"/>
                  </a:lnTo>
                  <a:lnTo>
                    <a:pt x="16221" y="14912"/>
                  </a:lnTo>
                  <a:close/>
                  <a:moveTo>
                    <a:pt x="16375" y="14615"/>
                  </a:moveTo>
                  <a:lnTo>
                    <a:pt x="15452" y="14253"/>
                  </a:lnTo>
                  <a:lnTo>
                    <a:pt x="15539" y="14011"/>
                  </a:lnTo>
                  <a:lnTo>
                    <a:pt x="16386" y="14351"/>
                  </a:lnTo>
                  <a:lnTo>
                    <a:pt x="16485" y="14384"/>
                  </a:lnTo>
                  <a:close/>
                  <a:moveTo>
                    <a:pt x="14660" y="14066"/>
                  </a:moveTo>
                  <a:lnTo>
                    <a:pt x="14594" y="13439"/>
                  </a:lnTo>
                  <a:lnTo>
                    <a:pt x="15397" y="13307"/>
                  </a:lnTo>
                  <a:lnTo>
                    <a:pt x="15517" y="13978"/>
                  </a:lnTo>
                  <a:close/>
                  <a:moveTo>
                    <a:pt x="15397" y="13285"/>
                  </a:moveTo>
                  <a:lnTo>
                    <a:pt x="14583" y="13406"/>
                  </a:lnTo>
                  <a:lnTo>
                    <a:pt x="14528" y="12933"/>
                  </a:lnTo>
                  <a:lnTo>
                    <a:pt x="15419" y="12878"/>
                  </a:lnTo>
                  <a:lnTo>
                    <a:pt x="15397" y="13285"/>
                  </a:lnTo>
                  <a:close/>
                  <a:moveTo>
                    <a:pt x="14561" y="13417"/>
                  </a:moveTo>
                  <a:lnTo>
                    <a:pt x="13725" y="13637"/>
                  </a:lnTo>
                  <a:lnTo>
                    <a:pt x="13593" y="13186"/>
                  </a:lnTo>
                  <a:lnTo>
                    <a:pt x="14506" y="12944"/>
                  </a:lnTo>
                  <a:close/>
                  <a:moveTo>
                    <a:pt x="13692" y="14395"/>
                  </a:moveTo>
                  <a:lnTo>
                    <a:pt x="12581" y="15044"/>
                  </a:lnTo>
                  <a:lnTo>
                    <a:pt x="12284" y="14978"/>
                  </a:lnTo>
                  <a:lnTo>
                    <a:pt x="13703" y="13692"/>
                  </a:lnTo>
                  <a:close/>
                  <a:moveTo>
                    <a:pt x="12559" y="15066"/>
                  </a:moveTo>
                  <a:lnTo>
                    <a:pt x="12031" y="15814"/>
                  </a:lnTo>
                  <a:lnTo>
                    <a:pt x="11723" y="15814"/>
                  </a:lnTo>
                  <a:lnTo>
                    <a:pt x="12251" y="15000"/>
                  </a:lnTo>
                  <a:close/>
                  <a:moveTo>
                    <a:pt x="12031" y="15836"/>
                  </a:moveTo>
                  <a:lnTo>
                    <a:pt x="12141" y="16320"/>
                  </a:lnTo>
                  <a:lnTo>
                    <a:pt x="11921" y="16518"/>
                  </a:lnTo>
                  <a:lnTo>
                    <a:pt x="11712" y="15847"/>
                  </a:lnTo>
                  <a:lnTo>
                    <a:pt x="12031" y="15836"/>
                  </a:lnTo>
                  <a:close/>
                  <a:moveTo>
                    <a:pt x="12757" y="17475"/>
                  </a:moveTo>
                  <a:lnTo>
                    <a:pt x="12768" y="17882"/>
                  </a:lnTo>
                  <a:lnTo>
                    <a:pt x="11998" y="17585"/>
                  </a:lnTo>
                  <a:lnTo>
                    <a:pt x="11921" y="16584"/>
                  </a:lnTo>
                  <a:close/>
                  <a:moveTo>
                    <a:pt x="11976" y="18871"/>
                  </a:moveTo>
                  <a:lnTo>
                    <a:pt x="12559" y="19157"/>
                  </a:lnTo>
                  <a:lnTo>
                    <a:pt x="12350" y="20477"/>
                  </a:lnTo>
                  <a:lnTo>
                    <a:pt x="11998" y="20015"/>
                  </a:lnTo>
                  <a:lnTo>
                    <a:pt x="11976" y="19069"/>
                  </a:lnTo>
                  <a:close/>
                  <a:moveTo>
                    <a:pt x="12350" y="20510"/>
                  </a:moveTo>
                  <a:lnTo>
                    <a:pt x="12405" y="21005"/>
                  </a:lnTo>
                  <a:lnTo>
                    <a:pt x="12163" y="20807"/>
                  </a:lnTo>
                  <a:lnTo>
                    <a:pt x="12020" y="20081"/>
                  </a:lnTo>
                  <a:lnTo>
                    <a:pt x="12350" y="20510"/>
                  </a:lnTo>
                  <a:close/>
                  <a:moveTo>
                    <a:pt x="12416" y="21038"/>
                  </a:moveTo>
                  <a:lnTo>
                    <a:pt x="12427" y="21412"/>
                  </a:lnTo>
                  <a:lnTo>
                    <a:pt x="12064" y="21412"/>
                  </a:lnTo>
                  <a:lnTo>
                    <a:pt x="12163" y="20851"/>
                  </a:lnTo>
                  <a:lnTo>
                    <a:pt x="12416" y="21049"/>
                  </a:lnTo>
                  <a:close/>
                  <a:moveTo>
                    <a:pt x="12416" y="21445"/>
                  </a:moveTo>
                  <a:lnTo>
                    <a:pt x="12207" y="21895"/>
                  </a:lnTo>
                  <a:lnTo>
                    <a:pt x="11438" y="22313"/>
                  </a:lnTo>
                  <a:lnTo>
                    <a:pt x="11833" y="21852"/>
                  </a:lnTo>
                  <a:lnTo>
                    <a:pt x="12053" y="21445"/>
                  </a:lnTo>
                  <a:close/>
                  <a:moveTo>
                    <a:pt x="12229" y="21928"/>
                  </a:moveTo>
                  <a:lnTo>
                    <a:pt x="12966" y="21797"/>
                  </a:lnTo>
                  <a:lnTo>
                    <a:pt x="13252" y="23182"/>
                  </a:lnTo>
                  <a:lnTo>
                    <a:pt x="12394" y="22885"/>
                  </a:lnTo>
                  <a:lnTo>
                    <a:pt x="11471" y="22588"/>
                  </a:lnTo>
                  <a:lnTo>
                    <a:pt x="12229" y="21928"/>
                  </a:lnTo>
                  <a:close/>
                  <a:moveTo>
                    <a:pt x="12999" y="21808"/>
                  </a:moveTo>
                  <a:lnTo>
                    <a:pt x="13912" y="22368"/>
                  </a:lnTo>
                  <a:lnTo>
                    <a:pt x="14220" y="23435"/>
                  </a:lnTo>
                  <a:lnTo>
                    <a:pt x="13274" y="23193"/>
                  </a:lnTo>
                  <a:close/>
                  <a:moveTo>
                    <a:pt x="14231" y="23468"/>
                  </a:moveTo>
                  <a:lnTo>
                    <a:pt x="14264" y="24887"/>
                  </a:lnTo>
                  <a:lnTo>
                    <a:pt x="13362" y="24557"/>
                  </a:lnTo>
                  <a:lnTo>
                    <a:pt x="13285" y="23226"/>
                  </a:lnTo>
                  <a:close/>
                  <a:moveTo>
                    <a:pt x="14253" y="23468"/>
                  </a:moveTo>
                  <a:lnTo>
                    <a:pt x="15419" y="23138"/>
                  </a:lnTo>
                  <a:lnTo>
                    <a:pt x="15276" y="24799"/>
                  </a:lnTo>
                  <a:lnTo>
                    <a:pt x="14297" y="24898"/>
                  </a:lnTo>
                  <a:lnTo>
                    <a:pt x="14253" y="23468"/>
                  </a:lnTo>
                  <a:close/>
                  <a:moveTo>
                    <a:pt x="14253" y="23446"/>
                  </a:moveTo>
                  <a:lnTo>
                    <a:pt x="13945" y="22368"/>
                  </a:lnTo>
                  <a:lnTo>
                    <a:pt x="15419" y="22016"/>
                  </a:lnTo>
                  <a:lnTo>
                    <a:pt x="15419" y="23105"/>
                  </a:lnTo>
                  <a:lnTo>
                    <a:pt x="14253" y="23446"/>
                  </a:lnTo>
                  <a:close/>
                  <a:moveTo>
                    <a:pt x="13934" y="22346"/>
                  </a:moveTo>
                  <a:lnTo>
                    <a:pt x="13736" y="21665"/>
                  </a:lnTo>
                  <a:lnTo>
                    <a:pt x="15419" y="20939"/>
                  </a:lnTo>
                  <a:lnTo>
                    <a:pt x="15419" y="21994"/>
                  </a:lnTo>
                  <a:close/>
                  <a:moveTo>
                    <a:pt x="13725" y="21632"/>
                  </a:moveTo>
                  <a:lnTo>
                    <a:pt x="13175" y="21060"/>
                  </a:lnTo>
                  <a:lnTo>
                    <a:pt x="14242" y="20004"/>
                  </a:lnTo>
                  <a:lnTo>
                    <a:pt x="15254" y="20180"/>
                  </a:lnTo>
                  <a:lnTo>
                    <a:pt x="15419" y="20906"/>
                  </a:lnTo>
                  <a:lnTo>
                    <a:pt x="13725" y="21632"/>
                  </a:lnTo>
                  <a:close/>
                  <a:moveTo>
                    <a:pt x="14275" y="19982"/>
                  </a:moveTo>
                  <a:lnTo>
                    <a:pt x="15056" y="19212"/>
                  </a:lnTo>
                  <a:lnTo>
                    <a:pt x="15067" y="19300"/>
                  </a:lnTo>
                  <a:lnTo>
                    <a:pt x="15254" y="20147"/>
                  </a:lnTo>
                  <a:lnTo>
                    <a:pt x="14275" y="19982"/>
                  </a:lnTo>
                  <a:close/>
                  <a:moveTo>
                    <a:pt x="13824" y="18475"/>
                  </a:moveTo>
                  <a:lnTo>
                    <a:pt x="13791" y="17959"/>
                  </a:lnTo>
                  <a:lnTo>
                    <a:pt x="14935" y="18420"/>
                  </a:lnTo>
                  <a:lnTo>
                    <a:pt x="14935" y="18420"/>
                  </a:lnTo>
                  <a:lnTo>
                    <a:pt x="15045" y="19157"/>
                  </a:lnTo>
                  <a:lnTo>
                    <a:pt x="13835" y="18475"/>
                  </a:lnTo>
                  <a:close/>
                  <a:moveTo>
                    <a:pt x="14880" y="17871"/>
                  </a:moveTo>
                  <a:lnTo>
                    <a:pt x="16441" y="17673"/>
                  </a:lnTo>
                  <a:lnTo>
                    <a:pt x="16738" y="18123"/>
                  </a:lnTo>
                  <a:lnTo>
                    <a:pt x="14957" y="18387"/>
                  </a:lnTo>
                  <a:lnTo>
                    <a:pt x="14880" y="17871"/>
                  </a:lnTo>
                  <a:close/>
                  <a:moveTo>
                    <a:pt x="16199" y="17277"/>
                  </a:moveTo>
                  <a:lnTo>
                    <a:pt x="17310" y="16232"/>
                  </a:lnTo>
                  <a:lnTo>
                    <a:pt x="17662" y="16496"/>
                  </a:lnTo>
                  <a:lnTo>
                    <a:pt x="16452" y="17640"/>
                  </a:lnTo>
                  <a:close/>
                  <a:moveTo>
                    <a:pt x="17310" y="16188"/>
                  </a:moveTo>
                  <a:lnTo>
                    <a:pt x="16925" y="15880"/>
                  </a:lnTo>
                  <a:lnTo>
                    <a:pt x="17574" y="15935"/>
                  </a:lnTo>
                  <a:close/>
                  <a:moveTo>
                    <a:pt x="17288" y="16210"/>
                  </a:moveTo>
                  <a:lnTo>
                    <a:pt x="16177" y="17244"/>
                  </a:lnTo>
                  <a:lnTo>
                    <a:pt x="15968" y="16749"/>
                  </a:lnTo>
                  <a:cubicBezTo>
                    <a:pt x="15968" y="16749"/>
                    <a:pt x="15968" y="16749"/>
                    <a:pt x="15968" y="16749"/>
                  </a:cubicBezTo>
                  <a:lnTo>
                    <a:pt x="16870" y="15880"/>
                  </a:lnTo>
                  <a:close/>
                  <a:moveTo>
                    <a:pt x="16870" y="15847"/>
                  </a:moveTo>
                  <a:lnTo>
                    <a:pt x="16804" y="15660"/>
                  </a:lnTo>
                  <a:lnTo>
                    <a:pt x="17101" y="15649"/>
                  </a:lnTo>
                  <a:close/>
                  <a:moveTo>
                    <a:pt x="16804" y="15627"/>
                  </a:moveTo>
                  <a:lnTo>
                    <a:pt x="16804" y="15352"/>
                  </a:lnTo>
                  <a:lnTo>
                    <a:pt x="17134" y="15286"/>
                  </a:lnTo>
                  <a:lnTo>
                    <a:pt x="17134" y="15616"/>
                  </a:lnTo>
                  <a:lnTo>
                    <a:pt x="16804" y="15627"/>
                  </a:lnTo>
                  <a:close/>
                  <a:moveTo>
                    <a:pt x="16496" y="14362"/>
                  </a:moveTo>
                  <a:lnTo>
                    <a:pt x="16397" y="14329"/>
                  </a:lnTo>
                  <a:lnTo>
                    <a:pt x="15550" y="13978"/>
                  </a:lnTo>
                  <a:lnTo>
                    <a:pt x="15430" y="13307"/>
                  </a:lnTo>
                  <a:lnTo>
                    <a:pt x="16881" y="13373"/>
                  </a:lnTo>
                  <a:close/>
                  <a:moveTo>
                    <a:pt x="15419" y="13285"/>
                  </a:moveTo>
                  <a:lnTo>
                    <a:pt x="15452" y="12878"/>
                  </a:lnTo>
                  <a:lnTo>
                    <a:pt x="16958" y="12966"/>
                  </a:lnTo>
                  <a:lnTo>
                    <a:pt x="16881" y="13340"/>
                  </a:lnTo>
                  <a:close/>
                  <a:moveTo>
                    <a:pt x="15452" y="12845"/>
                  </a:moveTo>
                  <a:lnTo>
                    <a:pt x="15528" y="11756"/>
                  </a:lnTo>
                  <a:lnTo>
                    <a:pt x="15528" y="11756"/>
                  </a:lnTo>
                  <a:lnTo>
                    <a:pt x="17002" y="12284"/>
                  </a:lnTo>
                  <a:lnTo>
                    <a:pt x="16969" y="12944"/>
                  </a:lnTo>
                  <a:lnTo>
                    <a:pt x="15452" y="12845"/>
                  </a:lnTo>
                  <a:close/>
                  <a:moveTo>
                    <a:pt x="15539" y="11723"/>
                  </a:moveTo>
                  <a:lnTo>
                    <a:pt x="15528" y="11723"/>
                  </a:lnTo>
                  <a:lnTo>
                    <a:pt x="15528" y="11723"/>
                  </a:lnTo>
                  <a:lnTo>
                    <a:pt x="15605" y="10568"/>
                  </a:lnTo>
                  <a:lnTo>
                    <a:pt x="17079" y="11063"/>
                  </a:lnTo>
                  <a:lnTo>
                    <a:pt x="17002" y="12251"/>
                  </a:lnTo>
                  <a:lnTo>
                    <a:pt x="15539" y="11723"/>
                  </a:lnTo>
                  <a:close/>
                  <a:moveTo>
                    <a:pt x="15605" y="10546"/>
                  </a:moveTo>
                  <a:lnTo>
                    <a:pt x="15781" y="8402"/>
                  </a:lnTo>
                  <a:lnTo>
                    <a:pt x="17156" y="8952"/>
                  </a:lnTo>
                  <a:lnTo>
                    <a:pt x="17178" y="8974"/>
                  </a:lnTo>
                  <a:lnTo>
                    <a:pt x="17090" y="10887"/>
                  </a:lnTo>
                  <a:lnTo>
                    <a:pt x="17079" y="11030"/>
                  </a:lnTo>
                  <a:close/>
                  <a:moveTo>
                    <a:pt x="15583" y="10535"/>
                  </a:moveTo>
                  <a:lnTo>
                    <a:pt x="14253" y="10557"/>
                  </a:lnTo>
                  <a:lnTo>
                    <a:pt x="14341" y="8127"/>
                  </a:lnTo>
                  <a:lnTo>
                    <a:pt x="14418" y="8149"/>
                  </a:lnTo>
                  <a:lnTo>
                    <a:pt x="15759" y="8391"/>
                  </a:lnTo>
                  <a:lnTo>
                    <a:pt x="15583" y="10535"/>
                  </a:lnTo>
                  <a:close/>
                  <a:moveTo>
                    <a:pt x="14220" y="10557"/>
                  </a:moveTo>
                  <a:lnTo>
                    <a:pt x="12988" y="10612"/>
                  </a:lnTo>
                  <a:lnTo>
                    <a:pt x="12680" y="7764"/>
                  </a:lnTo>
                  <a:lnTo>
                    <a:pt x="14308" y="8127"/>
                  </a:lnTo>
                  <a:lnTo>
                    <a:pt x="14220" y="10557"/>
                  </a:lnTo>
                  <a:close/>
                  <a:moveTo>
                    <a:pt x="14220" y="10590"/>
                  </a:moveTo>
                  <a:lnTo>
                    <a:pt x="14374" y="11855"/>
                  </a:lnTo>
                  <a:lnTo>
                    <a:pt x="13241" y="11976"/>
                  </a:lnTo>
                  <a:lnTo>
                    <a:pt x="12999" y="10645"/>
                  </a:lnTo>
                  <a:lnTo>
                    <a:pt x="14220" y="10590"/>
                  </a:lnTo>
                  <a:close/>
                  <a:moveTo>
                    <a:pt x="14374" y="11877"/>
                  </a:moveTo>
                  <a:lnTo>
                    <a:pt x="14495" y="12911"/>
                  </a:lnTo>
                  <a:lnTo>
                    <a:pt x="13593" y="13164"/>
                  </a:lnTo>
                  <a:lnTo>
                    <a:pt x="13241" y="11998"/>
                  </a:lnTo>
                  <a:lnTo>
                    <a:pt x="14374" y="11877"/>
                  </a:lnTo>
                  <a:close/>
                  <a:moveTo>
                    <a:pt x="13703" y="13659"/>
                  </a:moveTo>
                  <a:lnTo>
                    <a:pt x="12251" y="14967"/>
                  </a:lnTo>
                  <a:lnTo>
                    <a:pt x="11888" y="14505"/>
                  </a:lnTo>
                  <a:lnTo>
                    <a:pt x="13571" y="13208"/>
                  </a:lnTo>
                  <a:lnTo>
                    <a:pt x="13703" y="13659"/>
                  </a:lnTo>
                  <a:close/>
                  <a:moveTo>
                    <a:pt x="12229" y="14989"/>
                  </a:moveTo>
                  <a:lnTo>
                    <a:pt x="11690" y="15803"/>
                  </a:lnTo>
                  <a:lnTo>
                    <a:pt x="11372" y="15572"/>
                  </a:lnTo>
                  <a:lnTo>
                    <a:pt x="11877" y="14527"/>
                  </a:lnTo>
                  <a:lnTo>
                    <a:pt x="12229" y="14989"/>
                  </a:lnTo>
                  <a:close/>
                  <a:moveTo>
                    <a:pt x="11679" y="15836"/>
                  </a:moveTo>
                  <a:lnTo>
                    <a:pt x="11888" y="16518"/>
                  </a:lnTo>
                  <a:lnTo>
                    <a:pt x="11493" y="16364"/>
                  </a:lnTo>
                  <a:lnTo>
                    <a:pt x="11372" y="15616"/>
                  </a:lnTo>
                  <a:lnTo>
                    <a:pt x="11679" y="15836"/>
                  </a:lnTo>
                  <a:close/>
                  <a:moveTo>
                    <a:pt x="11899" y="16551"/>
                  </a:moveTo>
                  <a:lnTo>
                    <a:pt x="11976" y="17563"/>
                  </a:lnTo>
                  <a:lnTo>
                    <a:pt x="11559" y="17189"/>
                  </a:lnTo>
                  <a:lnTo>
                    <a:pt x="11493" y="16397"/>
                  </a:lnTo>
                  <a:close/>
                  <a:moveTo>
                    <a:pt x="11976" y="17596"/>
                  </a:moveTo>
                  <a:lnTo>
                    <a:pt x="11954" y="18827"/>
                  </a:lnTo>
                  <a:lnTo>
                    <a:pt x="11449" y="18673"/>
                  </a:lnTo>
                  <a:lnTo>
                    <a:pt x="11559" y="17222"/>
                  </a:lnTo>
                  <a:close/>
                  <a:moveTo>
                    <a:pt x="11954" y="18860"/>
                  </a:moveTo>
                  <a:lnTo>
                    <a:pt x="11943" y="19069"/>
                  </a:lnTo>
                  <a:lnTo>
                    <a:pt x="11976" y="19993"/>
                  </a:lnTo>
                  <a:cubicBezTo>
                    <a:pt x="11789" y="19872"/>
                    <a:pt x="11679" y="19806"/>
                    <a:pt x="11646" y="19784"/>
                  </a:cubicBezTo>
                  <a:lnTo>
                    <a:pt x="11449" y="18706"/>
                  </a:lnTo>
                  <a:lnTo>
                    <a:pt x="11954" y="18860"/>
                  </a:lnTo>
                  <a:close/>
                  <a:moveTo>
                    <a:pt x="11976" y="20037"/>
                  </a:moveTo>
                  <a:lnTo>
                    <a:pt x="12130" y="20796"/>
                  </a:lnTo>
                  <a:lnTo>
                    <a:pt x="11811" y="20620"/>
                  </a:lnTo>
                  <a:lnTo>
                    <a:pt x="11646" y="19817"/>
                  </a:lnTo>
                  <a:cubicBezTo>
                    <a:pt x="11712" y="19861"/>
                    <a:pt x="11866" y="19960"/>
                    <a:pt x="11976" y="20037"/>
                  </a:cubicBezTo>
                  <a:close/>
                  <a:moveTo>
                    <a:pt x="12130" y="20829"/>
                  </a:moveTo>
                  <a:lnTo>
                    <a:pt x="12031" y="21412"/>
                  </a:lnTo>
                  <a:lnTo>
                    <a:pt x="11723" y="21247"/>
                  </a:lnTo>
                  <a:lnTo>
                    <a:pt x="11811" y="20653"/>
                  </a:lnTo>
                  <a:close/>
                  <a:moveTo>
                    <a:pt x="12031" y="21434"/>
                  </a:moveTo>
                  <a:lnTo>
                    <a:pt x="11811" y="21841"/>
                  </a:lnTo>
                  <a:lnTo>
                    <a:pt x="11361" y="22346"/>
                  </a:lnTo>
                  <a:lnTo>
                    <a:pt x="10503" y="22170"/>
                  </a:lnTo>
                  <a:lnTo>
                    <a:pt x="11306" y="21709"/>
                  </a:lnTo>
                  <a:cubicBezTo>
                    <a:pt x="11306" y="21709"/>
                    <a:pt x="11317" y="21709"/>
                    <a:pt x="11317" y="21709"/>
                  </a:cubicBezTo>
                  <a:lnTo>
                    <a:pt x="11701" y="21269"/>
                  </a:lnTo>
                  <a:lnTo>
                    <a:pt x="12031" y="21434"/>
                  </a:lnTo>
                  <a:close/>
                  <a:moveTo>
                    <a:pt x="11383" y="22379"/>
                  </a:moveTo>
                  <a:lnTo>
                    <a:pt x="12119" y="21983"/>
                  </a:lnTo>
                  <a:lnTo>
                    <a:pt x="11438" y="22577"/>
                  </a:lnTo>
                  <a:lnTo>
                    <a:pt x="11273" y="22522"/>
                  </a:lnTo>
                  <a:close/>
                  <a:moveTo>
                    <a:pt x="11427" y="22610"/>
                  </a:moveTo>
                  <a:lnTo>
                    <a:pt x="11515" y="23523"/>
                  </a:lnTo>
                  <a:lnTo>
                    <a:pt x="11273" y="22555"/>
                  </a:lnTo>
                  <a:close/>
                  <a:moveTo>
                    <a:pt x="11460" y="22621"/>
                  </a:moveTo>
                  <a:lnTo>
                    <a:pt x="12394" y="22907"/>
                  </a:lnTo>
                  <a:lnTo>
                    <a:pt x="13252" y="23226"/>
                  </a:lnTo>
                  <a:lnTo>
                    <a:pt x="13340" y="24546"/>
                  </a:lnTo>
                  <a:lnTo>
                    <a:pt x="12416" y="24139"/>
                  </a:lnTo>
                  <a:lnTo>
                    <a:pt x="11559" y="23699"/>
                  </a:lnTo>
                  <a:close/>
                  <a:moveTo>
                    <a:pt x="13373" y="24590"/>
                  </a:moveTo>
                  <a:lnTo>
                    <a:pt x="14275" y="24920"/>
                  </a:lnTo>
                  <a:lnTo>
                    <a:pt x="14462" y="26470"/>
                  </a:lnTo>
                  <a:lnTo>
                    <a:pt x="13604" y="26052"/>
                  </a:lnTo>
                  <a:lnTo>
                    <a:pt x="13373" y="24590"/>
                  </a:lnTo>
                  <a:close/>
                  <a:moveTo>
                    <a:pt x="14308" y="24931"/>
                  </a:moveTo>
                  <a:lnTo>
                    <a:pt x="15276" y="24832"/>
                  </a:lnTo>
                  <a:lnTo>
                    <a:pt x="15067" y="26393"/>
                  </a:lnTo>
                  <a:lnTo>
                    <a:pt x="14495" y="26470"/>
                  </a:lnTo>
                  <a:lnTo>
                    <a:pt x="14308" y="24931"/>
                  </a:lnTo>
                  <a:close/>
                  <a:moveTo>
                    <a:pt x="15309" y="24832"/>
                  </a:moveTo>
                  <a:lnTo>
                    <a:pt x="16254" y="24689"/>
                  </a:lnTo>
                  <a:lnTo>
                    <a:pt x="15935" y="25920"/>
                  </a:lnTo>
                  <a:lnTo>
                    <a:pt x="15100" y="26371"/>
                  </a:lnTo>
                  <a:lnTo>
                    <a:pt x="15309" y="24832"/>
                  </a:lnTo>
                  <a:close/>
                  <a:moveTo>
                    <a:pt x="15309" y="24799"/>
                  </a:moveTo>
                  <a:lnTo>
                    <a:pt x="15452" y="23127"/>
                  </a:lnTo>
                  <a:lnTo>
                    <a:pt x="16705" y="22621"/>
                  </a:lnTo>
                  <a:lnTo>
                    <a:pt x="16694" y="22687"/>
                  </a:lnTo>
                  <a:lnTo>
                    <a:pt x="16254" y="24656"/>
                  </a:lnTo>
                  <a:lnTo>
                    <a:pt x="15309" y="24799"/>
                  </a:lnTo>
                  <a:close/>
                  <a:moveTo>
                    <a:pt x="15452" y="23094"/>
                  </a:moveTo>
                  <a:lnTo>
                    <a:pt x="15452" y="22016"/>
                  </a:lnTo>
                  <a:lnTo>
                    <a:pt x="16980" y="21335"/>
                  </a:lnTo>
                  <a:lnTo>
                    <a:pt x="16716" y="22588"/>
                  </a:lnTo>
                  <a:lnTo>
                    <a:pt x="15452" y="23094"/>
                  </a:lnTo>
                  <a:close/>
                  <a:moveTo>
                    <a:pt x="15452" y="21983"/>
                  </a:moveTo>
                  <a:lnTo>
                    <a:pt x="15452" y="20928"/>
                  </a:lnTo>
                  <a:lnTo>
                    <a:pt x="17233" y="20158"/>
                  </a:lnTo>
                  <a:lnTo>
                    <a:pt x="16991" y="21302"/>
                  </a:lnTo>
                  <a:close/>
                  <a:moveTo>
                    <a:pt x="15441" y="20895"/>
                  </a:moveTo>
                  <a:lnTo>
                    <a:pt x="15287" y="20180"/>
                  </a:lnTo>
                  <a:lnTo>
                    <a:pt x="17167" y="19388"/>
                  </a:lnTo>
                  <a:lnTo>
                    <a:pt x="17244" y="20125"/>
                  </a:lnTo>
                  <a:close/>
                  <a:moveTo>
                    <a:pt x="17156" y="19355"/>
                  </a:moveTo>
                  <a:lnTo>
                    <a:pt x="15287" y="20147"/>
                  </a:lnTo>
                  <a:lnTo>
                    <a:pt x="15100" y="19289"/>
                  </a:lnTo>
                  <a:lnTo>
                    <a:pt x="15078" y="19190"/>
                  </a:lnTo>
                  <a:lnTo>
                    <a:pt x="17090" y="18640"/>
                  </a:lnTo>
                  <a:lnTo>
                    <a:pt x="17156" y="19355"/>
                  </a:lnTo>
                  <a:lnTo>
                    <a:pt x="17156" y="19355"/>
                  </a:lnTo>
                  <a:close/>
                  <a:moveTo>
                    <a:pt x="15078" y="19168"/>
                  </a:moveTo>
                  <a:lnTo>
                    <a:pt x="14968" y="18420"/>
                  </a:lnTo>
                  <a:lnTo>
                    <a:pt x="16760" y="18156"/>
                  </a:lnTo>
                  <a:lnTo>
                    <a:pt x="17079" y="18618"/>
                  </a:lnTo>
                  <a:close/>
                  <a:moveTo>
                    <a:pt x="16463" y="17662"/>
                  </a:moveTo>
                  <a:lnTo>
                    <a:pt x="17684" y="16518"/>
                  </a:lnTo>
                  <a:lnTo>
                    <a:pt x="17684" y="16518"/>
                  </a:lnTo>
                  <a:lnTo>
                    <a:pt x="18014" y="17013"/>
                  </a:lnTo>
                  <a:lnTo>
                    <a:pt x="16771" y="18112"/>
                  </a:lnTo>
                  <a:lnTo>
                    <a:pt x="16463" y="17662"/>
                  </a:lnTo>
                  <a:close/>
                  <a:moveTo>
                    <a:pt x="17684" y="16485"/>
                  </a:moveTo>
                  <a:lnTo>
                    <a:pt x="17332" y="16210"/>
                  </a:lnTo>
                  <a:lnTo>
                    <a:pt x="17618" y="15946"/>
                  </a:lnTo>
                  <a:lnTo>
                    <a:pt x="18366" y="15836"/>
                  </a:lnTo>
                  <a:lnTo>
                    <a:pt x="17684" y="16485"/>
                  </a:lnTo>
                  <a:close/>
                  <a:moveTo>
                    <a:pt x="17596" y="15913"/>
                  </a:moveTo>
                  <a:lnTo>
                    <a:pt x="16903" y="15858"/>
                  </a:lnTo>
                  <a:lnTo>
                    <a:pt x="17145" y="15649"/>
                  </a:lnTo>
                  <a:lnTo>
                    <a:pt x="17618" y="15572"/>
                  </a:lnTo>
                  <a:close/>
                  <a:moveTo>
                    <a:pt x="17486" y="15055"/>
                  </a:moveTo>
                  <a:lnTo>
                    <a:pt x="17750" y="14769"/>
                  </a:lnTo>
                  <a:lnTo>
                    <a:pt x="18190" y="15209"/>
                  </a:lnTo>
                  <a:lnTo>
                    <a:pt x="17640" y="15539"/>
                  </a:lnTo>
                  <a:lnTo>
                    <a:pt x="17486" y="15055"/>
                  </a:lnTo>
                  <a:close/>
                  <a:moveTo>
                    <a:pt x="17739" y="14736"/>
                  </a:moveTo>
                  <a:lnTo>
                    <a:pt x="16529" y="14373"/>
                  </a:lnTo>
                  <a:lnTo>
                    <a:pt x="16903" y="13384"/>
                  </a:lnTo>
                  <a:lnTo>
                    <a:pt x="17849" y="14154"/>
                  </a:lnTo>
                  <a:close/>
                  <a:moveTo>
                    <a:pt x="16914" y="13351"/>
                  </a:moveTo>
                  <a:lnTo>
                    <a:pt x="16991" y="12977"/>
                  </a:lnTo>
                  <a:lnTo>
                    <a:pt x="17992" y="13549"/>
                  </a:lnTo>
                  <a:lnTo>
                    <a:pt x="17860" y="14121"/>
                  </a:lnTo>
                  <a:close/>
                  <a:moveTo>
                    <a:pt x="17002" y="12944"/>
                  </a:moveTo>
                  <a:lnTo>
                    <a:pt x="17035" y="12295"/>
                  </a:lnTo>
                  <a:lnTo>
                    <a:pt x="18091" y="12669"/>
                  </a:lnTo>
                  <a:lnTo>
                    <a:pt x="18003" y="13516"/>
                  </a:lnTo>
                  <a:lnTo>
                    <a:pt x="17002" y="12944"/>
                  </a:lnTo>
                  <a:close/>
                  <a:moveTo>
                    <a:pt x="17035" y="12262"/>
                  </a:moveTo>
                  <a:lnTo>
                    <a:pt x="17112" y="11074"/>
                  </a:lnTo>
                  <a:lnTo>
                    <a:pt x="18212" y="11437"/>
                  </a:lnTo>
                  <a:lnTo>
                    <a:pt x="18091" y="12636"/>
                  </a:lnTo>
                  <a:lnTo>
                    <a:pt x="17035" y="12262"/>
                  </a:lnTo>
                  <a:close/>
                  <a:moveTo>
                    <a:pt x="17112" y="11041"/>
                  </a:moveTo>
                  <a:lnTo>
                    <a:pt x="17123" y="10898"/>
                  </a:lnTo>
                  <a:lnTo>
                    <a:pt x="17211" y="8985"/>
                  </a:lnTo>
                  <a:lnTo>
                    <a:pt x="18355" y="9711"/>
                  </a:lnTo>
                  <a:lnTo>
                    <a:pt x="18212" y="11415"/>
                  </a:lnTo>
                  <a:lnTo>
                    <a:pt x="17112" y="11041"/>
                  </a:lnTo>
                  <a:close/>
                  <a:moveTo>
                    <a:pt x="17277" y="6994"/>
                  </a:moveTo>
                  <a:lnTo>
                    <a:pt x="15902" y="6467"/>
                  </a:lnTo>
                  <a:lnTo>
                    <a:pt x="16177" y="3552"/>
                  </a:lnTo>
                  <a:lnTo>
                    <a:pt x="17354" y="4278"/>
                  </a:lnTo>
                  <a:close/>
                  <a:moveTo>
                    <a:pt x="17277" y="7016"/>
                  </a:moveTo>
                  <a:lnTo>
                    <a:pt x="17178" y="8941"/>
                  </a:lnTo>
                  <a:lnTo>
                    <a:pt x="17178" y="8930"/>
                  </a:lnTo>
                  <a:lnTo>
                    <a:pt x="15792" y="8369"/>
                  </a:lnTo>
                  <a:lnTo>
                    <a:pt x="15902" y="6500"/>
                  </a:lnTo>
                  <a:lnTo>
                    <a:pt x="17277" y="7016"/>
                  </a:lnTo>
                  <a:close/>
                  <a:moveTo>
                    <a:pt x="15759" y="8358"/>
                  </a:moveTo>
                  <a:lnTo>
                    <a:pt x="14429" y="8116"/>
                  </a:lnTo>
                  <a:lnTo>
                    <a:pt x="14341" y="8105"/>
                  </a:lnTo>
                  <a:lnTo>
                    <a:pt x="14110" y="6027"/>
                  </a:lnTo>
                  <a:lnTo>
                    <a:pt x="15869" y="6489"/>
                  </a:lnTo>
                  <a:close/>
                  <a:moveTo>
                    <a:pt x="14308" y="8094"/>
                  </a:moveTo>
                  <a:lnTo>
                    <a:pt x="12680" y="7731"/>
                  </a:lnTo>
                  <a:lnTo>
                    <a:pt x="12449" y="5565"/>
                  </a:lnTo>
                  <a:lnTo>
                    <a:pt x="14077" y="6016"/>
                  </a:lnTo>
                  <a:lnTo>
                    <a:pt x="14308" y="8094"/>
                  </a:lnTo>
                  <a:close/>
                  <a:moveTo>
                    <a:pt x="12449" y="5532"/>
                  </a:moveTo>
                  <a:lnTo>
                    <a:pt x="12812" y="2101"/>
                  </a:lnTo>
                  <a:lnTo>
                    <a:pt x="14605" y="2772"/>
                  </a:lnTo>
                  <a:lnTo>
                    <a:pt x="14088" y="5983"/>
                  </a:lnTo>
                  <a:lnTo>
                    <a:pt x="12449" y="5532"/>
                  </a:lnTo>
                  <a:close/>
                  <a:moveTo>
                    <a:pt x="12416" y="5521"/>
                  </a:moveTo>
                  <a:lnTo>
                    <a:pt x="10833" y="5411"/>
                  </a:lnTo>
                  <a:lnTo>
                    <a:pt x="10932" y="1914"/>
                  </a:lnTo>
                  <a:lnTo>
                    <a:pt x="12779" y="2090"/>
                  </a:lnTo>
                  <a:lnTo>
                    <a:pt x="12416" y="5521"/>
                  </a:lnTo>
                  <a:close/>
                  <a:moveTo>
                    <a:pt x="12416" y="5554"/>
                  </a:moveTo>
                  <a:lnTo>
                    <a:pt x="12647" y="7731"/>
                  </a:lnTo>
                  <a:lnTo>
                    <a:pt x="12537" y="7698"/>
                  </a:lnTo>
                  <a:lnTo>
                    <a:pt x="10767" y="7632"/>
                  </a:lnTo>
                  <a:lnTo>
                    <a:pt x="10833" y="5444"/>
                  </a:lnTo>
                  <a:close/>
                  <a:moveTo>
                    <a:pt x="12537" y="7731"/>
                  </a:moveTo>
                  <a:lnTo>
                    <a:pt x="12658" y="7753"/>
                  </a:lnTo>
                  <a:lnTo>
                    <a:pt x="12966" y="10612"/>
                  </a:lnTo>
                  <a:lnTo>
                    <a:pt x="10690" y="9865"/>
                  </a:lnTo>
                  <a:lnTo>
                    <a:pt x="10756" y="7665"/>
                  </a:lnTo>
                  <a:lnTo>
                    <a:pt x="12537" y="7731"/>
                  </a:lnTo>
                  <a:close/>
                  <a:moveTo>
                    <a:pt x="12966" y="10645"/>
                  </a:moveTo>
                  <a:lnTo>
                    <a:pt x="13208" y="11976"/>
                  </a:lnTo>
                  <a:lnTo>
                    <a:pt x="11438" y="12372"/>
                  </a:lnTo>
                  <a:lnTo>
                    <a:pt x="10701" y="9898"/>
                  </a:lnTo>
                  <a:lnTo>
                    <a:pt x="12966" y="10645"/>
                  </a:lnTo>
                  <a:close/>
                  <a:moveTo>
                    <a:pt x="11438" y="12405"/>
                  </a:moveTo>
                  <a:lnTo>
                    <a:pt x="13219" y="12009"/>
                  </a:lnTo>
                  <a:lnTo>
                    <a:pt x="13560" y="13175"/>
                  </a:lnTo>
                  <a:lnTo>
                    <a:pt x="11877" y="14472"/>
                  </a:lnTo>
                  <a:lnTo>
                    <a:pt x="11185" y="13197"/>
                  </a:lnTo>
                  <a:close/>
                  <a:moveTo>
                    <a:pt x="11855" y="14494"/>
                  </a:moveTo>
                  <a:lnTo>
                    <a:pt x="11350" y="15550"/>
                  </a:lnTo>
                  <a:lnTo>
                    <a:pt x="10701" y="14769"/>
                  </a:lnTo>
                  <a:lnTo>
                    <a:pt x="11174" y="13241"/>
                  </a:lnTo>
                  <a:close/>
                  <a:moveTo>
                    <a:pt x="11339" y="15594"/>
                  </a:moveTo>
                  <a:lnTo>
                    <a:pt x="11460" y="16342"/>
                  </a:lnTo>
                  <a:lnTo>
                    <a:pt x="10811" y="15924"/>
                  </a:lnTo>
                  <a:lnTo>
                    <a:pt x="10701" y="14824"/>
                  </a:lnTo>
                  <a:lnTo>
                    <a:pt x="11339" y="15594"/>
                  </a:lnTo>
                  <a:close/>
                  <a:moveTo>
                    <a:pt x="11460" y="16386"/>
                  </a:moveTo>
                  <a:lnTo>
                    <a:pt x="11526" y="17167"/>
                  </a:lnTo>
                  <a:lnTo>
                    <a:pt x="10866" y="16903"/>
                  </a:lnTo>
                  <a:lnTo>
                    <a:pt x="10811" y="15957"/>
                  </a:lnTo>
                  <a:close/>
                  <a:moveTo>
                    <a:pt x="11526" y="17200"/>
                  </a:moveTo>
                  <a:lnTo>
                    <a:pt x="11416" y="18673"/>
                  </a:lnTo>
                  <a:lnTo>
                    <a:pt x="10701" y="18475"/>
                  </a:lnTo>
                  <a:lnTo>
                    <a:pt x="10866" y="16936"/>
                  </a:lnTo>
                  <a:close/>
                  <a:moveTo>
                    <a:pt x="11416" y="18695"/>
                  </a:moveTo>
                  <a:lnTo>
                    <a:pt x="11614" y="19784"/>
                  </a:lnTo>
                  <a:cubicBezTo>
                    <a:pt x="11526" y="19806"/>
                    <a:pt x="11130" y="19938"/>
                    <a:pt x="10943" y="20004"/>
                  </a:cubicBezTo>
                  <a:lnTo>
                    <a:pt x="10701" y="18508"/>
                  </a:lnTo>
                  <a:close/>
                  <a:moveTo>
                    <a:pt x="11625" y="19817"/>
                  </a:moveTo>
                  <a:lnTo>
                    <a:pt x="11778" y="20620"/>
                  </a:lnTo>
                  <a:lnTo>
                    <a:pt x="11053" y="20719"/>
                  </a:lnTo>
                  <a:lnTo>
                    <a:pt x="10943" y="20026"/>
                  </a:lnTo>
                  <a:cubicBezTo>
                    <a:pt x="11196" y="19949"/>
                    <a:pt x="11548" y="19839"/>
                    <a:pt x="11625" y="19817"/>
                  </a:cubicBezTo>
                  <a:close/>
                  <a:moveTo>
                    <a:pt x="11778" y="20653"/>
                  </a:moveTo>
                  <a:lnTo>
                    <a:pt x="11690" y="21247"/>
                  </a:lnTo>
                  <a:lnTo>
                    <a:pt x="10899" y="21412"/>
                  </a:lnTo>
                  <a:lnTo>
                    <a:pt x="11053" y="20741"/>
                  </a:lnTo>
                  <a:close/>
                  <a:moveTo>
                    <a:pt x="11668" y="21280"/>
                  </a:moveTo>
                  <a:lnTo>
                    <a:pt x="11295" y="21687"/>
                  </a:lnTo>
                  <a:lnTo>
                    <a:pt x="10514" y="22137"/>
                  </a:lnTo>
                  <a:lnTo>
                    <a:pt x="10888" y="21445"/>
                  </a:lnTo>
                  <a:close/>
                  <a:moveTo>
                    <a:pt x="11350" y="22368"/>
                  </a:moveTo>
                  <a:lnTo>
                    <a:pt x="11251" y="22522"/>
                  </a:lnTo>
                  <a:lnTo>
                    <a:pt x="10184" y="22731"/>
                  </a:lnTo>
                  <a:lnTo>
                    <a:pt x="10481" y="22203"/>
                  </a:lnTo>
                  <a:lnTo>
                    <a:pt x="11350" y="22379"/>
                  </a:lnTo>
                  <a:close/>
                  <a:moveTo>
                    <a:pt x="11251" y="22555"/>
                  </a:moveTo>
                  <a:lnTo>
                    <a:pt x="11526" y="23688"/>
                  </a:lnTo>
                  <a:lnTo>
                    <a:pt x="10327" y="23545"/>
                  </a:lnTo>
                  <a:lnTo>
                    <a:pt x="10173" y="22764"/>
                  </a:lnTo>
                  <a:close/>
                  <a:moveTo>
                    <a:pt x="11537" y="23721"/>
                  </a:moveTo>
                  <a:lnTo>
                    <a:pt x="11603" y="25272"/>
                  </a:lnTo>
                  <a:lnTo>
                    <a:pt x="10613" y="25107"/>
                  </a:lnTo>
                  <a:lnTo>
                    <a:pt x="10327" y="23578"/>
                  </a:lnTo>
                  <a:lnTo>
                    <a:pt x="11526" y="23721"/>
                  </a:lnTo>
                  <a:close/>
                  <a:moveTo>
                    <a:pt x="11603" y="25305"/>
                  </a:moveTo>
                  <a:lnTo>
                    <a:pt x="12218" y="26019"/>
                  </a:lnTo>
                  <a:lnTo>
                    <a:pt x="10932" y="26228"/>
                  </a:lnTo>
                  <a:lnTo>
                    <a:pt x="10701" y="25393"/>
                  </a:lnTo>
                  <a:lnTo>
                    <a:pt x="10613" y="25140"/>
                  </a:lnTo>
                  <a:lnTo>
                    <a:pt x="11603" y="25305"/>
                  </a:lnTo>
                  <a:close/>
                  <a:moveTo>
                    <a:pt x="10943" y="26261"/>
                  </a:moveTo>
                  <a:lnTo>
                    <a:pt x="12229" y="26052"/>
                  </a:lnTo>
                  <a:lnTo>
                    <a:pt x="12328" y="26580"/>
                  </a:lnTo>
                  <a:lnTo>
                    <a:pt x="10899" y="27218"/>
                  </a:lnTo>
                  <a:close/>
                  <a:moveTo>
                    <a:pt x="12328" y="26613"/>
                  </a:moveTo>
                  <a:lnTo>
                    <a:pt x="12163" y="27306"/>
                  </a:lnTo>
                  <a:lnTo>
                    <a:pt x="10745" y="27911"/>
                  </a:lnTo>
                  <a:lnTo>
                    <a:pt x="10899" y="27251"/>
                  </a:lnTo>
                  <a:lnTo>
                    <a:pt x="12328" y="26613"/>
                  </a:lnTo>
                  <a:close/>
                  <a:moveTo>
                    <a:pt x="12152" y="27339"/>
                  </a:moveTo>
                  <a:lnTo>
                    <a:pt x="12097" y="29429"/>
                  </a:lnTo>
                  <a:lnTo>
                    <a:pt x="11097" y="29945"/>
                  </a:lnTo>
                  <a:lnTo>
                    <a:pt x="10734" y="27955"/>
                  </a:lnTo>
                  <a:close/>
                  <a:moveTo>
                    <a:pt x="12185" y="27328"/>
                  </a:moveTo>
                  <a:lnTo>
                    <a:pt x="13571" y="26096"/>
                  </a:lnTo>
                  <a:lnTo>
                    <a:pt x="13252" y="28604"/>
                  </a:lnTo>
                  <a:lnTo>
                    <a:pt x="12130" y="29407"/>
                  </a:lnTo>
                  <a:lnTo>
                    <a:pt x="12185" y="27328"/>
                  </a:lnTo>
                  <a:close/>
                  <a:moveTo>
                    <a:pt x="13604" y="26085"/>
                  </a:moveTo>
                  <a:lnTo>
                    <a:pt x="14462" y="26503"/>
                  </a:lnTo>
                  <a:lnTo>
                    <a:pt x="14275" y="28208"/>
                  </a:lnTo>
                  <a:lnTo>
                    <a:pt x="13285" y="28593"/>
                  </a:lnTo>
                  <a:lnTo>
                    <a:pt x="13604" y="26085"/>
                  </a:lnTo>
                  <a:close/>
                  <a:moveTo>
                    <a:pt x="14495" y="26503"/>
                  </a:moveTo>
                  <a:lnTo>
                    <a:pt x="15067" y="26415"/>
                  </a:lnTo>
                  <a:lnTo>
                    <a:pt x="15111" y="27548"/>
                  </a:lnTo>
                  <a:lnTo>
                    <a:pt x="14308" y="28186"/>
                  </a:lnTo>
                  <a:lnTo>
                    <a:pt x="14495" y="26503"/>
                  </a:lnTo>
                  <a:close/>
                  <a:moveTo>
                    <a:pt x="15100" y="26415"/>
                  </a:moveTo>
                  <a:lnTo>
                    <a:pt x="15935" y="25953"/>
                  </a:lnTo>
                  <a:lnTo>
                    <a:pt x="15979" y="26866"/>
                  </a:lnTo>
                  <a:lnTo>
                    <a:pt x="15144" y="27526"/>
                  </a:lnTo>
                  <a:close/>
                  <a:moveTo>
                    <a:pt x="15968" y="25931"/>
                  </a:moveTo>
                  <a:lnTo>
                    <a:pt x="17222" y="24711"/>
                  </a:lnTo>
                  <a:lnTo>
                    <a:pt x="16804" y="25942"/>
                  </a:lnTo>
                  <a:lnTo>
                    <a:pt x="16012" y="26844"/>
                  </a:lnTo>
                  <a:lnTo>
                    <a:pt x="15968" y="25931"/>
                  </a:lnTo>
                  <a:close/>
                  <a:moveTo>
                    <a:pt x="15979" y="25876"/>
                  </a:moveTo>
                  <a:lnTo>
                    <a:pt x="16287" y="24678"/>
                  </a:lnTo>
                  <a:lnTo>
                    <a:pt x="17277" y="23611"/>
                  </a:lnTo>
                  <a:lnTo>
                    <a:pt x="17244" y="24656"/>
                  </a:lnTo>
                  <a:close/>
                  <a:moveTo>
                    <a:pt x="16298" y="24623"/>
                  </a:moveTo>
                  <a:lnTo>
                    <a:pt x="16727" y="22687"/>
                  </a:lnTo>
                  <a:lnTo>
                    <a:pt x="16749" y="22599"/>
                  </a:lnTo>
                  <a:lnTo>
                    <a:pt x="17706" y="21566"/>
                  </a:lnTo>
                  <a:lnTo>
                    <a:pt x="17277" y="23567"/>
                  </a:lnTo>
                  <a:lnTo>
                    <a:pt x="16298" y="24623"/>
                  </a:lnTo>
                  <a:close/>
                  <a:moveTo>
                    <a:pt x="16760" y="22544"/>
                  </a:moveTo>
                  <a:lnTo>
                    <a:pt x="17024" y="21313"/>
                  </a:lnTo>
                  <a:cubicBezTo>
                    <a:pt x="17024" y="21313"/>
                    <a:pt x="17024" y="21313"/>
                    <a:pt x="17024" y="21313"/>
                  </a:cubicBezTo>
                  <a:lnTo>
                    <a:pt x="17959" y="20367"/>
                  </a:lnTo>
                  <a:lnTo>
                    <a:pt x="17717" y="21511"/>
                  </a:lnTo>
                  <a:lnTo>
                    <a:pt x="16760" y="22544"/>
                  </a:lnTo>
                  <a:close/>
                  <a:moveTo>
                    <a:pt x="17035" y="21269"/>
                  </a:moveTo>
                  <a:lnTo>
                    <a:pt x="17277" y="20136"/>
                  </a:lnTo>
                  <a:lnTo>
                    <a:pt x="18102" y="19366"/>
                  </a:lnTo>
                  <a:lnTo>
                    <a:pt x="17970" y="20301"/>
                  </a:lnTo>
                  <a:lnTo>
                    <a:pt x="17970" y="20312"/>
                  </a:lnTo>
                  <a:close/>
                  <a:moveTo>
                    <a:pt x="17266" y="20103"/>
                  </a:moveTo>
                  <a:lnTo>
                    <a:pt x="17200" y="19366"/>
                  </a:lnTo>
                  <a:lnTo>
                    <a:pt x="18212" y="18508"/>
                  </a:lnTo>
                  <a:lnTo>
                    <a:pt x="18102" y="19322"/>
                  </a:lnTo>
                  <a:close/>
                  <a:moveTo>
                    <a:pt x="17189" y="19333"/>
                  </a:moveTo>
                  <a:lnTo>
                    <a:pt x="17123" y="18629"/>
                  </a:lnTo>
                  <a:lnTo>
                    <a:pt x="18333" y="17530"/>
                  </a:lnTo>
                  <a:lnTo>
                    <a:pt x="18223" y="18464"/>
                  </a:lnTo>
                  <a:lnTo>
                    <a:pt x="17189" y="19333"/>
                  </a:lnTo>
                  <a:close/>
                  <a:moveTo>
                    <a:pt x="17112" y="18596"/>
                  </a:moveTo>
                  <a:lnTo>
                    <a:pt x="16793" y="18134"/>
                  </a:lnTo>
                  <a:lnTo>
                    <a:pt x="18036" y="17046"/>
                  </a:lnTo>
                  <a:lnTo>
                    <a:pt x="18333" y="17486"/>
                  </a:lnTo>
                  <a:close/>
                  <a:moveTo>
                    <a:pt x="17706" y="16507"/>
                  </a:moveTo>
                  <a:lnTo>
                    <a:pt x="17706" y="16507"/>
                  </a:lnTo>
                  <a:lnTo>
                    <a:pt x="18410" y="15836"/>
                  </a:lnTo>
                  <a:lnTo>
                    <a:pt x="18410" y="15836"/>
                  </a:lnTo>
                  <a:lnTo>
                    <a:pt x="19037" y="15660"/>
                  </a:lnTo>
                  <a:lnTo>
                    <a:pt x="18036" y="16991"/>
                  </a:lnTo>
                  <a:lnTo>
                    <a:pt x="17706" y="16507"/>
                  </a:lnTo>
                  <a:close/>
                  <a:moveTo>
                    <a:pt x="18410" y="15803"/>
                  </a:moveTo>
                  <a:lnTo>
                    <a:pt x="17629" y="15913"/>
                  </a:lnTo>
                  <a:lnTo>
                    <a:pt x="17651" y="15572"/>
                  </a:lnTo>
                  <a:lnTo>
                    <a:pt x="18212" y="15231"/>
                  </a:lnTo>
                  <a:lnTo>
                    <a:pt x="19037" y="15627"/>
                  </a:lnTo>
                  <a:lnTo>
                    <a:pt x="18410" y="15803"/>
                  </a:lnTo>
                  <a:close/>
                  <a:moveTo>
                    <a:pt x="17772" y="14747"/>
                  </a:moveTo>
                  <a:lnTo>
                    <a:pt x="17882" y="14176"/>
                  </a:lnTo>
                  <a:lnTo>
                    <a:pt x="18575" y="14835"/>
                  </a:lnTo>
                  <a:lnTo>
                    <a:pt x="18212" y="15198"/>
                  </a:lnTo>
                  <a:lnTo>
                    <a:pt x="17772" y="14747"/>
                  </a:lnTo>
                  <a:close/>
                  <a:moveTo>
                    <a:pt x="17882" y="14143"/>
                  </a:moveTo>
                  <a:lnTo>
                    <a:pt x="18025" y="13560"/>
                  </a:lnTo>
                  <a:lnTo>
                    <a:pt x="18883" y="14264"/>
                  </a:lnTo>
                  <a:lnTo>
                    <a:pt x="18597" y="14813"/>
                  </a:lnTo>
                  <a:close/>
                  <a:moveTo>
                    <a:pt x="18025" y="13527"/>
                  </a:moveTo>
                  <a:lnTo>
                    <a:pt x="18113" y="12691"/>
                  </a:lnTo>
                  <a:lnTo>
                    <a:pt x="18960" y="13307"/>
                  </a:lnTo>
                  <a:lnTo>
                    <a:pt x="18894" y="14231"/>
                  </a:lnTo>
                  <a:close/>
                  <a:moveTo>
                    <a:pt x="18124" y="12658"/>
                  </a:moveTo>
                  <a:lnTo>
                    <a:pt x="18245" y="11459"/>
                  </a:lnTo>
                  <a:lnTo>
                    <a:pt x="19048" y="11965"/>
                  </a:lnTo>
                  <a:lnTo>
                    <a:pt x="19070" y="11976"/>
                  </a:lnTo>
                  <a:lnTo>
                    <a:pt x="19048" y="12174"/>
                  </a:lnTo>
                  <a:lnTo>
                    <a:pt x="18960" y="13274"/>
                  </a:lnTo>
                  <a:lnTo>
                    <a:pt x="18124" y="12658"/>
                  </a:lnTo>
                  <a:close/>
                  <a:moveTo>
                    <a:pt x="18245" y="11426"/>
                  </a:moveTo>
                  <a:lnTo>
                    <a:pt x="18388" y="9733"/>
                  </a:lnTo>
                  <a:lnTo>
                    <a:pt x="19202" y="10393"/>
                  </a:lnTo>
                  <a:lnTo>
                    <a:pt x="19070" y="11932"/>
                  </a:lnTo>
                  <a:close/>
                  <a:moveTo>
                    <a:pt x="19707" y="10810"/>
                  </a:moveTo>
                  <a:cubicBezTo>
                    <a:pt x="19674" y="10777"/>
                    <a:pt x="19564" y="10667"/>
                    <a:pt x="19224" y="10371"/>
                  </a:cubicBezTo>
                  <a:lnTo>
                    <a:pt x="19224" y="8545"/>
                  </a:lnTo>
                  <a:lnTo>
                    <a:pt x="19663" y="9139"/>
                  </a:lnTo>
                  <a:lnTo>
                    <a:pt x="19707" y="10810"/>
                  </a:lnTo>
                  <a:close/>
                  <a:moveTo>
                    <a:pt x="19652" y="9073"/>
                  </a:moveTo>
                  <a:lnTo>
                    <a:pt x="19224" y="8501"/>
                  </a:lnTo>
                  <a:lnTo>
                    <a:pt x="18971" y="5972"/>
                  </a:lnTo>
                  <a:lnTo>
                    <a:pt x="19652" y="9073"/>
                  </a:lnTo>
                  <a:close/>
                  <a:moveTo>
                    <a:pt x="19191" y="8468"/>
                  </a:moveTo>
                  <a:lnTo>
                    <a:pt x="18487" y="7819"/>
                  </a:lnTo>
                  <a:lnTo>
                    <a:pt x="18421" y="5268"/>
                  </a:lnTo>
                  <a:lnTo>
                    <a:pt x="18916" y="5730"/>
                  </a:lnTo>
                  <a:lnTo>
                    <a:pt x="19191" y="8468"/>
                  </a:lnTo>
                  <a:close/>
                  <a:moveTo>
                    <a:pt x="18883" y="5653"/>
                  </a:moveTo>
                  <a:lnTo>
                    <a:pt x="18421" y="5224"/>
                  </a:lnTo>
                  <a:lnTo>
                    <a:pt x="18311" y="4531"/>
                  </a:lnTo>
                  <a:close/>
                  <a:moveTo>
                    <a:pt x="17387" y="3134"/>
                  </a:moveTo>
                  <a:lnTo>
                    <a:pt x="18278" y="4443"/>
                  </a:lnTo>
                  <a:lnTo>
                    <a:pt x="18388" y="5191"/>
                  </a:lnTo>
                  <a:lnTo>
                    <a:pt x="17387" y="4267"/>
                  </a:lnTo>
                  <a:close/>
                  <a:moveTo>
                    <a:pt x="17387" y="4300"/>
                  </a:moveTo>
                  <a:lnTo>
                    <a:pt x="18388" y="5235"/>
                  </a:lnTo>
                  <a:lnTo>
                    <a:pt x="18454" y="7797"/>
                  </a:lnTo>
                  <a:lnTo>
                    <a:pt x="17299" y="7005"/>
                  </a:lnTo>
                  <a:close/>
                  <a:moveTo>
                    <a:pt x="16243" y="1969"/>
                  </a:moveTo>
                  <a:lnTo>
                    <a:pt x="17354" y="3090"/>
                  </a:lnTo>
                  <a:lnTo>
                    <a:pt x="17354" y="4245"/>
                  </a:lnTo>
                  <a:lnTo>
                    <a:pt x="16177" y="3530"/>
                  </a:lnTo>
                  <a:close/>
                  <a:moveTo>
                    <a:pt x="16210" y="1936"/>
                  </a:moveTo>
                  <a:lnTo>
                    <a:pt x="16144" y="3508"/>
                  </a:lnTo>
                  <a:lnTo>
                    <a:pt x="14638" y="2750"/>
                  </a:lnTo>
                  <a:lnTo>
                    <a:pt x="14616" y="825"/>
                  </a:lnTo>
                  <a:close/>
                  <a:moveTo>
                    <a:pt x="14627" y="2783"/>
                  </a:moveTo>
                  <a:lnTo>
                    <a:pt x="16144" y="3541"/>
                  </a:lnTo>
                  <a:lnTo>
                    <a:pt x="15869" y="6467"/>
                  </a:lnTo>
                  <a:lnTo>
                    <a:pt x="14110" y="5994"/>
                  </a:lnTo>
                  <a:close/>
                  <a:moveTo>
                    <a:pt x="14594" y="814"/>
                  </a:moveTo>
                  <a:lnTo>
                    <a:pt x="14605" y="2739"/>
                  </a:lnTo>
                  <a:lnTo>
                    <a:pt x="12801" y="2068"/>
                  </a:lnTo>
                  <a:lnTo>
                    <a:pt x="12526" y="165"/>
                  </a:lnTo>
                  <a:lnTo>
                    <a:pt x="14594" y="814"/>
                  </a:lnTo>
                  <a:close/>
                  <a:moveTo>
                    <a:pt x="10987" y="44"/>
                  </a:moveTo>
                  <a:lnTo>
                    <a:pt x="12504" y="154"/>
                  </a:lnTo>
                  <a:lnTo>
                    <a:pt x="12779" y="2068"/>
                  </a:lnTo>
                  <a:lnTo>
                    <a:pt x="10932" y="1892"/>
                  </a:lnTo>
                  <a:lnTo>
                    <a:pt x="10987" y="44"/>
                  </a:lnTo>
                  <a:close/>
                  <a:moveTo>
                    <a:pt x="9898" y="33"/>
                  </a:moveTo>
                  <a:lnTo>
                    <a:pt x="10954" y="44"/>
                  </a:lnTo>
                  <a:lnTo>
                    <a:pt x="10899" y="1892"/>
                  </a:lnTo>
                  <a:lnTo>
                    <a:pt x="9898" y="1848"/>
                  </a:lnTo>
                  <a:lnTo>
                    <a:pt x="9898" y="33"/>
                  </a:lnTo>
                  <a:close/>
                  <a:moveTo>
                    <a:pt x="9898" y="1881"/>
                  </a:moveTo>
                  <a:lnTo>
                    <a:pt x="10899" y="1925"/>
                  </a:lnTo>
                  <a:lnTo>
                    <a:pt x="10800" y="5411"/>
                  </a:lnTo>
                  <a:lnTo>
                    <a:pt x="9898" y="5356"/>
                  </a:lnTo>
                  <a:close/>
                  <a:moveTo>
                    <a:pt x="9898" y="5378"/>
                  </a:moveTo>
                  <a:lnTo>
                    <a:pt x="10800" y="5444"/>
                  </a:lnTo>
                  <a:lnTo>
                    <a:pt x="10734" y="7643"/>
                  </a:lnTo>
                  <a:lnTo>
                    <a:pt x="9898" y="7610"/>
                  </a:lnTo>
                  <a:close/>
                  <a:moveTo>
                    <a:pt x="9898" y="7643"/>
                  </a:moveTo>
                  <a:lnTo>
                    <a:pt x="10734" y="7665"/>
                  </a:lnTo>
                  <a:lnTo>
                    <a:pt x="10668" y="9854"/>
                  </a:lnTo>
                  <a:lnTo>
                    <a:pt x="9898" y="9568"/>
                  </a:lnTo>
                  <a:close/>
                  <a:moveTo>
                    <a:pt x="9898" y="9601"/>
                  </a:moveTo>
                  <a:lnTo>
                    <a:pt x="10668" y="9887"/>
                  </a:lnTo>
                  <a:lnTo>
                    <a:pt x="11405" y="12372"/>
                  </a:lnTo>
                  <a:lnTo>
                    <a:pt x="9898" y="12218"/>
                  </a:lnTo>
                  <a:lnTo>
                    <a:pt x="9898" y="9601"/>
                  </a:lnTo>
                  <a:close/>
                  <a:moveTo>
                    <a:pt x="9898" y="12251"/>
                  </a:moveTo>
                  <a:lnTo>
                    <a:pt x="11405" y="12405"/>
                  </a:lnTo>
                  <a:lnTo>
                    <a:pt x="11163" y="13186"/>
                  </a:lnTo>
                  <a:lnTo>
                    <a:pt x="9898" y="12823"/>
                  </a:lnTo>
                  <a:close/>
                  <a:moveTo>
                    <a:pt x="9898" y="12856"/>
                  </a:moveTo>
                  <a:lnTo>
                    <a:pt x="11152" y="13208"/>
                  </a:lnTo>
                  <a:lnTo>
                    <a:pt x="10668" y="14747"/>
                  </a:lnTo>
                  <a:lnTo>
                    <a:pt x="9898" y="14198"/>
                  </a:lnTo>
                  <a:close/>
                  <a:moveTo>
                    <a:pt x="9898" y="14231"/>
                  </a:moveTo>
                  <a:lnTo>
                    <a:pt x="10668" y="14780"/>
                  </a:lnTo>
                  <a:lnTo>
                    <a:pt x="10778" y="15913"/>
                  </a:lnTo>
                  <a:lnTo>
                    <a:pt x="9898" y="15682"/>
                  </a:lnTo>
                  <a:lnTo>
                    <a:pt x="9898" y="14231"/>
                  </a:lnTo>
                  <a:close/>
                  <a:moveTo>
                    <a:pt x="9898" y="15715"/>
                  </a:moveTo>
                  <a:lnTo>
                    <a:pt x="10778" y="15946"/>
                  </a:lnTo>
                  <a:lnTo>
                    <a:pt x="10844" y="16892"/>
                  </a:lnTo>
                  <a:lnTo>
                    <a:pt x="9898" y="16683"/>
                  </a:lnTo>
                  <a:lnTo>
                    <a:pt x="9898" y="15715"/>
                  </a:lnTo>
                  <a:close/>
                  <a:moveTo>
                    <a:pt x="9898" y="16716"/>
                  </a:moveTo>
                  <a:lnTo>
                    <a:pt x="10833" y="16925"/>
                  </a:lnTo>
                  <a:lnTo>
                    <a:pt x="10668" y="18475"/>
                  </a:lnTo>
                  <a:lnTo>
                    <a:pt x="9898" y="18475"/>
                  </a:lnTo>
                  <a:close/>
                  <a:moveTo>
                    <a:pt x="9898" y="18497"/>
                  </a:moveTo>
                  <a:lnTo>
                    <a:pt x="10668" y="18497"/>
                  </a:lnTo>
                  <a:lnTo>
                    <a:pt x="10899" y="19993"/>
                  </a:lnTo>
                  <a:lnTo>
                    <a:pt x="9898" y="19575"/>
                  </a:lnTo>
                  <a:lnTo>
                    <a:pt x="9898" y="18497"/>
                  </a:lnTo>
                  <a:close/>
                  <a:moveTo>
                    <a:pt x="9898" y="19608"/>
                  </a:moveTo>
                  <a:lnTo>
                    <a:pt x="10910" y="20026"/>
                  </a:lnTo>
                  <a:lnTo>
                    <a:pt x="11020" y="20719"/>
                  </a:lnTo>
                  <a:lnTo>
                    <a:pt x="9898" y="20543"/>
                  </a:lnTo>
                  <a:close/>
                  <a:moveTo>
                    <a:pt x="9898" y="20576"/>
                  </a:moveTo>
                  <a:lnTo>
                    <a:pt x="11020" y="20741"/>
                  </a:lnTo>
                  <a:lnTo>
                    <a:pt x="10866" y="21412"/>
                  </a:lnTo>
                  <a:lnTo>
                    <a:pt x="9898" y="21060"/>
                  </a:lnTo>
                  <a:lnTo>
                    <a:pt x="9898" y="20576"/>
                  </a:lnTo>
                  <a:close/>
                  <a:moveTo>
                    <a:pt x="9898" y="21093"/>
                  </a:moveTo>
                  <a:lnTo>
                    <a:pt x="10855" y="21434"/>
                  </a:lnTo>
                  <a:lnTo>
                    <a:pt x="10459" y="22159"/>
                  </a:lnTo>
                  <a:lnTo>
                    <a:pt x="9898" y="21972"/>
                  </a:lnTo>
                  <a:lnTo>
                    <a:pt x="9898" y="21093"/>
                  </a:lnTo>
                  <a:close/>
                  <a:moveTo>
                    <a:pt x="9898" y="22005"/>
                  </a:moveTo>
                  <a:lnTo>
                    <a:pt x="10437" y="22181"/>
                  </a:lnTo>
                  <a:lnTo>
                    <a:pt x="9898" y="22533"/>
                  </a:lnTo>
                  <a:lnTo>
                    <a:pt x="9898" y="22005"/>
                  </a:lnTo>
                  <a:close/>
                  <a:moveTo>
                    <a:pt x="9898" y="22577"/>
                  </a:moveTo>
                  <a:lnTo>
                    <a:pt x="10426" y="22225"/>
                  </a:lnTo>
                  <a:lnTo>
                    <a:pt x="10140" y="22742"/>
                  </a:lnTo>
                  <a:lnTo>
                    <a:pt x="9898" y="22863"/>
                  </a:lnTo>
                  <a:close/>
                  <a:moveTo>
                    <a:pt x="9898" y="22896"/>
                  </a:moveTo>
                  <a:lnTo>
                    <a:pt x="10140" y="22775"/>
                  </a:lnTo>
                  <a:lnTo>
                    <a:pt x="10294" y="23545"/>
                  </a:lnTo>
                  <a:lnTo>
                    <a:pt x="9898" y="23534"/>
                  </a:lnTo>
                  <a:lnTo>
                    <a:pt x="9898" y="22896"/>
                  </a:lnTo>
                  <a:close/>
                  <a:moveTo>
                    <a:pt x="9898" y="23567"/>
                  </a:moveTo>
                  <a:lnTo>
                    <a:pt x="10294" y="23578"/>
                  </a:lnTo>
                  <a:lnTo>
                    <a:pt x="10580" y="25107"/>
                  </a:lnTo>
                  <a:lnTo>
                    <a:pt x="9898" y="25349"/>
                  </a:lnTo>
                  <a:close/>
                  <a:moveTo>
                    <a:pt x="9898" y="25382"/>
                  </a:moveTo>
                  <a:lnTo>
                    <a:pt x="10580" y="25140"/>
                  </a:lnTo>
                  <a:lnTo>
                    <a:pt x="10668" y="25404"/>
                  </a:lnTo>
                  <a:lnTo>
                    <a:pt x="10899" y="26239"/>
                  </a:lnTo>
                  <a:lnTo>
                    <a:pt x="9898" y="26305"/>
                  </a:lnTo>
                  <a:lnTo>
                    <a:pt x="9898" y="25382"/>
                  </a:lnTo>
                  <a:close/>
                  <a:moveTo>
                    <a:pt x="9898" y="26327"/>
                  </a:moveTo>
                  <a:lnTo>
                    <a:pt x="10910" y="26261"/>
                  </a:lnTo>
                  <a:lnTo>
                    <a:pt x="10866" y="27218"/>
                  </a:lnTo>
                  <a:lnTo>
                    <a:pt x="9898" y="27196"/>
                  </a:lnTo>
                  <a:lnTo>
                    <a:pt x="9898" y="26327"/>
                  </a:lnTo>
                  <a:close/>
                  <a:moveTo>
                    <a:pt x="9898" y="27229"/>
                  </a:moveTo>
                  <a:lnTo>
                    <a:pt x="10866" y="27251"/>
                  </a:lnTo>
                  <a:lnTo>
                    <a:pt x="10712" y="27922"/>
                  </a:lnTo>
                  <a:lnTo>
                    <a:pt x="9898" y="27977"/>
                  </a:lnTo>
                  <a:lnTo>
                    <a:pt x="9898" y="27229"/>
                  </a:lnTo>
                  <a:close/>
                  <a:moveTo>
                    <a:pt x="9898" y="27999"/>
                  </a:moveTo>
                  <a:lnTo>
                    <a:pt x="10712" y="27955"/>
                  </a:lnTo>
                  <a:lnTo>
                    <a:pt x="11075" y="29956"/>
                  </a:lnTo>
                  <a:lnTo>
                    <a:pt x="9898" y="30198"/>
                  </a:lnTo>
                  <a:lnTo>
                    <a:pt x="9898" y="28010"/>
                  </a:lnTo>
                  <a:close/>
                  <a:moveTo>
                    <a:pt x="10712" y="31793"/>
                  </a:moveTo>
                  <a:lnTo>
                    <a:pt x="9898" y="31870"/>
                  </a:lnTo>
                  <a:lnTo>
                    <a:pt x="9898" y="30231"/>
                  </a:lnTo>
                  <a:lnTo>
                    <a:pt x="11075" y="29989"/>
                  </a:lnTo>
                  <a:lnTo>
                    <a:pt x="10712" y="31793"/>
                  </a:lnTo>
                  <a:close/>
                  <a:moveTo>
                    <a:pt x="11701" y="31386"/>
                  </a:moveTo>
                  <a:lnTo>
                    <a:pt x="10745" y="31782"/>
                  </a:lnTo>
                  <a:lnTo>
                    <a:pt x="11108" y="29978"/>
                  </a:lnTo>
                  <a:lnTo>
                    <a:pt x="12086" y="29461"/>
                  </a:lnTo>
                  <a:lnTo>
                    <a:pt x="11701" y="31386"/>
                  </a:lnTo>
                  <a:close/>
                  <a:moveTo>
                    <a:pt x="12603" y="30781"/>
                  </a:moveTo>
                  <a:lnTo>
                    <a:pt x="11734" y="31364"/>
                  </a:lnTo>
                  <a:lnTo>
                    <a:pt x="12119" y="29440"/>
                  </a:lnTo>
                  <a:lnTo>
                    <a:pt x="13241" y="28648"/>
                  </a:lnTo>
                  <a:lnTo>
                    <a:pt x="12603" y="30781"/>
                  </a:lnTo>
                  <a:close/>
                  <a:moveTo>
                    <a:pt x="13692" y="29923"/>
                  </a:moveTo>
                  <a:lnTo>
                    <a:pt x="12647" y="30748"/>
                  </a:lnTo>
                  <a:lnTo>
                    <a:pt x="13274" y="28626"/>
                  </a:lnTo>
                  <a:lnTo>
                    <a:pt x="14264" y="28241"/>
                  </a:lnTo>
                  <a:lnTo>
                    <a:pt x="13692" y="29923"/>
                  </a:lnTo>
                  <a:close/>
                  <a:moveTo>
                    <a:pt x="14781" y="28890"/>
                  </a:moveTo>
                  <a:lnTo>
                    <a:pt x="13736" y="29879"/>
                  </a:lnTo>
                  <a:lnTo>
                    <a:pt x="14297" y="28219"/>
                  </a:lnTo>
                  <a:lnTo>
                    <a:pt x="15100" y="27581"/>
                  </a:lnTo>
                  <a:lnTo>
                    <a:pt x="14781" y="28890"/>
                  </a:lnTo>
                  <a:close/>
                  <a:moveTo>
                    <a:pt x="15935" y="27735"/>
                  </a:moveTo>
                  <a:lnTo>
                    <a:pt x="14825" y="28846"/>
                  </a:lnTo>
                  <a:lnTo>
                    <a:pt x="15144" y="27559"/>
                  </a:lnTo>
                  <a:lnTo>
                    <a:pt x="15979" y="26899"/>
                  </a:lnTo>
                  <a:lnTo>
                    <a:pt x="15935" y="27735"/>
                  </a:lnTo>
                  <a:close/>
                  <a:moveTo>
                    <a:pt x="15968" y="27680"/>
                  </a:moveTo>
                  <a:lnTo>
                    <a:pt x="16012" y="26877"/>
                  </a:lnTo>
                  <a:lnTo>
                    <a:pt x="16793" y="25986"/>
                  </a:lnTo>
                  <a:lnTo>
                    <a:pt x="16760" y="26382"/>
                  </a:lnTo>
                  <a:lnTo>
                    <a:pt x="16749" y="26437"/>
                  </a:lnTo>
                  <a:lnTo>
                    <a:pt x="15968" y="27680"/>
                  </a:lnTo>
                  <a:close/>
                  <a:moveTo>
                    <a:pt x="16793" y="26349"/>
                  </a:moveTo>
                  <a:lnTo>
                    <a:pt x="16826" y="25953"/>
                  </a:lnTo>
                  <a:lnTo>
                    <a:pt x="17277" y="25327"/>
                  </a:lnTo>
                  <a:lnTo>
                    <a:pt x="16793" y="26349"/>
                  </a:lnTo>
                  <a:close/>
                  <a:moveTo>
                    <a:pt x="17343" y="25173"/>
                  </a:moveTo>
                  <a:lnTo>
                    <a:pt x="16859" y="25854"/>
                  </a:lnTo>
                  <a:lnTo>
                    <a:pt x="17266" y="24656"/>
                  </a:lnTo>
                  <a:lnTo>
                    <a:pt x="17849" y="23567"/>
                  </a:lnTo>
                  <a:lnTo>
                    <a:pt x="17343" y="25173"/>
                  </a:lnTo>
                  <a:close/>
                  <a:moveTo>
                    <a:pt x="17893" y="23413"/>
                  </a:moveTo>
                  <a:lnTo>
                    <a:pt x="17277" y="24590"/>
                  </a:lnTo>
                  <a:lnTo>
                    <a:pt x="17310" y="23578"/>
                  </a:lnTo>
                  <a:lnTo>
                    <a:pt x="18113" y="22434"/>
                  </a:lnTo>
                  <a:close/>
                  <a:moveTo>
                    <a:pt x="18135" y="22357"/>
                  </a:moveTo>
                  <a:lnTo>
                    <a:pt x="17321" y="23512"/>
                  </a:lnTo>
                  <a:lnTo>
                    <a:pt x="17739" y="21522"/>
                  </a:lnTo>
                  <a:lnTo>
                    <a:pt x="18575" y="20609"/>
                  </a:lnTo>
                  <a:lnTo>
                    <a:pt x="18135" y="22357"/>
                  </a:lnTo>
                  <a:close/>
                  <a:moveTo>
                    <a:pt x="18597" y="20554"/>
                  </a:moveTo>
                  <a:lnTo>
                    <a:pt x="17750" y="21467"/>
                  </a:lnTo>
                  <a:lnTo>
                    <a:pt x="17992" y="20323"/>
                  </a:lnTo>
                  <a:lnTo>
                    <a:pt x="18762" y="19531"/>
                  </a:lnTo>
                  <a:lnTo>
                    <a:pt x="18597" y="20554"/>
                  </a:lnTo>
                  <a:close/>
                  <a:moveTo>
                    <a:pt x="18773" y="19487"/>
                  </a:moveTo>
                  <a:lnTo>
                    <a:pt x="17992" y="20268"/>
                  </a:lnTo>
                  <a:lnTo>
                    <a:pt x="18124" y="19333"/>
                  </a:lnTo>
                  <a:lnTo>
                    <a:pt x="18916" y="18596"/>
                  </a:lnTo>
                  <a:close/>
                  <a:moveTo>
                    <a:pt x="18916" y="18552"/>
                  </a:moveTo>
                  <a:lnTo>
                    <a:pt x="18135" y="19289"/>
                  </a:lnTo>
                  <a:lnTo>
                    <a:pt x="18245" y="18475"/>
                  </a:lnTo>
                  <a:lnTo>
                    <a:pt x="19048" y="17585"/>
                  </a:lnTo>
                  <a:lnTo>
                    <a:pt x="18916" y="18552"/>
                  </a:lnTo>
                  <a:close/>
                  <a:moveTo>
                    <a:pt x="19059" y="17530"/>
                  </a:moveTo>
                  <a:lnTo>
                    <a:pt x="18256" y="18420"/>
                  </a:lnTo>
                  <a:lnTo>
                    <a:pt x="18366" y="17486"/>
                  </a:lnTo>
                  <a:lnTo>
                    <a:pt x="19092" y="16408"/>
                  </a:lnTo>
                  <a:lnTo>
                    <a:pt x="19059" y="17530"/>
                  </a:lnTo>
                  <a:close/>
                  <a:moveTo>
                    <a:pt x="19092" y="16353"/>
                  </a:moveTo>
                  <a:lnTo>
                    <a:pt x="18344" y="17453"/>
                  </a:lnTo>
                  <a:lnTo>
                    <a:pt x="18047" y="17013"/>
                  </a:lnTo>
                  <a:lnTo>
                    <a:pt x="19059" y="15671"/>
                  </a:lnTo>
                  <a:lnTo>
                    <a:pt x="19092" y="16353"/>
                  </a:lnTo>
                  <a:close/>
                  <a:moveTo>
                    <a:pt x="19059" y="15605"/>
                  </a:moveTo>
                  <a:lnTo>
                    <a:pt x="18234" y="15209"/>
                  </a:lnTo>
                  <a:lnTo>
                    <a:pt x="18597" y="14846"/>
                  </a:lnTo>
                  <a:lnTo>
                    <a:pt x="19257" y="14846"/>
                  </a:lnTo>
                  <a:lnTo>
                    <a:pt x="19059" y="15605"/>
                  </a:lnTo>
                  <a:close/>
                  <a:moveTo>
                    <a:pt x="19377" y="14373"/>
                  </a:moveTo>
                  <a:lnTo>
                    <a:pt x="19268" y="14813"/>
                  </a:lnTo>
                  <a:lnTo>
                    <a:pt x="18619" y="14813"/>
                  </a:lnTo>
                  <a:lnTo>
                    <a:pt x="18916" y="14274"/>
                  </a:lnTo>
                  <a:lnTo>
                    <a:pt x="19410" y="14209"/>
                  </a:lnTo>
                  <a:close/>
                  <a:moveTo>
                    <a:pt x="19575" y="13472"/>
                  </a:moveTo>
                  <a:lnTo>
                    <a:pt x="19421" y="14176"/>
                  </a:lnTo>
                  <a:lnTo>
                    <a:pt x="18916" y="14242"/>
                  </a:lnTo>
                  <a:lnTo>
                    <a:pt x="18993" y="13307"/>
                  </a:lnTo>
                  <a:lnTo>
                    <a:pt x="19586" y="13417"/>
                  </a:lnTo>
                  <a:lnTo>
                    <a:pt x="19575" y="13483"/>
                  </a:lnTo>
                  <a:close/>
                  <a:moveTo>
                    <a:pt x="19597" y="13384"/>
                  </a:moveTo>
                  <a:lnTo>
                    <a:pt x="18993" y="13274"/>
                  </a:lnTo>
                  <a:lnTo>
                    <a:pt x="19081" y="12174"/>
                  </a:lnTo>
                  <a:lnTo>
                    <a:pt x="19092" y="11987"/>
                  </a:lnTo>
                  <a:lnTo>
                    <a:pt x="19751" y="12537"/>
                  </a:lnTo>
                  <a:close/>
                </a:path>
              </a:pathLst>
            </a:custGeom>
            <a:solidFill>
              <a:schemeClr val="dk2"/>
            </a:solidFill>
            <a:ln w="9525"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9824;p50">
              <a:extLst>
                <a:ext uri="{FF2B5EF4-FFF2-40B4-BE49-F238E27FC236}">
                  <a16:creationId xmlns:a16="http://schemas.microsoft.com/office/drawing/2014/main" id="{74F2BCF2-82A3-544C-1742-D37E492FED39}"/>
                </a:ext>
              </a:extLst>
            </p:cNvPr>
            <p:cNvSpPr/>
            <p:nvPr/>
          </p:nvSpPr>
          <p:spPr>
            <a:xfrm>
              <a:off x="116635" y="3766192"/>
              <a:ext cx="38420" cy="38323"/>
            </a:xfrm>
            <a:custGeom>
              <a:avLst/>
              <a:gdLst/>
              <a:ahLst/>
              <a:cxnLst/>
              <a:rect l="l" t="t" r="r" b="b"/>
              <a:pathLst>
                <a:path w="397" h="396" extrusionOk="0">
                  <a:moveTo>
                    <a:pt x="199" y="0"/>
                  </a:moveTo>
                  <a:cubicBezTo>
                    <a:pt x="89" y="0"/>
                    <a:pt x="1" y="88"/>
                    <a:pt x="1" y="198"/>
                  </a:cubicBezTo>
                  <a:cubicBezTo>
                    <a:pt x="1" y="308"/>
                    <a:pt x="89" y="396"/>
                    <a:pt x="199" y="396"/>
                  </a:cubicBezTo>
                  <a:cubicBezTo>
                    <a:pt x="309" y="396"/>
                    <a:pt x="397" y="308"/>
                    <a:pt x="397" y="198"/>
                  </a:cubicBezTo>
                  <a:cubicBezTo>
                    <a:pt x="397" y="88"/>
                    <a:pt x="309" y="0"/>
                    <a:pt x="1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9825;p50">
              <a:extLst>
                <a:ext uri="{FF2B5EF4-FFF2-40B4-BE49-F238E27FC236}">
                  <a16:creationId xmlns:a16="http://schemas.microsoft.com/office/drawing/2014/main" id="{2BA8F425-6899-80E3-57D4-4BC4445DC4B8}"/>
                </a:ext>
              </a:extLst>
            </p:cNvPr>
            <p:cNvSpPr/>
            <p:nvPr/>
          </p:nvSpPr>
          <p:spPr>
            <a:xfrm>
              <a:off x="269923" y="3596936"/>
              <a:ext cx="38420" cy="38420"/>
            </a:xfrm>
            <a:custGeom>
              <a:avLst/>
              <a:gdLst/>
              <a:ahLst/>
              <a:cxnLst/>
              <a:rect l="l" t="t" r="r" b="b"/>
              <a:pathLst>
                <a:path w="397" h="397" extrusionOk="0">
                  <a:moveTo>
                    <a:pt x="198" y="1"/>
                  </a:moveTo>
                  <a:cubicBezTo>
                    <a:pt x="88" y="1"/>
                    <a:pt x="0" y="88"/>
                    <a:pt x="0" y="198"/>
                  </a:cubicBezTo>
                  <a:cubicBezTo>
                    <a:pt x="0" y="308"/>
                    <a:pt x="88" y="396"/>
                    <a:pt x="198" y="396"/>
                  </a:cubicBezTo>
                  <a:cubicBezTo>
                    <a:pt x="308" y="396"/>
                    <a:pt x="396" y="308"/>
                    <a:pt x="396" y="198"/>
                  </a:cubicBezTo>
                  <a:cubicBezTo>
                    <a:pt x="396" y="88"/>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9826;p50">
              <a:extLst>
                <a:ext uri="{FF2B5EF4-FFF2-40B4-BE49-F238E27FC236}">
                  <a16:creationId xmlns:a16="http://schemas.microsoft.com/office/drawing/2014/main" id="{05E1526E-34B7-3748-6635-C84CA19B5BC1}"/>
                </a:ext>
              </a:extLst>
            </p:cNvPr>
            <p:cNvSpPr/>
            <p:nvPr/>
          </p:nvSpPr>
          <p:spPr>
            <a:xfrm>
              <a:off x="519985" y="3590549"/>
              <a:ext cx="38420" cy="38420"/>
            </a:xfrm>
            <a:custGeom>
              <a:avLst/>
              <a:gdLst/>
              <a:ahLst/>
              <a:cxnLst/>
              <a:rect l="l" t="t" r="r" b="b"/>
              <a:pathLst>
                <a:path w="397" h="397" extrusionOk="0">
                  <a:moveTo>
                    <a:pt x="198" y="1"/>
                  </a:moveTo>
                  <a:cubicBezTo>
                    <a:pt x="89" y="1"/>
                    <a:pt x="1" y="89"/>
                    <a:pt x="1" y="198"/>
                  </a:cubicBezTo>
                  <a:cubicBezTo>
                    <a:pt x="1" y="308"/>
                    <a:pt x="89"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9827;p50">
              <a:extLst>
                <a:ext uri="{FF2B5EF4-FFF2-40B4-BE49-F238E27FC236}">
                  <a16:creationId xmlns:a16="http://schemas.microsoft.com/office/drawing/2014/main" id="{6EECC47A-81A8-37C1-36BF-42AFAA837959}"/>
                </a:ext>
              </a:extLst>
            </p:cNvPr>
            <p:cNvSpPr/>
            <p:nvPr/>
          </p:nvSpPr>
          <p:spPr>
            <a:xfrm>
              <a:off x="763660" y="3793773"/>
              <a:ext cx="38420" cy="38420"/>
            </a:xfrm>
            <a:custGeom>
              <a:avLst/>
              <a:gdLst/>
              <a:ahLst/>
              <a:cxnLst/>
              <a:rect l="l" t="t" r="r" b="b"/>
              <a:pathLst>
                <a:path w="397" h="397" extrusionOk="0">
                  <a:moveTo>
                    <a:pt x="199" y="1"/>
                  </a:moveTo>
                  <a:cubicBezTo>
                    <a:pt x="89" y="1"/>
                    <a:pt x="1" y="89"/>
                    <a:pt x="1" y="199"/>
                  </a:cubicBezTo>
                  <a:cubicBezTo>
                    <a:pt x="1" y="309"/>
                    <a:pt x="89" y="397"/>
                    <a:pt x="199" y="397"/>
                  </a:cubicBezTo>
                  <a:cubicBezTo>
                    <a:pt x="309" y="397"/>
                    <a:pt x="397" y="309"/>
                    <a:pt x="397" y="199"/>
                  </a:cubicBezTo>
                  <a:cubicBezTo>
                    <a:pt x="397" y="89"/>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9828;p50">
              <a:extLst>
                <a:ext uri="{FF2B5EF4-FFF2-40B4-BE49-F238E27FC236}">
                  <a16:creationId xmlns:a16="http://schemas.microsoft.com/office/drawing/2014/main" id="{B698F684-7C63-E181-0885-F2BB17E24C11}"/>
                </a:ext>
              </a:extLst>
            </p:cNvPr>
            <p:cNvSpPr/>
            <p:nvPr/>
          </p:nvSpPr>
          <p:spPr>
            <a:xfrm>
              <a:off x="607274" y="4076931"/>
              <a:ext cx="27774" cy="26710"/>
            </a:xfrm>
            <a:custGeom>
              <a:avLst/>
              <a:gdLst/>
              <a:ahLst/>
              <a:cxnLst/>
              <a:rect l="l" t="t" r="r" b="b"/>
              <a:pathLst>
                <a:path w="287"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9829;p50">
              <a:extLst>
                <a:ext uri="{FF2B5EF4-FFF2-40B4-BE49-F238E27FC236}">
                  <a16:creationId xmlns:a16="http://schemas.microsoft.com/office/drawing/2014/main" id="{D005AD41-B23E-516F-2B1D-9F982D1402B4}"/>
                </a:ext>
              </a:extLst>
            </p:cNvPr>
            <p:cNvSpPr/>
            <p:nvPr/>
          </p:nvSpPr>
          <p:spPr>
            <a:xfrm>
              <a:off x="266730" y="4108866"/>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9830;p50">
              <a:extLst>
                <a:ext uri="{FF2B5EF4-FFF2-40B4-BE49-F238E27FC236}">
                  <a16:creationId xmlns:a16="http://schemas.microsoft.com/office/drawing/2014/main" id="{613B8026-A52F-0DA9-51C2-9CEA7CBC2F44}"/>
                </a:ext>
              </a:extLst>
            </p:cNvPr>
            <p:cNvSpPr/>
            <p:nvPr/>
          </p:nvSpPr>
          <p:spPr>
            <a:xfrm>
              <a:off x="193279" y="4108866"/>
              <a:ext cx="20323" cy="20323"/>
            </a:xfrm>
            <a:custGeom>
              <a:avLst/>
              <a:gdLst/>
              <a:ahLst/>
              <a:cxnLst/>
              <a:rect l="l" t="t" r="r" b="b"/>
              <a:pathLst>
                <a:path w="210" h="210" extrusionOk="0">
                  <a:moveTo>
                    <a:pt x="110" y="0"/>
                  </a:moveTo>
                  <a:cubicBezTo>
                    <a:pt x="55" y="0"/>
                    <a:pt x="0" y="44"/>
                    <a:pt x="0" y="99"/>
                  </a:cubicBezTo>
                  <a:cubicBezTo>
                    <a:pt x="0" y="154"/>
                    <a:pt x="55"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9831;p50">
              <a:extLst>
                <a:ext uri="{FF2B5EF4-FFF2-40B4-BE49-F238E27FC236}">
                  <a16:creationId xmlns:a16="http://schemas.microsoft.com/office/drawing/2014/main" id="{B1131B1E-2EF2-1056-D4D1-0B241DD23143}"/>
                </a:ext>
              </a:extLst>
            </p:cNvPr>
            <p:cNvSpPr/>
            <p:nvPr/>
          </p:nvSpPr>
          <p:spPr>
            <a:xfrm>
              <a:off x="176247" y="4512216"/>
              <a:ext cx="27774" cy="27678"/>
            </a:xfrm>
            <a:custGeom>
              <a:avLst/>
              <a:gdLst/>
              <a:ahLst/>
              <a:cxnLst/>
              <a:rect l="l" t="t" r="r" b="b"/>
              <a:pathLst>
                <a:path w="287" h="286"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9832;p50">
              <a:extLst>
                <a:ext uri="{FF2B5EF4-FFF2-40B4-BE49-F238E27FC236}">
                  <a16:creationId xmlns:a16="http://schemas.microsoft.com/office/drawing/2014/main" id="{B89EC69A-C6BE-EF15-0C97-BE31D05F2D1F}"/>
                </a:ext>
              </a:extLst>
            </p:cNvPr>
            <p:cNvSpPr/>
            <p:nvPr/>
          </p:nvSpPr>
          <p:spPr>
            <a:xfrm>
              <a:off x="663693" y="4368508"/>
              <a:ext cx="43742" cy="43742"/>
            </a:xfrm>
            <a:custGeom>
              <a:avLst/>
              <a:gdLst/>
              <a:ahLst/>
              <a:cxnLst/>
              <a:rect l="l" t="t" r="r" b="b"/>
              <a:pathLst>
                <a:path w="452" h="452" extrusionOk="0">
                  <a:moveTo>
                    <a:pt x="220" y="0"/>
                  </a:moveTo>
                  <a:cubicBezTo>
                    <a:pt x="99" y="0"/>
                    <a:pt x="0" y="110"/>
                    <a:pt x="0" y="231"/>
                  </a:cubicBezTo>
                  <a:cubicBezTo>
                    <a:pt x="0" y="352"/>
                    <a:pt x="99" y="451"/>
                    <a:pt x="220" y="451"/>
                  </a:cubicBezTo>
                  <a:cubicBezTo>
                    <a:pt x="352" y="451"/>
                    <a:pt x="451" y="352"/>
                    <a:pt x="451" y="231"/>
                  </a:cubicBezTo>
                  <a:cubicBezTo>
                    <a:pt x="451" y="110"/>
                    <a:pt x="352" y="0"/>
                    <a:pt x="22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9833;p50">
              <a:extLst>
                <a:ext uri="{FF2B5EF4-FFF2-40B4-BE49-F238E27FC236}">
                  <a16:creationId xmlns:a16="http://schemas.microsoft.com/office/drawing/2014/main" id="{712FDB93-CDA2-4CAD-F3EF-AAA5CF5534B7}"/>
                </a:ext>
              </a:extLst>
            </p:cNvPr>
            <p:cNvSpPr/>
            <p:nvPr/>
          </p:nvSpPr>
          <p:spPr>
            <a:xfrm>
              <a:off x="124086" y="4763342"/>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9834;p50">
              <a:extLst>
                <a:ext uri="{FF2B5EF4-FFF2-40B4-BE49-F238E27FC236}">
                  <a16:creationId xmlns:a16="http://schemas.microsoft.com/office/drawing/2014/main" id="{374DC510-F339-1E02-2470-738ED155428B}"/>
                </a:ext>
              </a:extLst>
            </p:cNvPr>
            <p:cNvSpPr/>
            <p:nvPr/>
          </p:nvSpPr>
          <p:spPr>
            <a:xfrm>
              <a:off x="331665" y="5096435"/>
              <a:ext cx="27678" cy="26710"/>
            </a:xfrm>
            <a:custGeom>
              <a:avLst/>
              <a:gdLst/>
              <a:ahLst/>
              <a:cxnLst/>
              <a:rect l="l" t="t" r="r" b="b"/>
              <a:pathLst>
                <a:path w="286"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9835;p50">
              <a:extLst>
                <a:ext uri="{FF2B5EF4-FFF2-40B4-BE49-F238E27FC236}">
                  <a16:creationId xmlns:a16="http://schemas.microsoft.com/office/drawing/2014/main" id="{D3F709AF-C9B5-35B6-5264-70206F1D5561}"/>
                </a:ext>
              </a:extLst>
            </p:cNvPr>
            <p:cNvSpPr/>
            <p:nvPr/>
          </p:nvSpPr>
          <p:spPr>
            <a:xfrm>
              <a:off x="561501" y="5084725"/>
              <a:ext cx="26710" cy="26710"/>
            </a:xfrm>
            <a:custGeom>
              <a:avLst/>
              <a:gdLst/>
              <a:ahLst/>
              <a:cxnLst/>
              <a:rect l="l" t="t" r="r" b="b"/>
              <a:pathLst>
                <a:path w="276" h="276" extrusionOk="0">
                  <a:moveTo>
                    <a:pt x="132" y="0"/>
                  </a:moveTo>
                  <a:cubicBezTo>
                    <a:pt x="55" y="0"/>
                    <a:pt x="0" y="66"/>
                    <a:pt x="0" y="143"/>
                  </a:cubicBezTo>
                  <a:cubicBezTo>
                    <a:pt x="0" y="220"/>
                    <a:pt x="55" y="275"/>
                    <a:pt x="132" y="275"/>
                  </a:cubicBezTo>
                  <a:cubicBezTo>
                    <a:pt x="209" y="275"/>
                    <a:pt x="275" y="220"/>
                    <a:pt x="275" y="143"/>
                  </a:cubicBezTo>
                  <a:cubicBezTo>
                    <a:pt x="275" y="66"/>
                    <a:pt x="209" y="0"/>
                    <a:pt x="132"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9836;p50">
              <a:extLst>
                <a:ext uri="{FF2B5EF4-FFF2-40B4-BE49-F238E27FC236}">
                  <a16:creationId xmlns:a16="http://schemas.microsoft.com/office/drawing/2014/main" id="{4F4EC4B1-5490-BE44-48C3-CD8FCE0CE70E}"/>
                </a:ext>
              </a:extLst>
            </p:cNvPr>
            <p:cNvSpPr/>
            <p:nvPr/>
          </p:nvSpPr>
          <p:spPr>
            <a:xfrm>
              <a:off x="636016" y="4761213"/>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9837;p50">
              <a:extLst>
                <a:ext uri="{FF2B5EF4-FFF2-40B4-BE49-F238E27FC236}">
                  <a16:creationId xmlns:a16="http://schemas.microsoft.com/office/drawing/2014/main" id="{EEF88999-405E-9525-B20F-39998545C817}"/>
                </a:ext>
              </a:extLst>
            </p:cNvPr>
            <p:cNvSpPr/>
            <p:nvPr/>
          </p:nvSpPr>
          <p:spPr>
            <a:xfrm>
              <a:off x="43184" y="5005952"/>
              <a:ext cx="26710" cy="27774"/>
            </a:xfrm>
            <a:custGeom>
              <a:avLst/>
              <a:gdLst/>
              <a:ahLst/>
              <a:cxnLst/>
              <a:rect l="l" t="t" r="r" b="b"/>
              <a:pathLst>
                <a:path w="276" h="287" extrusionOk="0">
                  <a:moveTo>
                    <a:pt x="144" y="1"/>
                  </a:moveTo>
                  <a:cubicBezTo>
                    <a:pt x="67" y="1"/>
                    <a:pt x="1" y="67"/>
                    <a:pt x="1" y="144"/>
                  </a:cubicBezTo>
                  <a:cubicBezTo>
                    <a:pt x="1" y="221"/>
                    <a:pt x="67" y="287"/>
                    <a:pt x="144" y="287"/>
                  </a:cubicBezTo>
                  <a:cubicBezTo>
                    <a:pt x="221" y="287"/>
                    <a:pt x="276" y="221"/>
                    <a:pt x="276" y="144"/>
                  </a:cubicBezTo>
                  <a:cubicBezTo>
                    <a:pt x="276" y="67"/>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9838;p50">
              <a:extLst>
                <a:ext uri="{FF2B5EF4-FFF2-40B4-BE49-F238E27FC236}">
                  <a16:creationId xmlns:a16="http://schemas.microsoft.com/office/drawing/2014/main" id="{898855AE-AFF2-BC13-8A29-BFA26836CE3A}"/>
                </a:ext>
              </a:extLst>
            </p:cNvPr>
            <p:cNvSpPr/>
            <p:nvPr/>
          </p:nvSpPr>
          <p:spPr>
            <a:xfrm>
              <a:off x="53829" y="5278368"/>
              <a:ext cx="27774" cy="26710"/>
            </a:xfrm>
            <a:custGeom>
              <a:avLst/>
              <a:gdLst/>
              <a:ahLst/>
              <a:cxnLst/>
              <a:rect l="l" t="t" r="r" b="b"/>
              <a:pathLst>
                <a:path w="287" h="276" extrusionOk="0">
                  <a:moveTo>
                    <a:pt x="144" y="1"/>
                  </a:moveTo>
                  <a:cubicBezTo>
                    <a:pt x="67" y="1"/>
                    <a:pt x="1" y="56"/>
                    <a:pt x="1" y="133"/>
                  </a:cubicBezTo>
                  <a:cubicBezTo>
                    <a:pt x="1" y="210"/>
                    <a:pt x="67" y="276"/>
                    <a:pt x="144" y="276"/>
                  </a:cubicBezTo>
                  <a:cubicBezTo>
                    <a:pt x="221" y="276"/>
                    <a:pt x="287" y="210"/>
                    <a:pt x="287" y="133"/>
                  </a:cubicBezTo>
                  <a:cubicBezTo>
                    <a:pt x="287" y="56"/>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9839;p50">
              <a:extLst>
                <a:ext uri="{FF2B5EF4-FFF2-40B4-BE49-F238E27FC236}">
                  <a16:creationId xmlns:a16="http://schemas.microsoft.com/office/drawing/2014/main" id="{7139A8F5-F24C-C38A-552A-9FBA3826467D}"/>
                </a:ext>
              </a:extLst>
            </p:cNvPr>
            <p:cNvSpPr/>
            <p:nvPr/>
          </p:nvSpPr>
          <p:spPr>
            <a:xfrm>
              <a:off x="303988" y="4135478"/>
              <a:ext cx="20323" cy="20226"/>
            </a:xfrm>
            <a:custGeom>
              <a:avLst/>
              <a:gdLst/>
              <a:ahLst/>
              <a:cxnLst/>
              <a:rect l="l" t="t" r="r" b="b"/>
              <a:pathLst>
                <a:path w="210" h="209"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9840;p50">
              <a:extLst>
                <a:ext uri="{FF2B5EF4-FFF2-40B4-BE49-F238E27FC236}">
                  <a16:creationId xmlns:a16="http://schemas.microsoft.com/office/drawing/2014/main" id="{5A9F4A20-784E-66EA-DB52-69B8977026D9}"/>
                </a:ext>
              </a:extLst>
            </p:cNvPr>
            <p:cNvSpPr/>
            <p:nvPr/>
          </p:nvSpPr>
          <p:spPr>
            <a:xfrm>
              <a:off x="167731" y="4175833"/>
              <a:ext cx="26710" cy="26710"/>
            </a:xfrm>
            <a:custGeom>
              <a:avLst/>
              <a:gdLst/>
              <a:ahLst/>
              <a:cxnLst/>
              <a:rect l="l" t="t" r="r" b="b"/>
              <a:pathLst>
                <a:path w="276" h="276" extrusionOk="0">
                  <a:moveTo>
                    <a:pt x="143" y="1"/>
                  </a:moveTo>
                  <a:cubicBezTo>
                    <a:pt x="66" y="1"/>
                    <a:pt x="0" y="67"/>
                    <a:pt x="0" y="144"/>
                  </a:cubicBezTo>
                  <a:cubicBezTo>
                    <a:pt x="0" y="221"/>
                    <a:pt x="66" y="276"/>
                    <a:pt x="143" y="276"/>
                  </a:cubicBezTo>
                  <a:cubicBezTo>
                    <a:pt x="220" y="276"/>
                    <a:pt x="275" y="221"/>
                    <a:pt x="275" y="144"/>
                  </a:cubicBezTo>
                  <a:cubicBezTo>
                    <a:pt x="275" y="67"/>
                    <a:pt x="220"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9841;p50">
              <a:extLst>
                <a:ext uri="{FF2B5EF4-FFF2-40B4-BE49-F238E27FC236}">
                  <a16:creationId xmlns:a16="http://schemas.microsoft.com/office/drawing/2014/main" id="{4BB23D0C-9BFB-8D09-2CDD-D3C56E3BC361}"/>
                </a:ext>
              </a:extLst>
            </p:cNvPr>
            <p:cNvSpPr/>
            <p:nvPr/>
          </p:nvSpPr>
          <p:spPr>
            <a:xfrm>
              <a:off x="285891" y="4065221"/>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9842;p50">
              <a:extLst>
                <a:ext uri="{FF2B5EF4-FFF2-40B4-BE49-F238E27FC236}">
                  <a16:creationId xmlns:a16="http://schemas.microsoft.com/office/drawing/2014/main" id="{366E758F-1596-6878-CDEC-0F8F0E2DEC8B}"/>
                </a:ext>
              </a:extLst>
            </p:cNvPr>
            <p:cNvSpPr/>
            <p:nvPr/>
          </p:nvSpPr>
          <p:spPr>
            <a:xfrm>
              <a:off x="237988" y="4035415"/>
              <a:ext cx="20323" cy="20323"/>
            </a:xfrm>
            <a:custGeom>
              <a:avLst/>
              <a:gdLst/>
              <a:ahLst/>
              <a:cxnLst/>
              <a:rect l="l" t="t" r="r" b="b"/>
              <a:pathLst>
                <a:path w="210" h="210"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9843;p50">
              <a:extLst>
                <a:ext uri="{FF2B5EF4-FFF2-40B4-BE49-F238E27FC236}">
                  <a16:creationId xmlns:a16="http://schemas.microsoft.com/office/drawing/2014/main" id="{D43AF5E3-EA41-81D5-E2EC-831168DDB7AC}"/>
                </a:ext>
              </a:extLst>
            </p:cNvPr>
            <p:cNvSpPr/>
            <p:nvPr/>
          </p:nvSpPr>
          <p:spPr>
            <a:xfrm>
              <a:off x="373084" y="4151446"/>
              <a:ext cx="20323" cy="20226"/>
            </a:xfrm>
            <a:custGeom>
              <a:avLst/>
              <a:gdLst/>
              <a:ahLst/>
              <a:cxnLst/>
              <a:rect l="l" t="t" r="r" b="b"/>
              <a:pathLst>
                <a:path w="210" h="209"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9844;p50">
              <a:extLst>
                <a:ext uri="{FF2B5EF4-FFF2-40B4-BE49-F238E27FC236}">
                  <a16:creationId xmlns:a16="http://schemas.microsoft.com/office/drawing/2014/main" id="{E4E96BAA-1912-5BE6-BBE8-9DB6A5B30DCF}"/>
                </a:ext>
              </a:extLst>
            </p:cNvPr>
            <p:cNvSpPr/>
            <p:nvPr/>
          </p:nvSpPr>
          <p:spPr>
            <a:xfrm>
              <a:off x="374148" y="4030093"/>
              <a:ext cx="20323" cy="20323"/>
            </a:xfrm>
            <a:custGeom>
              <a:avLst/>
              <a:gdLst/>
              <a:ahLst/>
              <a:cxnLst/>
              <a:rect l="l" t="t" r="r" b="b"/>
              <a:pathLst>
                <a:path w="210" h="210" extrusionOk="0">
                  <a:moveTo>
                    <a:pt x="111" y="0"/>
                  </a:moveTo>
                  <a:cubicBezTo>
                    <a:pt x="45" y="0"/>
                    <a:pt x="1" y="44"/>
                    <a:pt x="1" y="99"/>
                  </a:cubicBezTo>
                  <a:cubicBezTo>
                    <a:pt x="1" y="154"/>
                    <a:pt x="45"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9845;p50">
              <a:extLst>
                <a:ext uri="{FF2B5EF4-FFF2-40B4-BE49-F238E27FC236}">
                  <a16:creationId xmlns:a16="http://schemas.microsoft.com/office/drawing/2014/main" id="{86F1053A-DAC2-DA24-2D17-1A500324272B}"/>
                </a:ext>
              </a:extLst>
            </p:cNvPr>
            <p:cNvSpPr/>
            <p:nvPr/>
          </p:nvSpPr>
          <p:spPr>
            <a:xfrm>
              <a:off x="348600" y="3972609"/>
              <a:ext cx="20323" cy="20323"/>
            </a:xfrm>
            <a:custGeom>
              <a:avLst/>
              <a:gdLst/>
              <a:ahLst/>
              <a:cxnLst/>
              <a:rect l="l" t="t" r="r" b="b"/>
              <a:pathLst>
                <a:path w="210" h="210" extrusionOk="0">
                  <a:moveTo>
                    <a:pt x="100" y="0"/>
                  </a:moveTo>
                  <a:cubicBezTo>
                    <a:pt x="45" y="0"/>
                    <a:pt x="1" y="44"/>
                    <a:pt x="1" y="99"/>
                  </a:cubicBezTo>
                  <a:cubicBezTo>
                    <a:pt x="1" y="165"/>
                    <a:pt x="45" y="209"/>
                    <a:pt x="100" y="209"/>
                  </a:cubicBezTo>
                  <a:cubicBezTo>
                    <a:pt x="155" y="209"/>
                    <a:pt x="210" y="165"/>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9846;p50">
              <a:extLst>
                <a:ext uri="{FF2B5EF4-FFF2-40B4-BE49-F238E27FC236}">
                  <a16:creationId xmlns:a16="http://schemas.microsoft.com/office/drawing/2014/main" id="{60B8B376-8B5D-2FD1-B9C7-70EE168A54A9}"/>
                </a:ext>
              </a:extLst>
            </p:cNvPr>
            <p:cNvSpPr/>
            <p:nvPr/>
          </p:nvSpPr>
          <p:spPr>
            <a:xfrm>
              <a:off x="441212" y="4016254"/>
              <a:ext cx="20323" cy="20323"/>
            </a:xfrm>
            <a:custGeom>
              <a:avLst/>
              <a:gdLst/>
              <a:ahLst/>
              <a:cxnLst/>
              <a:rect l="l" t="t" r="r" b="b"/>
              <a:pathLst>
                <a:path w="210" h="210" extrusionOk="0">
                  <a:moveTo>
                    <a:pt x="100" y="0"/>
                  </a:moveTo>
                  <a:cubicBezTo>
                    <a:pt x="45" y="0"/>
                    <a:pt x="1" y="44"/>
                    <a:pt x="1" y="110"/>
                  </a:cubicBezTo>
                  <a:cubicBezTo>
                    <a:pt x="1" y="165"/>
                    <a:pt x="45" y="209"/>
                    <a:pt x="100" y="209"/>
                  </a:cubicBezTo>
                  <a:cubicBezTo>
                    <a:pt x="166" y="209"/>
                    <a:pt x="210" y="165"/>
                    <a:pt x="210" y="110"/>
                  </a:cubicBezTo>
                  <a:cubicBezTo>
                    <a:pt x="210" y="44"/>
                    <a:pt x="166"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9847;p50">
              <a:extLst>
                <a:ext uri="{FF2B5EF4-FFF2-40B4-BE49-F238E27FC236}">
                  <a16:creationId xmlns:a16="http://schemas.microsoft.com/office/drawing/2014/main" id="{11A4319F-A0DF-BE97-89AA-5500C1479DD0}"/>
                </a:ext>
              </a:extLst>
            </p:cNvPr>
            <p:cNvSpPr/>
            <p:nvPr/>
          </p:nvSpPr>
          <p:spPr>
            <a:xfrm>
              <a:off x="438018" y="3941739"/>
              <a:ext cx="20323" cy="20323"/>
            </a:xfrm>
            <a:custGeom>
              <a:avLst/>
              <a:gdLst/>
              <a:ahLst/>
              <a:cxnLst/>
              <a:rect l="l" t="t" r="r" b="b"/>
              <a:pathLst>
                <a:path w="210" h="210" extrusionOk="0">
                  <a:moveTo>
                    <a:pt x="100" y="1"/>
                  </a:moveTo>
                  <a:cubicBezTo>
                    <a:pt x="45" y="1"/>
                    <a:pt x="1" y="56"/>
                    <a:pt x="1" y="111"/>
                  </a:cubicBezTo>
                  <a:cubicBezTo>
                    <a:pt x="1" y="166"/>
                    <a:pt x="45" y="210"/>
                    <a:pt x="100" y="210"/>
                  </a:cubicBezTo>
                  <a:cubicBezTo>
                    <a:pt x="155" y="210"/>
                    <a:pt x="210" y="166"/>
                    <a:pt x="210" y="111"/>
                  </a:cubicBezTo>
                  <a:cubicBezTo>
                    <a:pt x="210" y="56"/>
                    <a:pt x="155" y="1"/>
                    <a:pt x="10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9848;p50">
              <a:extLst>
                <a:ext uri="{FF2B5EF4-FFF2-40B4-BE49-F238E27FC236}">
                  <a16:creationId xmlns:a16="http://schemas.microsoft.com/office/drawing/2014/main" id="{EDD6A4C3-B536-6AF6-8D09-AE59DF41D94A}"/>
                </a:ext>
              </a:extLst>
            </p:cNvPr>
            <p:cNvSpPr/>
            <p:nvPr/>
          </p:nvSpPr>
          <p:spPr>
            <a:xfrm>
              <a:off x="442276" y="4143994"/>
              <a:ext cx="27774" cy="28742"/>
            </a:xfrm>
            <a:custGeom>
              <a:avLst/>
              <a:gdLst/>
              <a:ahLst/>
              <a:cxnLst/>
              <a:rect l="l" t="t" r="r" b="b"/>
              <a:pathLst>
                <a:path w="287" h="297" extrusionOk="0">
                  <a:moveTo>
                    <a:pt x="144" y="0"/>
                  </a:moveTo>
                  <a:cubicBezTo>
                    <a:pt x="67" y="0"/>
                    <a:pt x="1" y="66"/>
                    <a:pt x="1" y="143"/>
                  </a:cubicBezTo>
                  <a:cubicBezTo>
                    <a:pt x="1" y="231"/>
                    <a:pt x="67" y="297"/>
                    <a:pt x="144" y="297"/>
                  </a:cubicBezTo>
                  <a:cubicBezTo>
                    <a:pt x="221" y="297"/>
                    <a:pt x="287" y="231"/>
                    <a:pt x="287" y="143"/>
                  </a:cubicBezTo>
                  <a:cubicBezTo>
                    <a:pt x="287" y="66"/>
                    <a:pt x="221"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9849;p50">
              <a:extLst>
                <a:ext uri="{FF2B5EF4-FFF2-40B4-BE49-F238E27FC236}">
                  <a16:creationId xmlns:a16="http://schemas.microsoft.com/office/drawing/2014/main" id="{B6BBC29C-C6B0-F9C9-170E-5198CB3AE3E0}"/>
                </a:ext>
              </a:extLst>
            </p:cNvPr>
            <p:cNvSpPr/>
            <p:nvPr/>
          </p:nvSpPr>
          <p:spPr>
            <a:xfrm>
              <a:off x="498695" y="4009867"/>
              <a:ext cx="28839" cy="27774"/>
            </a:xfrm>
            <a:custGeom>
              <a:avLst/>
              <a:gdLst/>
              <a:ahLst/>
              <a:cxnLst/>
              <a:rect l="l" t="t" r="r" b="b"/>
              <a:pathLst>
                <a:path w="298" h="287" extrusionOk="0">
                  <a:moveTo>
                    <a:pt x="144" y="0"/>
                  </a:moveTo>
                  <a:cubicBezTo>
                    <a:pt x="67" y="0"/>
                    <a:pt x="1" y="66"/>
                    <a:pt x="1" y="143"/>
                  </a:cubicBezTo>
                  <a:cubicBezTo>
                    <a:pt x="1" y="220"/>
                    <a:pt x="67" y="286"/>
                    <a:pt x="144" y="286"/>
                  </a:cubicBezTo>
                  <a:cubicBezTo>
                    <a:pt x="232" y="286"/>
                    <a:pt x="298" y="220"/>
                    <a:pt x="298" y="143"/>
                  </a:cubicBezTo>
                  <a:cubicBezTo>
                    <a:pt x="298" y="66"/>
                    <a:pt x="232"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9850;p50">
              <a:extLst>
                <a:ext uri="{FF2B5EF4-FFF2-40B4-BE49-F238E27FC236}">
                  <a16:creationId xmlns:a16="http://schemas.microsoft.com/office/drawing/2014/main" id="{C8B5FC15-1AB5-E3ED-970D-708EA4FFE6B3}"/>
                </a:ext>
              </a:extLst>
            </p:cNvPr>
            <p:cNvSpPr/>
            <p:nvPr/>
          </p:nvSpPr>
          <p:spPr>
            <a:xfrm>
              <a:off x="518921" y="3927900"/>
              <a:ext cx="28839" cy="27774"/>
            </a:xfrm>
            <a:custGeom>
              <a:avLst/>
              <a:gdLst/>
              <a:ahLst/>
              <a:cxnLst/>
              <a:rect l="l" t="t" r="r" b="b"/>
              <a:pathLst>
                <a:path w="298" h="287" extrusionOk="0">
                  <a:moveTo>
                    <a:pt x="143" y="1"/>
                  </a:moveTo>
                  <a:cubicBezTo>
                    <a:pt x="67" y="1"/>
                    <a:pt x="1" y="67"/>
                    <a:pt x="1" y="144"/>
                  </a:cubicBezTo>
                  <a:cubicBezTo>
                    <a:pt x="1" y="232"/>
                    <a:pt x="67" y="287"/>
                    <a:pt x="143" y="287"/>
                  </a:cubicBezTo>
                  <a:cubicBezTo>
                    <a:pt x="231" y="287"/>
                    <a:pt x="297" y="221"/>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9851;p50">
              <a:extLst>
                <a:ext uri="{FF2B5EF4-FFF2-40B4-BE49-F238E27FC236}">
                  <a16:creationId xmlns:a16="http://schemas.microsoft.com/office/drawing/2014/main" id="{A131E4EF-288D-92ED-EFA7-4F928A978D99}"/>
                </a:ext>
              </a:extLst>
            </p:cNvPr>
            <p:cNvSpPr/>
            <p:nvPr/>
          </p:nvSpPr>
          <p:spPr>
            <a:xfrm>
              <a:off x="541275" y="4120575"/>
              <a:ext cx="30968" cy="30871"/>
            </a:xfrm>
            <a:custGeom>
              <a:avLst/>
              <a:gdLst/>
              <a:ahLst/>
              <a:cxnLst/>
              <a:rect l="l" t="t" r="r" b="b"/>
              <a:pathLst>
                <a:path w="320" h="319" extrusionOk="0">
                  <a:moveTo>
                    <a:pt x="154" y="0"/>
                  </a:moveTo>
                  <a:cubicBezTo>
                    <a:pt x="66" y="0"/>
                    <a:pt x="0" y="77"/>
                    <a:pt x="0" y="165"/>
                  </a:cubicBezTo>
                  <a:cubicBezTo>
                    <a:pt x="0" y="253"/>
                    <a:pt x="66" y="319"/>
                    <a:pt x="154" y="319"/>
                  </a:cubicBezTo>
                  <a:cubicBezTo>
                    <a:pt x="242" y="319"/>
                    <a:pt x="319" y="253"/>
                    <a:pt x="319" y="165"/>
                  </a:cubicBezTo>
                  <a:cubicBezTo>
                    <a:pt x="319" y="77"/>
                    <a:pt x="242" y="0"/>
                    <a:pt x="15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9852;p50">
              <a:extLst>
                <a:ext uri="{FF2B5EF4-FFF2-40B4-BE49-F238E27FC236}">
                  <a16:creationId xmlns:a16="http://schemas.microsoft.com/office/drawing/2014/main" id="{D5D3C276-AB35-4795-0914-AF251A450D9C}"/>
                </a:ext>
              </a:extLst>
            </p:cNvPr>
            <p:cNvSpPr/>
            <p:nvPr/>
          </p:nvSpPr>
          <p:spPr>
            <a:xfrm>
              <a:off x="568952" y="4036480"/>
              <a:ext cx="30968" cy="30968"/>
            </a:xfrm>
            <a:custGeom>
              <a:avLst/>
              <a:gdLst/>
              <a:ahLst/>
              <a:cxnLst/>
              <a:rect l="l" t="t" r="r" b="b"/>
              <a:pathLst>
                <a:path w="320" h="320" extrusionOk="0">
                  <a:moveTo>
                    <a:pt x="165" y="0"/>
                  </a:moveTo>
                  <a:cubicBezTo>
                    <a:pt x="77" y="0"/>
                    <a:pt x="0" y="77"/>
                    <a:pt x="0" y="165"/>
                  </a:cubicBezTo>
                  <a:cubicBezTo>
                    <a:pt x="0"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9853;p50">
              <a:extLst>
                <a:ext uri="{FF2B5EF4-FFF2-40B4-BE49-F238E27FC236}">
                  <a16:creationId xmlns:a16="http://schemas.microsoft.com/office/drawing/2014/main" id="{BA2C3BDB-6CC3-CE1C-7025-96EAE2AEFCCC}"/>
                </a:ext>
              </a:extLst>
            </p:cNvPr>
            <p:cNvSpPr/>
            <p:nvPr/>
          </p:nvSpPr>
          <p:spPr>
            <a:xfrm>
              <a:off x="612597" y="3961964"/>
              <a:ext cx="30968" cy="30968"/>
            </a:xfrm>
            <a:custGeom>
              <a:avLst/>
              <a:gdLst/>
              <a:ahLst/>
              <a:cxnLst/>
              <a:rect l="l" t="t" r="r" b="b"/>
              <a:pathLst>
                <a:path w="320" h="320" extrusionOk="0">
                  <a:moveTo>
                    <a:pt x="165" y="1"/>
                  </a:moveTo>
                  <a:cubicBezTo>
                    <a:pt x="77" y="1"/>
                    <a:pt x="0" y="77"/>
                    <a:pt x="0" y="165"/>
                  </a:cubicBezTo>
                  <a:cubicBezTo>
                    <a:pt x="0" y="253"/>
                    <a:pt x="77" y="319"/>
                    <a:pt x="165" y="319"/>
                  </a:cubicBezTo>
                  <a:cubicBezTo>
                    <a:pt x="253" y="319"/>
                    <a:pt x="319" y="253"/>
                    <a:pt x="319" y="165"/>
                  </a:cubicBezTo>
                  <a:cubicBezTo>
                    <a:pt x="319" y="77"/>
                    <a:pt x="253" y="1"/>
                    <a:pt x="165"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9854;p50">
              <a:extLst>
                <a:ext uri="{FF2B5EF4-FFF2-40B4-BE49-F238E27FC236}">
                  <a16:creationId xmlns:a16="http://schemas.microsoft.com/office/drawing/2014/main" id="{E7D8E65F-C59D-77BF-8D99-3650D1F472F1}"/>
                </a:ext>
              </a:extLst>
            </p:cNvPr>
            <p:cNvSpPr/>
            <p:nvPr/>
          </p:nvSpPr>
          <p:spPr>
            <a:xfrm>
              <a:off x="-32299" y="3495808"/>
              <a:ext cx="38323" cy="38420"/>
            </a:xfrm>
            <a:custGeom>
              <a:avLst/>
              <a:gdLst/>
              <a:ahLst/>
              <a:cxnLst/>
              <a:rect l="l" t="t" r="r" b="b"/>
              <a:pathLst>
                <a:path w="396" h="397" extrusionOk="0">
                  <a:moveTo>
                    <a:pt x="198" y="1"/>
                  </a:moveTo>
                  <a:cubicBezTo>
                    <a:pt x="88" y="1"/>
                    <a:pt x="0" y="89"/>
                    <a:pt x="0" y="199"/>
                  </a:cubicBezTo>
                  <a:cubicBezTo>
                    <a:pt x="0" y="309"/>
                    <a:pt x="88" y="397"/>
                    <a:pt x="198" y="397"/>
                  </a:cubicBezTo>
                  <a:cubicBezTo>
                    <a:pt x="308" y="397"/>
                    <a:pt x="396" y="309"/>
                    <a:pt x="396" y="199"/>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9855;p50">
              <a:extLst>
                <a:ext uri="{FF2B5EF4-FFF2-40B4-BE49-F238E27FC236}">
                  <a16:creationId xmlns:a16="http://schemas.microsoft.com/office/drawing/2014/main" id="{7A2DDC9D-E320-F942-7D90-0E122ECADD47}"/>
                </a:ext>
              </a:extLst>
            </p:cNvPr>
            <p:cNvSpPr/>
            <p:nvPr/>
          </p:nvSpPr>
          <p:spPr>
            <a:xfrm>
              <a:off x="-180265" y="3766192"/>
              <a:ext cx="38420" cy="38323"/>
            </a:xfrm>
            <a:custGeom>
              <a:avLst/>
              <a:gdLst/>
              <a:ahLst/>
              <a:cxnLst/>
              <a:rect l="l" t="t" r="r" b="b"/>
              <a:pathLst>
                <a:path w="397" h="396" extrusionOk="0">
                  <a:moveTo>
                    <a:pt x="198" y="0"/>
                  </a:moveTo>
                  <a:cubicBezTo>
                    <a:pt x="88" y="0"/>
                    <a:pt x="0" y="88"/>
                    <a:pt x="0" y="198"/>
                  </a:cubicBezTo>
                  <a:cubicBezTo>
                    <a:pt x="0" y="308"/>
                    <a:pt x="88" y="396"/>
                    <a:pt x="198" y="396"/>
                  </a:cubicBezTo>
                  <a:cubicBezTo>
                    <a:pt x="308" y="396"/>
                    <a:pt x="396" y="308"/>
                    <a:pt x="396" y="198"/>
                  </a:cubicBezTo>
                  <a:cubicBezTo>
                    <a:pt x="396" y="88"/>
                    <a:pt x="308" y="0"/>
                    <a:pt x="198"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9856;p50">
              <a:extLst>
                <a:ext uri="{FF2B5EF4-FFF2-40B4-BE49-F238E27FC236}">
                  <a16:creationId xmlns:a16="http://schemas.microsoft.com/office/drawing/2014/main" id="{3C2E3281-DE4B-B865-8ADA-5E4CA28F07C4}"/>
                </a:ext>
              </a:extLst>
            </p:cNvPr>
            <p:cNvSpPr/>
            <p:nvPr/>
          </p:nvSpPr>
          <p:spPr>
            <a:xfrm>
              <a:off x="-333553" y="3596936"/>
              <a:ext cx="38420" cy="38420"/>
            </a:xfrm>
            <a:custGeom>
              <a:avLst/>
              <a:gdLst/>
              <a:ahLst/>
              <a:cxnLst/>
              <a:rect l="l" t="t" r="r" b="b"/>
              <a:pathLst>
                <a:path w="397" h="397" extrusionOk="0">
                  <a:moveTo>
                    <a:pt x="199" y="1"/>
                  </a:moveTo>
                  <a:cubicBezTo>
                    <a:pt x="89" y="1"/>
                    <a:pt x="1" y="88"/>
                    <a:pt x="1" y="198"/>
                  </a:cubicBezTo>
                  <a:cubicBezTo>
                    <a:pt x="1" y="308"/>
                    <a:pt x="89" y="396"/>
                    <a:pt x="199" y="396"/>
                  </a:cubicBezTo>
                  <a:cubicBezTo>
                    <a:pt x="309" y="396"/>
                    <a:pt x="397" y="308"/>
                    <a:pt x="397" y="198"/>
                  </a:cubicBezTo>
                  <a:cubicBezTo>
                    <a:pt x="397" y="88"/>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9857;p50">
              <a:extLst>
                <a:ext uri="{FF2B5EF4-FFF2-40B4-BE49-F238E27FC236}">
                  <a16:creationId xmlns:a16="http://schemas.microsoft.com/office/drawing/2014/main" id="{AAE55EFF-02D2-E0EF-1CEA-E9D2CB41FA13}"/>
                </a:ext>
              </a:extLst>
            </p:cNvPr>
            <p:cNvSpPr/>
            <p:nvPr/>
          </p:nvSpPr>
          <p:spPr>
            <a:xfrm>
              <a:off x="-583615" y="3590549"/>
              <a:ext cx="38420" cy="38420"/>
            </a:xfrm>
            <a:custGeom>
              <a:avLst/>
              <a:gdLst/>
              <a:ahLst/>
              <a:cxnLst/>
              <a:rect l="l" t="t" r="r" b="b"/>
              <a:pathLst>
                <a:path w="397" h="397" extrusionOk="0">
                  <a:moveTo>
                    <a:pt x="198" y="1"/>
                  </a:moveTo>
                  <a:cubicBezTo>
                    <a:pt x="88" y="1"/>
                    <a:pt x="0" y="89"/>
                    <a:pt x="0" y="198"/>
                  </a:cubicBezTo>
                  <a:cubicBezTo>
                    <a:pt x="0" y="308"/>
                    <a:pt x="88"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9858;p50">
              <a:extLst>
                <a:ext uri="{FF2B5EF4-FFF2-40B4-BE49-F238E27FC236}">
                  <a16:creationId xmlns:a16="http://schemas.microsoft.com/office/drawing/2014/main" id="{D26DB671-5073-1C56-1370-7E7029E56EA1}"/>
                </a:ext>
              </a:extLst>
            </p:cNvPr>
            <p:cNvSpPr/>
            <p:nvPr/>
          </p:nvSpPr>
          <p:spPr>
            <a:xfrm>
              <a:off x="-312263" y="4108866"/>
              <a:ext cx="19258" cy="20323"/>
            </a:xfrm>
            <a:custGeom>
              <a:avLst/>
              <a:gdLst/>
              <a:ahLst/>
              <a:cxnLst/>
              <a:rect l="l" t="t" r="r" b="b"/>
              <a:pathLst>
                <a:path w="199" h="210" extrusionOk="0">
                  <a:moveTo>
                    <a:pt x="100" y="0"/>
                  </a:moveTo>
                  <a:cubicBezTo>
                    <a:pt x="45" y="0"/>
                    <a:pt x="1" y="44"/>
                    <a:pt x="1" y="99"/>
                  </a:cubicBezTo>
                  <a:cubicBezTo>
                    <a:pt x="1" y="154"/>
                    <a:pt x="45" y="209"/>
                    <a:pt x="100" y="209"/>
                  </a:cubicBezTo>
                  <a:cubicBezTo>
                    <a:pt x="155" y="209"/>
                    <a:pt x="199" y="154"/>
                    <a:pt x="199" y="99"/>
                  </a:cubicBezTo>
                  <a:cubicBezTo>
                    <a:pt x="199"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9859;p50">
              <a:extLst>
                <a:ext uri="{FF2B5EF4-FFF2-40B4-BE49-F238E27FC236}">
                  <a16:creationId xmlns:a16="http://schemas.microsoft.com/office/drawing/2014/main" id="{420D1FE3-DF5C-72E6-A3CE-520517127C69}"/>
                </a:ext>
              </a:extLst>
            </p:cNvPr>
            <p:cNvSpPr/>
            <p:nvPr/>
          </p:nvSpPr>
          <p:spPr>
            <a:xfrm>
              <a:off x="-239877" y="4108866"/>
              <a:ext cx="20323" cy="20323"/>
            </a:xfrm>
            <a:custGeom>
              <a:avLst/>
              <a:gdLst/>
              <a:ahLst/>
              <a:cxnLst/>
              <a:rect l="l" t="t" r="r" b="b"/>
              <a:pathLst>
                <a:path w="210" h="210" extrusionOk="0">
                  <a:moveTo>
                    <a:pt x="111" y="0"/>
                  </a:moveTo>
                  <a:cubicBezTo>
                    <a:pt x="56" y="0"/>
                    <a:pt x="1" y="44"/>
                    <a:pt x="1" y="99"/>
                  </a:cubicBezTo>
                  <a:cubicBezTo>
                    <a:pt x="1" y="154"/>
                    <a:pt x="56"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9860;p50">
              <a:extLst>
                <a:ext uri="{FF2B5EF4-FFF2-40B4-BE49-F238E27FC236}">
                  <a16:creationId xmlns:a16="http://schemas.microsoft.com/office/drawing/2014/main" id="{14B62441-E69F-F082-2E71-B1C8D3B5FB21}"/>
                </a:ext>
              </a:extLst>
            </p:cNvPr>
            <p:cNvSpPr/>
            <p:nvPr/>
          </p:nvSpPr>
          <p:spPr>
            <a:xfrm>
              <a:off x="-229232" y="4512216"/>
              <a:ext cx="26710" cy="27678"/>
            </a:xfrm>
            <a:custGeom>
              <a:avLst/>
              <a:gdLst/>
              <a:ahLst/>
              <a:cxnLst/>
              <a:rect l="l" t="t" r="r" b="b"/>
              <a:pathLst>
                <a:path w="276" h="286" extrusionOk="0">
                  <a:moveTo>
                    <a:pt x="143" y="0"/>
                  </a:moveTo>
                  <a:cubicBezTo>
                    <a:pt x="67" y="0"/>
                    <a:pt x="1" y="66"/>
                    <a:pt x="1" y="143"/>
                  </a:cubicBezTo>
                  <a:cubicBezTo>
                    <a:pt x="1" y="220"/>
                    <a:pt x="67" y="286"/>
                    <a:pt x="143" y="286"/>
                  </a:cubicBezTo>
                  <a:cubicBezTo>
                    <a:pt x="220" y="286"/>
                    <a:pt x="275" y="220"/>
                    <a:pt x="275" y="143"/>
                  </a:cubicBezTo>
                  <a:cubicBezTo>
                    <a:pt x="275"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9861;p50">
              <a:extLst>
                <a:ext uri="{FF2B5EF4-FFF2-40B4-BE49-F238E27FC236}">
                  <a16:creationId xmlns:a16="http://schemas.microsoft.com/office/drawing/2014/main" id="{E568A71B-B8E7-B893-FBBF-F5EE71F6D8BC}"/>
                </a:ext>
              </a:extLst>
            </p:cNvPr>
            <p:cNvSpPr/>
            <p:nvPr/>
          </p:nvSpPr>
          <p:spPr>
            <a:xfrm>
              <a:off x="-177071" y="4763342"/>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9862;p50">
              <a:extLst>
                <a:ext uri="{FF2B5EF4-FFF2-40B4-BE49-F238E27FC236}">
                  <a16:creationId xmlns:a16="http://schemas.microsoft.com/office/drawing/2014/main" id="{DA7CBEE0-2551-DFDD-9238-229982C27FA1}"/>
                </a:ext>
              </a:extLst>
            </p:cNvPr>
            <p:cNvSpPr/>
            <p:nvPr/>
          </p:nvSpPr>
          <p:spPr>
            <a:xfrm>
              <a:off x="-384650" y="5096435"/>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9863;p50">
              <a:extLst>
                <a:ext uri="{FF2B5EF4-FFF2-40B4-BE49-F238E27FC236}">
                  <a16:creationId xmlns:a16="http://schemas.microsoft.com/office/drawing/2014/main" id="{375FDEAB-CE9A-8ACB-5068-F82AD46EC67F}"/>
                </a:ext>
              </a:extLst>
            </p:cNvPr>
            <p:cNvSpPr/>
            <p:nvPr/>
          </p:nvSpPr>
          <p:spPr>
            <a:xfrm>
              <a:off x="-26009" y="5029371"/>
              <a:ext cx="26710" cy="27774"/>
            </a:xfrm>
            <a:custGeom>
              <a:avLst/>
              <a:gdLst/>
              <a:ahLst/>
              <a:cxnLst/>
              <a:rect l="l" t="t" r="r" b="b"/>
              <a:pathLst>
                <a:path w="276" h="287" extrusionOk="0">
                  <a:moveTo>
                    <a:pt x="133" y="1"/>
                  </a:moveTo>
                  <a:cubicBezTo>
                    <a:pt x="56" y="1"/>
                    <a:pt x="1" y="67"/>
                    <a:pt x="1" y="144"/>
                  </a:cubicBezTo>
                  <a:cubicBezTo>
                    <a:pt x="1" y="221"/>
                    <a:pt x="56" y="287"/>
                    <a:pt x="133" y="287"/>
                  </a:cubicBezTo>
                  <a:cubicBezTo>
                    <a:pt x="210" y="287"/>
                    <a:pt x="276" y="221"/>
                    <a:pt x="276" y="144"/>
                  </a:cubicBezTo>
                  <a:cubicBezTo>
                    <a:pt x="276" y="67"/>
                    <a:pt x="210" y="1"/>
                    <a:pt x="13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9864;p50">
              <a:extLst>
                <a:ext uri="{FF2B5EF4-FFF2-40B4-BE49-F238E27FC236}">
                  <a16:creationId xmlns:a16="http://schemas.microsoft.com/office/drawing/2014/main" id="{9A1D35D3-DD28-8F36-E2D2-94F7E834FBF4}"/>
                </a:ext>
              </a:extLst>
            </p:cNvPr>
            <p:cNvSpPr/>
            <p:nvPr/>
          </p:nvSpPr>
          <p:spPr>
            <a:xfrm>
              <a:off x="-96169" y="5005952"/>
              <a:ext cx="27774" cy="27774"/>
            </a:xfrm>
            <a:custGeom>
              <a:avLst/>
              <a:gdLst/>
              <a:ahLst/>
              <a:cxnLst/>
              <a:rect l="l" t="t" r="r" b="b"/>
              <a:pathLst>
                <a:path w="287" h="287" extrusionOk="0">
                  <a:moveTo>
                    <a:pt x="143" y="1"/>
                  </a:moveTo>
                  <a:cubicBezTo>
                    <a:pt x="66" y="1"/>
                    <a:pt x="0" y="67"/>
                    <a:pt x="0" y="144"/>
                  </a:cubicBezTo>
                  <a:cubicBezTo>
                    <a:pt x="0" y="221"/>
                    <a:pt x="66" y="287"/>
                    <a:pt x="143" y="287"/>
                  </a:cubicBezTo>
                  <a:cubicBezTo>
                    <a:pt x="220" y="287"/>
                    <a:pt x="286" y="221"/>
                    <a:pt x="286" y="144"/>
                  </a:cubicBezTo>
                  <a:cubicBezTo>
                    <a:pt x="286" y="67"/>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9865;p50">
              <a:extLst>
                <a:ext uri="{FF2B5EF4-FFF2-40B4-BE49-F238E27FC236}">
                  <a16:creationId xmlns:a16="http://schemas.microsoft.com/office/drawing/2014/main" id="{2C80CB7F-8C6B-E4E7-7533-DDB8B7CC2234}"/>
                </a:ext>
              </a:extLst>
            </p:cNvPr>
            <p:cNvSpPr/>
            <p:nvPr/>
          </p:nvSpPr>
          <p:spPr>
            <a:xfrm>
              <a:off x="-106814" y="5278368"/>
              <a:ext cx="26710" cy="26710"/>
            </a:xfrm>
            <a:custGeom>
              <a:avLst/>
              <a:gdLst/>
              <a:ahLst/>
              <a:cxnLst/>
              <a:rect l="l" t="t" r="r" b="b"/>
              <a:pathLst>
                <a:path w="276" h="276" extrusionOk="0">
                  <a:moveTo>
                    <a:pt x="143" y="1"/>
                  </a:moveTo>
                  <a:cubicBezTo>
                    <a:pt x="66" y="1"/>
                    <a:pt x="0" y="56"/>
                    <a:pt x="0" y="133"/>
                  </a:cubicBezTo>
                  <a:cubicBezTo>
                    <a:pt x="0" y="210"/>
                    <a:pt x="66" y="276"/>
                    <a:pt x="143" y="276"/>
                  </a:cubicBezTo>
                  <a:cubicBezTo>
                    <a:pt x="220" y="276"/>
                    <a:pt x="275" y="210"/>
                    <a:pt x="275" y="133"/>
                  </a:cubicBezTo>
                  <a:cubicBezTo>
                    <a:pt x="275" y="56"/>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9866;p50">
              <a:extLst>
                <a:ext uri="{FF2B5EF4-FFF2-40B4-BE49-F238E27FC236}">
                  <a16:creationId xmlns:a16="http://schemas.microsoft.com/office/drawing/2014/main" id="{2FE19F20-7EA4-BD26-1A21-945833CAA623}"/>
                </a:ext>
              </a:extLst>
            </p:cNvPr>
            <p:cNvSpPr/>
            <p:nvPr/>
          </p:nvSpPr>
          <p:spPr>
            <a:xfrm>
              <a:off x="-26009" y="4618570"/>
              <a:ext cx="26710" cy="26710"/>
            </a:xfrm>
            <a:custGeom>
              <a:avLst/>
              <a:gdLst/>
              <a:ahLst/>
              <a:cxnLst/>
              <a:rect l="l" t="t" r="r" b="b"/>
              <a:pathLst>
                <a:path w="276" h="276" extrusionOk="0">
                  <a:moveTo>
                    <a:pt x="133" y="1"/>
                  </a:moveTo>
                  <a:cubicBezTo>
                    <a:pt x="56" y="1"/>
                    <a:pt x="1" y="56"/>
                    <a:pt x="1" y="133"/>
                  </a:cubicBezTo>
                  <a:cubicBezTo>
                    <a:pt x="1" y="210"/>
                    <a:pt x="56" y="276"/>
                    <a:pt x="133" y="276"/>
                  </a:cubicBezTo>
                  <a:cubicBezTo>
                    <a:pt x="210" y="276"/>
                    <a:pt x="276" y="210"/>
                    <a:pt x="276" y="133"/>
                  </a:cubicBezTo>
                  <a:cubicBezTo>
                    <a:pt x="276" y="56"/>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9867;p50">
              <a:extLst>
                <a:ext uri="{FF2B5EF4-FFF2-40B4-BE49-F238E27FC236}">
                  <a16:creationId xmlns:a16="http://schemas.microsoft.com/office/drawing/2014/main" id="{950813DD-BC1A-CD88-33B8-8CFE28887B91}"/>
                </a:ext>
              </a:extLst>
            </p:cNvPr>
            <p:cNvSpPr/>
            <p:nvPr/>
          </p:nvSpPr>
          <p:spPr>
            <a:xfrm>
              <a:off x="-26506" y="4063043"/>
              <a:ext cx="26710" cy="26710"/>
            </a:xfrm>
            <a:custGeom>
              <a:avLst/>
              <a:gdLst/>
              <a:ahLst/>
              <a:cxnLst/>
              <a:rect l="l" t="t" r="r" b="b"/>
              <a:pathLst>
                <a:path w="276" h="276" extrusionOk="0">
                  <a:moveTo>
                    <a:pt x="133" y="1"/>
                  </a:moveTo>
                  <a:cubicBezTo>
                    <a:pt x="56" y="1"/>
                    <a:pt x="1" y="67"/>
                    <a:pt x="1" y="144"/>
                  </a:cubicBezTo>
                  <a:cubicBezTo>
                    <a:pt x="1" y="220"/>
                    <a:pt x="56" y="275"/>
                    <a:pt x="133" y="275"/>
                  </a:cubicBezTo>
                  <a:cubicBezTo>
                    <a:pt x="210" y="275"/>
                    <a:pt x="276" y="220"/>
                    <a:pt x="276" y="144"/>
                  </a:cubicBezTo>
                  <a:cubicBezTo>
                    <a:pt x="276" y="67"/>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9868;p50">
              <a:extLst>
                <a:ext uri="{FF2B5EF4-FFF2-40B4-BE49-F238E27FC236}">
                  <a16:creationId xmlns:a16="http://schemas.microsoft.com/office/drawing/2014/main" id="{09D74E97-B562-955A-8932-FE2EE83C19F3}"/>
                </a:ext>
              </a:extLst>
            </p:cNvPr>
            <p:cNvSpPr/>
            <p:nvPr/>
          </p:nvSpPr>
          <p:spPr>
            <a:xfrm>
              <a:off x="-350585" y="4135478"/>
              <a:ext cx="20323" cy="20226"/>
            </a:xfrm>
            <a:custGeom>
              <a:avLst/>
              <a:gdLst/>
              <a:ahLst/>
              <a:cxnLst/>
              <a:rect l="l" t="t" r="r" b="b"/>
              <a:pathLst>
                <a:path w="210" h="209"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869;p50">
              <a:extLst>
                <a:ext uri="{FF2B5EF4-FFF2-40B4-BE49-F238E27FC236}">
                  <a16:creationId xmlns:a16="http://schemas.microsoft.com/office/drawing/2014/main" id="{E55CA149-EC74-0969-8D26-4E94DB09E752}"/>
                </a:ext>
              </a:extLst>
            </p:cNvPr>
            <p:cNvSpPr/>
            <p:nvPr/>
          </p:nvSpPr>
          <p:spPr>
            <a:xfrm>
              <a:off x="-331424" y="4065221"/>
              <a:ext cx="20323" cy="20323"/>
            </a:xfrm>
            <a:custGeom>
              <a:avLst/>
              <a:gdLst/>
              <a:ahLst/>
              <a:cxnLst/>
              <a:rect l="l" t="t" r="r" b="b"/>
              <a:pathLst>
                <a:path w="210" h="210"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9870;p50">
              <a:extLst>
                <a:ext uri="{FF2B5EF4-FFF2-40B4-BE49-F238E27FC236}">
                  <a16:creationId xmlns:a16="http://schemas.microsoft.com/office/drawing/2014/main" id="{431DF522-FB67-F158-B1F9-9A462CCC24F0}"/>
                </a:ext>
              </a:extLst>
            </p:cNvPr>
            <p:cNvSpPr/>
            <p:nvPr/>
          </p:nvSpPr>
          <p:spPr>
            <a:xfrm>
              <a:off x="-284586" y="4035415"/>
              <a:ext cx="20323" cy="20323"/>
            </a:xfrm>
            <a:custGeom>
              <a:avLst/>
              <a:gdLst/>
              <a:ahLst/>
              <a:cxnLst/>
              <a:rect l="l" t="t" r="r" b="b"/>
              <a:pathLst>
                <a:path w="210" h="210"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9871;p50">
              <a:extLst>
                <a:ext uri="{FF2B5EF4-FFF2-40B4-BE49-F238E27FC236}">
                  <a16:creationId xmlns:a16="http://schemas.microsoft.com/office/drawing/2014/main" id="{7A115AF6-21BA-E330-162A-22A991EBAB9B}"/>
                </a:ext>
              </a:extLst>
            </p:cNvPr>
            <p:cNvSpPr/>
            <p:nvPr/>
          </p:nvSpPr>
          <p:spPr>
            <a:xfrm>
              <a:off x="-418617" y="4151446"/>
              <a:ext cx="20226" cy="20226"/>
            </a:xfrm>
            <a:custGeom>
              <a:avLst/>
              <a:gdLst/>
              <a:ahLst/>
              <a:cxnLst/>
              <a:rect l="l" t="t" r="r" b="b"/>
              <a:pathLst>
                <a:path w="209" h="209"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9872;p50">
              <a:extLst>
                <a:ext uri="{FF2B5EF4-FFF2-40B4-BE49-F238E27FC236}">
                  <a16:creationId xmlns:a16="http://schemas.microsoft.com/office/drawing/2014/main" id="{D93A1972-3919-E5C7-1D80-8D8C2F3A3BFB}"/>
                </a:ext>
              </a:extLst>
            </p:cNvPr>
            <p:cNvSpPr/>
            <p:nvPr/>
          </p:nvSpPr>
          <p:spPr>
            <a:xfrm>
              <a:off x="-419681" y="4030093"/>
              <a:ext cx="20226" cy="20323"/>
            </a:xfrm>
            <a:custGeom>
              <a:avLst/>
              <a:gdLst/>
              <a:ahLst/>
              <a:cxnLst/>
              <a:rect l="l" t="t" r="r" b="b"/>
              <a:pathLst>
                <a:path w="209" h="210" extrusionOk="0">
                  <a:moveTo>
                    <a:pt x="99" y="0"/>
                  </a:moveTo>
                  <a:cubicBezTo>
                    <a:pt x="44" y="0"/>
                    <a:pt x="0" y="44"/>
                    <a:pt x="0" y="99"/>
                  </a:cubicBezTo>
                  <a:cubicBezTo>
                    <a:pt x="0" y="154"/>
                    <a:pt x="44" y="209"/>
                    <a:pt x="99" y="209"/>
                  </a:cubicBezTo>
                  <a:cubicBezTo>
                    <a:pt x="165" y="209"/>
                    <a:pt x="209" y="154"/>
                    <a:pt x="209" y="99"/>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9873;p50">
              <a:extLst>
                <a:ext uri="{FF2B5EF4-FFF2-40B4-BE49-F238E27FC236}">
                  <a16:creationId xmlns:a16="http://schemas.microsoft.com/office/drawing/2014/main" id="{E6124B12-9F9E-5DC2-5413-A0575FB48D3C}"/>
                </a:ext>
              </a:extLst>
            </p:cNvPr>
            <p:cNvSpPr/>
            <p:nvPr/>
          </p:nvSpPr>
          <p:spPr>
            <a:xfrm>
              <a:off x="-394230" y="3972609"/>
              <a:ext cx="20323" cy="20323"/>
            </a:xfrm>
            <a:custGeom>
              <a:avLst/>
              <a:gdLst/>
              <a:ahLst/>
              <a:cxnLst/>
              <a:rect l="l" t="t" r="r" b="b"/>
              <a:pathLst>
                <a:path w="210" h="210" extrusionOk="0">
                  <a:moveTo>
                    <a:pt x="111" y="0"/>
                  </a:moveTo>
                  <a:cubicBezTo>
                    <a:pt x="45" y="0"/>
                    <a:pt x="1" y="44"/>
                    <a:pt x="1" y="99"/>
                  </a:cubicBezTo>
                  <a:cubicBezTo>
                    <a:pt x="1" y="165"/>
                    <a:pt x="45" y="209"/>
                    <a:pt x="111" y="209"/>
                  </a:cubicBezTo>
                  <a:cubicBezTo>
                    <a:pt x="166" y="209"/>
                    <a:pt x="210" y="165"/>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9874;p50">
              <a:extLst>
                <a:ext uri="{FF2B5EF4-FFF2-40B4-BE49-F238E27FC236}">
                  <a16:creationId xmlns:a16="http://schemas.microsoft.com/office/drawing/2014/main" id="{9FBCADCE-A055-03B3-FDD1-2A6DEDDD5005}"/>
                </a:ext>
              </a:extLst>
            </p:cNvPr>
            <p:cNvSpPr/>
            <p:nvPr/>
          </p:nvSpPr>
          <p:spPr>
            <a:xfrm>
              <a:off x="-486745" y="4016254"/>
              <a:ext cx="20323" cy="20323"/>
            </a:xfrm>
            <a:custGeom>
              <a:avLst/>
              <a:gdLst/>
              <a:ahLst/>
              <a:cxnLst/>
              <a:rect l="l" t="t" r="r" b="b"/>
              <a:pathLst>
                <a:path w="210" h="210" extrusionOk="0">
                  <a:moveTo>
                    <a:pt x="99" y="0"/>
                  </a:moveTo>
                  <a:cubicBezTo>
                    <a:pt x="44" y="0"/>
                    <a:pt x="0" y="44"/>
                    <a:pt x="0" y="110"/>
                  </a:cubicBezTo>
                  <a:cubicBezTo>
                    <a:pt x="0" y="165"/>
                    <a:pt x="44" y="209"/>
                    <a:pt x="99" y="209"/>
                  </a:cubicBezTo>
                  <a:cubicBezTo>
                    <a:pt x="165" y="209"/>
                    <a:pt x="209" y="165"/>
                    <a:pt x="209" y="110"/>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9875;p50">
              <a:extLst>
                <a:ext uri="{FF2B5EF4-FFF2-40B4-BE49-F238E27FC236}">
                  <a16:creationId xmlns:a16="http://schemas.microsoft.com/office/drawing/2014/main" id="{728AFEE5-B820-8CB5-EF46-1E51FF10B750}"/>
                </a:ext>
              </a:extLst>
            </p:cNvPr>
            <p:cNvSpPr/>
            <p:nvPr/>
          </p:nvSpPr>
          <p:spPr>
            <a:xfrm>
              <a:off x="-483552" y="3941739"/>
              <a:ext cx="20323" cy="20323"/>
            </a:xfrm>
            <a:custGeom>
              <a:avLst/>
              <a:gdLst/>
              <a:ahLst/>
              <a:cxnLst/>
              <a:rect l="l" t="t" r="r" b="b"/>
              <a:pathLst>
                <a:path w="210" h="210" extrusionOk="0">
                  <a:moveTo>
                    <a:pt x="110" y="1"/>
                  </a:moveTo>
                  <a:cubicBezTo>
                    <a:pt x="44" y="1"/>
                    <a:pt x="0" y="56"/>
                    <a:pt x="0" y="111"/>
                  </a:cubicBezTo>
                  <a:cubicBezTo>
                    <a:pt x="0" y="166"/>
                    <a:pt x="44" y="210"/>
                    <a:pt x="110" y="210"/>
                  </a:cubicBezTo>
                  <a:cubicBezTo>
                    <a:pt x="165" y="210"/>
                    <a:pt x="209" y="166"/>
                    <a:pt x="209" y="111"/>
                  </a:cubicBezTo>
                  <a:cubicBezTo>
                    <a:pt x="209" y="56"/>
                    <a:pt x="165" y="1"/>
                    <a:pt x="11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9876;p50">
              <a:extLst>
                <a:ext uri="{FF2B5EF4-FFF2-40B4-BE49-F238E27FC236}">
                  <a16:creationId xmlns:a16="http://schemas.microsoft.com/office/drawing/2014/main" id="{2D25FDDE-24F5-EB8F-37C7-59269AB20BF8}"/>
                </a:ext>
              </a:extLst>
            </p:cNvPr>
            <p:cNvSpPr/>
            <p:nvPr/>
          </p:nvSpPr>
          <p:spPr>
            <a:xfrm>
              <a:off x="-495261" y="4143994"/>
              <a:ext cx="27774" cy="28742"/>
            </a:xfrm>
            <a:custGeom>
              <a:avLst/>
              <a:gdLst/>
              <a:ahLst/>
              <a:cxnLst/>
              <a:rect l="l" t="t" r="r" b="b"/>
              <a:pathLst>
                <a:path w="287" h="297" extrusionOk="0">
                  <a:moveTo>
                    <a:pt x="143" y="0"/>
                  </a:moveTo>
                  <a:cubicBezTo>
                    <a:pt x="66" y="0"/>
                    <a:pt x="0" y="66"/>
                    <a:pt x="0" y="143"/>
                  </a:cubicBezTo>
                  <a:cubicBezTo>
                    <a:pt x="0" y="231"/>
                    <a:pt x="66" y="297"/>
                    <a:pt x="143" y="297"/>
                  </a:cubicBezTo>
                  <a:cubicBezTo>
                    <a:pt x="220" y="297"/>
                    <a:pt x="286" y="231"/>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9877;p50">
              <a:extLst>
                <a:ext uri="{FF2B5EF4-FFF2-40B4-BE49-F238E27FC236}">
                  <a16:creationId xmlns:a16="http://schemas.microsoft.com/office/drawing/2014/main" id="{30CD176C-FCFF-0D32-816A-C0DC2EDFBB93}"/>
                </a:ext>
              </a:extLst>
            </p:cNvPr>
            <p:cNvSpPr/>
            <p:nvPr/>
          </p:nvSpPr>
          <p:spPr>
            <a:xfrm>
              <a:off x="-552744" y="4009867"/>
              <a:ext cx="27774" cy="27774"/>
            </a:xfrm>
            <a:custGeom>
              <a:avLst/>
              <a:gdLst/>
              <a:ahLst/>
              <a:cxnLst/>
              <a:rect l="l" t="t" r="r" b="b"/>
              <a:pathLst>
                <a:path w="287" h="287"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9878;p50">
              <a:extLst>
                <a:ext uri="{FF2B5EF4-FFF2-40B4-BE49-F238E27FC236}">
                  <a16:creationId xmlns:a16="http://schemas.microsoft.com/office/drawing/2014/main" id="{8187D79A-A147-B0B6-5CB7-DA1E8CBA14D4}"/>
                </a:ext>
              </a:extLst>
            </p:cNvPr>
            <p:cNvSpPr/>
            <p:nvPr/>
          </p:nvSpPr>
          <p:spPr>
            <a:xfrm>
              <a:off x="-572970" y="3927900"/>
              <a:ext cx="28839" cy="27774"/>
            </a:xfrm>
            <a:custGeom>
              <a:avLst/>
              <a:gdLst/>
              <a:ahLst/>
              <a:cxnLst/>
              <a:rect l="l" t="t" r="r" b="b"/>
              <a:pathLst>
                <a:path w="298" h="287" extrusionOk="0">
                  <a:moveTo>
                    <a:pt x="143" y="1"/>
                  </a:moveTo>
                  <a:cubicBezTo>
                    <a:pt x="66" y="1"/>
                    <a:pt x="0" y="67"/>
                    <a:pt x="0" y="144"/>
                  </a:cubicBezTo>
                  <a:cubicBezTo>
                    <a:pt x="0" y="221"/>
                    <a:pt x="66" y="287"/>
                    <a:pt x="143" y="287"/>
                  </a:cubicBezTo>
                  <a:cubicBezTo>
                    <a:pt x="231" y="287"/>
                    <a:pt x="297" y="232"/>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9879;p50">
              <a:extLst>
                <a:ext uri="{FF2B5EF4-FFF2-40B4-BE49-F238E27FC236}">
                  <a16:creationId xmlns:a16="http://schemas.microsoft.com/office/drawing/2014/main" id="{A8A9D61A-381D-0A8A-67B8-24AA6D7FD706}"/>
                </a:ext>
              </a:extLst>
            </p:cNvPr>
            <p:cNvSpPr/>
            <p:nvPr/>
          </p:nvSpPr>
          <p:spPr>
            <a:xfrm>
              <a:off x="-597454" y="4120575"/>
              <a:ext cx="30968" cy="30871"/>
            </a:xfrm>
            <a:custGeom>
              <a:avLst/>
              <a:gdLst/>
              <a:ahLst/>
              <a:cxnLst/>
              <a:rect l="l" t="t" r="r" b="b"/>
              <a:pathLst>
                <a:path w="320" h="319" extrusionOk="0">
                  <a:moveTo>
                    <a:pt x="165" y="0"/>
                  </a:moveTo>
                  <a:cubicBezTo>
                    <a:pt x="77" y="0"/>
                    <a:pt x="1" y="77"/>
                    <a:pt x="1" y="165"/>
                  </a:cubicBezTo>
                  <a:cubicBezTo>
                    <a:pt x="1"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5124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737"/>
        <p:cNvGrpSpPr/>
        <p:nvPr/>
      </p:nvGrpSpPr>
      <p:grpSpPr>
        <a:xfrm>
          <a:off x="0" y="0"/>
          <a:ext cx="0" cy="0"/>
          <a:chOff x="0" y="0"/>
          <a:chExt cx="0" cy="0"/>
        </a:xfrm>
      </p:grpSpPr>
      <p:sp>
        <p:nvSpPr>
          <p:cNvPr id="49738" name="Google Shape;49738;p49"/>
          <p:cNvSpPr txBox="1">
            <a:spLocks noGrp="1"/>
          </p:cNvSpPr>
          <p:nvPr>
            <p:ph type="title"/>
          </p:nvPr>
        </p:nvSpPr>
        <p:spPr>
          <a:xfrm>
            <a:off x="577516" y="520925"/>
            <a:ext cx="7853209"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Deepfake &amp; Computer Science</a:t>
            </a:r>
            <a:endParaRPr dirty="0"/>
          </a:p>
        </p:txBody>
      </p:sp>
      <p:sp>
        <p:nvSpPr>
          <p:cNvPr id="49739" name="Google Shape;49739;p49"/>
          <p:cNvSpPr txBox="1">
            <a:spLocks noGrp="1"/>
          </p:cNvSpPr>
          <p:nvPr>
            <p:ph type="subTitle" idx="1"/>
          </p:nvPr>
        </p:nvSpPr>
        <p:spPr>
          <a:xfrm>
            <a:off x="2044600" y="1941052"/>
            <a:ext cx="2229600" cy="8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Utilizes </a:t>
            </a:r>
            <a:r>
              <a:rPr lang="en-US" dirty="0" err="1"/>
              <a:t>CNNs</a:t>
            </a:r>
            <a:r>
              <a:rPr lang="en-US" dirty="0"/>
              <a:t> and </a:t>
            </a:r>
            <a:r>
              <a:rPr lang="en-US" dirty="0" err="1"/>
              <a:t>GANs</a:t>
            </a:r>
            <a:r>
              <a:rPr lang="en-US" dirty="0"/>
              <a:t> for content generation and manipulation.</a:t>
            </a:r>
            <a:endParaRPr dirty="0"/>
          </a:p>
        </p:txBody>
      </p:sp>
      <p:sp>
        <p:nvSpPr>
          <p:cNvPr id="49740" name="Google Shape;49740;p49"/>
          <p:cNvSpPr txBox="1">
            <a:spLocks noGrp="1"/>
          </p:cNvSpPr>
          <p:nvPr>
            <p:ph type="subTitle" idx="2"/>
          </p:nvPr>
        </p:nvSpPr>
        <p:spPr>
          <a:xfrm>
            <a:off x="2044600" y="1466250"/>
            <a:ext cx="2229600" cy="5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700" b="1" dirty="0"/>
              <a:t>Neural Networks</a:t>
            </a:r>
            <a:endParaRPr sz="1700" b="1" dirty="0"/>
          </a:p>
        </p:txBody>
      </p:sp>
      <p:sp>
        <p:nvSpPr>
          <p:cNvPr id="49741" name="Google Shape;49741;p49"/>
          <p:cNvSpPr txBox="1">
            <a:spLocks noGrp="1"/>
          </p:cNvSpPr>
          <p:nvPr>
            <p:ph type="subTitle" idx="3"/>
          </p:nvPr>
        </p:nvSpPr>
        <p:spPr>
          <a:xfrm>
            <a:off x="2044600" y="3550825"/>
            <a:ext cx="2229600" cy="8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Pythin, R, C++, CUDA  and JavaScript are utalized in Deepfake development</a:t>
            </a:r>
            <a:endParaRPr dirty="0"/>
          </a:p>
        </p:txBody>
      </p:sp>
      <p:sp>
        <p:nvSpPr>
          <p:cNvPr id="49742" name="Google Shape;49742;p49"/>
          <p:cNvSpPr txBox="1">
            <a:spLocks noGrp="1"/>
          </p:cNvSpPr>
          <p:nvPr>
            <p:ph type="subTitle" idx="4"/>
          </p:nvPr>
        </p:nvSpPr>
        <p:spPr>
          <a:xfrm>
            <a:off x="2044600" y="3076024"/>
            <a:ext cx="3006508" cy="554100"/>
          </a:xfrm>
          <a:prstGeom prst="rect">
            <a:avLst/>
          </a:prstGeom>
        </p:spPr>
        <p:txBody>
          <a:bodyPr spcFirstLastPara="1" wrap="square" lIns="91425" tIns="91425" rIns="91425" bIns="91425" anchor="b" anchorCtr="0">
            <a:noAutofit/>
          </a:bodyPr>
          <a:lstStyle/>
          <a:p>
            <a:pPr marL="0" indent="0"/>
            <a:r>
              <a:rPr lang="en-US" sz="1700" b="1" dirty="0"/>
              <a:t>Programming languages</a:t>
            </a:r>
          </a:p>
        </p:txBody>
      </p:sp>
      <p:sp>
        <p:nvSpPr>
          <p:cNvPr id="49743" name="Google Shape;49743;p49"/>
          <p:cNvSpPr txBox="1">
            <a:spLocks noGrp="1"/>
          </p:cNvSpPr>
          <p:nvPr>
            <p:ph type="subTitle" idx="5"/>
          </p:nvPr>
        </p:nvSpPr>
        <p:spPr>
          <a:xfrm>
            <a:off x="6112506" y="1941051"/>
            <a:ext cx="2860043" cy="8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collection and preprocessing refine datasets, while feature extraction identifies critical data aspects like facial features for model training.</a:t>
            </a:r>
            <a:endParaRPr dirty="0"/>
          </a:p>
        </p:txBody>
      </p:sp>
      <p:sp>
        <p:nvSpPr>
          <p:cNvPr id="49744" name="Google Shape;49744;p49"/>
          <p:cNvSpPr txBox="1">
            <a:spLocks noGrp="1"/>
          </p:cNvSpPr>
          <p:nvPr>
            <p:ph type="subTitle" idx="6"/>
          </p:nvPr>
        </p:nvSpPr>
        <p:spPr>
          <a:xfrm>
            <a:off x="6112507" y="1466250"/>
            <a:ext cx="2229600" cy="554100"/>
          </a:xfrm>
          <a:prstGeom prst="rect">
            <a:avLst/>
          </a:prstGeom>
        </p:spPr>
        <p:txBody>
          <a:bodyPr spcFirstLastPara="1" wrap="square" lIns="91425" tIns="91425" rIns="91425" bIns="91425" anchor="b" anchorCtr="0">
            <a:noAutofit/>
          </a:bodyPr>
          <a:lstStyle/>
          <a:p>
            <a:pPr marL="0" indent="0"/>
            <a:r>
              <a:rPr lang="en-US" sz="1700" b="1" dirty="0"/>
              <a:t>Data Science</a:t>
            </a:r>
          </a:p>
        </p:txBody>
      </p:sp>
      <p:sp>
        <p:nvSpPr>
          <p:cNvPr id="49745" name="Google Shape;49745;p49"/>
          <p:cNvSpPr txBox="1">
            <a:spLocks noGrp="1"/>
          </p:cNvSpPr>
          <p:nvPr>
            <p:ph type="subTitle" idx="7"/>
          </p:nvPr>
        </p:nvSpPr>
        <p:spPr>
          <a:xfrm>
            <a:off x="6112500" y="3550825"/>
            <a:ext cx="2229600" cy="8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Influence on advancements in AI, cybersecurity measures, and media authentication.</a:t>
            </a:r>
            <a:endParaRPr dirty="0"/>
          </a:p>
        </p:txBody>
      </p:sp>
      <p:sp>
        <p:nvSpPr>
          <p:cNvPr id="49746" name="Google Shape;49746;p49"/>
          <p:cNvSpPr txBox="1">
            <a:spLocks noGrp="1"/>
          </p:cNvSpPr>
          <p:nvPr>
            <p:ph type="subTitle" idx="8"/>
          </p:nvPr>
        </p:nvSpPr>
        <p:spPr>
          <a:xfrm>
            <a:off x="6112499" y="3076024"/>
            <a:ext cx="3006507" cy="5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700" b="1" dirty="0"/>
              <a:t>Impact on Technology</a:t>
            </a:r>
            <a:endParaRPr sz="1700" b="1" dirty="0"/>
          </a:p>
        </p:txBody>
      </p:sp>
      <p:grpSp>
        <p:nvGrpSpPr>
          <p:cNvPr id="49747" name="Google Shape;49747;p49"/>
          <p:cNvGrpSpPr/>
          <p:nvPr/>
        </p:nvGrpSpPr>
        <p:grpSpPr>
          <a:xfrm>
            <a:off x="983696" y="1689831"/>
            <a:ext cx="932761" cy="903870"/>
            <a:chOff x="3620597" y="1738568"/>
            <a:chExt cx="932761" cy="903870"/>
          </a:xfrm>
        </p:grpSpPr>
        <p:grpSp>
          <p:nvGrpSpPr>
            <p:cNvPr id="49748" name="Google Shape;49748;p49"/>
            <p:cNvGrpSpPr/>
            <p:nvPr/>
          </p:nvGrpSpPr>
          <p:grpSpPr>
            <a:xfrm>
              <a:off x="3620597" y="1738586"/>
              <a:ext cx="932690" cy="903852"/>
              <a:chOff x="1954207" y="514898"/>
              <a:chExt cx="1032308" cy="1000500"/>
            </a:xfrm>
          </p:grpSpPr>
          <p:sp>
            <p:nvSpPr>
              <p:cNvPr id="49749" name="Google Shape;49749;p49"/>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0" name="Google Shape;49750;p49"/>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1" name="Google Shape;49751;p49"/>
            <p:cNvGrpSpPr/>
            <p:nvPr/>
          </p:nvGrpSpPr>
          <p:grpSpPr>
            <a:xfrm>
              <a:off x="3620817" y="1738568"/>
              <a:ext cx="932541" cy="903851"/>
              <a:chOff x="4056003" y="764391"/>
              <a:chExt cx="1032143" cy="1000499"/>
            </a:xfrm>
          </p:grpSpPr>
          <p:sp>
            <p:nvSpPr>
              <p:cNvPr id="49752" name="Google Shape;49752;p49"/>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53" name="Google Shape;49753;p49"/>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54" name="Google Shape;49754;p49"/>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55" name="Google Shape;49755;p49"/>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grpSp>
        <p:nvGrpSpPr>
          <p:cNvPr id="49756" name="Google Shape;49756;p49"/>
          <p:cNvGrpSpPr/>
          <p:nvPr/>
        </p:nvGrpSpPr>
        <p:grpSpPr>
          <a:xfrm>
            <a:off x="5051596" y="1689831"/>
            <a:ext cx="932761" cy="903870"/>
            <a:chOff x="3620597" y="1738568"/>
            <a:chExt cx="932761" cy="903870"/>
          </a:xfrm>
        </p:grpSpPr>
        <p:grpSp>
          <p:nvGrpSpPr>
            <p:cNvPr id="49757" name="Google Shape;49757;p49"/>
            <p:cNvGrpSpPr/>
            <p:nvPr/>
          </p:nvGrpSpPr>
          <p:grpSpPr>
            <a:xfrm>
              <a:off x="3620597" y="1738586"/>
              <a:ext cx="932690" cy="903852"/>
              <a:chOff x="1954207" y="514898"/>
              <a:chExt cx="1032308" cy="1000500"/>
            </a:xfrm>
          </p:grpSpPr>
          <p:sp>
            <p:nvSpPr>
              <p:cNvPr id="49758" name="Google Shape;49758;p49"/>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9" name="Google Shape;49759;p49"/>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0" name="Google Shape;49760;p49"/>
            <p:cNvGrpSpPr/>
            <p:nvPr/>
          </p:nvGrpSpPr>
          <p:grpSpPr>
            <a:xfrm>
              <a:off x="3620817" y="1738568"/>
              <a:ext cx="932541" cy="903851"/>
              <a:chOff x="4056003" y="764391"/>
              <a:chExt cx="1032143" cy="1000499"/>
            </a:xfrm>
          </p:grpSpPr>
          <p:sp>
            <p:nvSpPr>
              <p:cNvPr id="49761" name="Google Shape;49761;p49"/>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62" name="Google Shape;49762;p49"/>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63" name="Google Shape;49763;p49"/>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64" name="Google Shape;49764;p49"/>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grpSp>
        <p:nvGrpSpPr>
          <p:cNvPr id="49765" name="Google Shape;49765;p49"/>
          <p:cNvGrpSpPr/>
          <p:nvPr/>
        </p:nvGrpSpPr>
        <p:grpSpPr>
          <a:xfrm>
            <a:off x="983696" y="3302943"/>
            <a:ext cx="932761" cy="903870"/>
            <a:chOff x="3620597" y="1738568"/>
            <a:chExt cx="932761" cy="903870"/>
          </a:xfrm>
        </p:grpSpPr>
        <p:grpSp>
          <p:nvGrpSpPr>
            <p:cNvPr id="49766" name="Google Shape;49766;p49"/>
            <p:cNvGrpSpPr/>
            <p:nvPr/>
          </p:nvGrpSpPr>
          <p:grpSpPr>
            <a:xfrm>
              <a:off x="3620597" y="1738586"/>
              <a:ext cx="932690" cy="903852"/>
              <a:chOff x="1954207" y="514898"/>
              <a:chExt cx="1032308" cy="1000500"/>
            </a:xfrm>
          </p:grpSpPr>
          <p:sp>
            <p:nvSpPr>
              <p:cNvPr id="49767" name="Google Shape;49767;p49"/>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8" name="Google Shape;49768;p49"/>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9" name="Google Shape;49769;p49"/>
            <p:cNvGrpSpPr/>
            <p:nvPr/>
          </p:nvGrpSpPr>
          <p:grpSpPr>
            <a:xfrm>
              <a:off x="3620817" y="1738568"/>
              <a:ext cx="932541" cy="903851"/>
              <a:chOff x="4056003" y="764391"/>
              <a:chExt cx="1032143" cy="1000499"/>
            </a:xfrm>
          </p:grpSpPr>
          <p:sp>
            <p:nvSpPr>
              <p:cNvPr id="49770" name="Google Shape;49770;p49"/>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71" name="Google Shape;49771;p49"/>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72" name="Google Shape;49772;p49"/>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73" name="Google Shape;49773;p49"/>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grpSp>
        <p:nvGrpSpPr>
          <p:cNvPr id="49774" name="Google Shape;49774;p49"/>
          <p:cNvGrpSpPr/>
          <p:nvPr/>
        </p:nvGrpSpPr>
        <p:grpSpPr>
          <a:xfrm>
            <a:off x="5051596" y="3302943"/>
            <a:ext cx="932761" cy="903870"/>
            <a:chOff x="3620597" y="1738568"/>
            <a:chExt cx="932761" cy="903870"/>
          </a:xfrm>
        </p:grpSpPr>
        <p:grpSp>
          <p:nvGrpSpPr>
            <p:cNvPr id="49775" name="Google Shape;49775;p49"/>
            <p:cNvGrpSpPr/>
            <p:nvPr/>
          </p:nvGrpSpPr>
          <p:grpSpPr>
            <a:xfrm>
              <a:off x="3620597" y="1738586"/>
              <a:ext cx="932690" cy="903852"/>
              <a:chOff x="1954207" y="514898"/>
              <a:chExt cx="1032308" cy="1000500"/>
            </a:xfrm>
          </p:grpSpPr>
          <p:sp>
            <p:nvSpPr>
              <p:cNvPr id="49776" name="Google Shape;49776;p49"/>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7" name="Google Shape;49777;p49"/>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8" name="Google Shape;49778;p49"/>
            <p:cNvGrpSpPr/>
            <p:nvPr/>
          </p:nvGrpSpPr>
          <p:grpSpPr>
            <a:xfrm>
              <a:off x="3620817" y="1738568"/>
              <a:ext cx="932541" cy="903851"/>
              <a:chOff x="4056003" y="764391"/>
              <a:chExt cx="1032143" cy="1000499"/>
            </a:xfrm>
          </p:grpSpPr>
          <p:sp>
            <p:nvSpPr>
              <p:cNvPr id="49779" name="Google Shape;49779;p49"/>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80" name="Google Shape;49780;p49"/>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81" name="Google Shape;49781;p49"/>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82" name="Google Shape;49782;p49"/>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grpSp>
        <p:nvGrpSpPr>
          <p:cNvPr id="49792" name="Google Shape;49792;p49"/>
          <p:cNvGrpSpPr/>
          <p:nvPr/>
        </p:nvGrpSpPr>
        <p:grpSpPr>
          <a:xfrm>
            <a:off x="5298520" y="3535421"/>
            <a:ext cx="438902" cy="438914"/>
            <a:chOff x="1632821" y="4275274"/>
            <a:chExt cx="388305" cy="388351"/>
          </a:xfrm>
        </p:grpSpPr>
        <p:sp>
          <p:nvSpPr>
            <p:cNvPr id="49793" name="Google Shape;49793;p49"/>
            <p:cNvSpPr/>
            <p:nvPr/>
          </p:nvSpPr>
          <p:spPr>
            <a:xfrm>
              <a:off x="1632821" y="4275274"/>
              <a:ext cx="159791" cy="160301"/>
            </a:xfrm>
            <a:custGeom>
              <a:avLst/>
              <a:gdLst/>
              <a:ahLst/>
              <a:cxnLst/>
              <a:rect l="l" t="t" r="r" b="b"/>
              <a:pathLst>
                <a:path w="7487" h="7510" extrusionOk="0">
                  <a:moveTo>
                    <a:pt x="1" y="1"/>
                  </a:moveTo>
                  <a:lnTo>
                    <a:pt x="1" y="7510"/>
                  </a:lnTo>
                  <a:lnTo>
                    <a:pt x="2921" y="7510"/>
                  </a:lnTo>
                  <a:lnTo>
                    <a:pt x="2921" y="2944"/>
                  </a:lnTo>
                  <a:lnTo>
                    <a:pt x="7486" y="2944"/>
                  </a:lnTo>
                  <a:lnTo>
                    <a:pt x="74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4" name="Google Shape;49794;p49"/>
            <p:cNvSpPr/>
            <p:nvPr/>
          </p:nvSpPr>
          <p:spPr>
            <a:xfrm>
              <a:off x="1860844" y="4275274"/>
              <a:ext cx="160282" cy="160301"/>
            </a:xfrm>
            <a:custGeom>
              <a:avLst/>
              <a:gdLst/>
              <a:ahLst/>
              <a:cxnLst/>
              <a:rect l="l" t="t" r="r" b="b"/>
              <a:pathLst>
                <a:path w="7510" h="7510" extrusionOk="0">
                  <a:moveTo>
                    <a:pt x="1" y="1"/>
                  </a:moveTo>
                  <a:lnTo>
                    <a:pt x="1" y="2944"/>
                  </a:lnTo>
                  <a:lnTo>
                    <a:pt x="4566" y="2944"/>
                  </a:lnTo>
                  <a:lnTo>
                    <a:pt x="4566" y="7510"/>
                  </a:lnTo>
                  <a:lnTo>
                    <a:pt x="7509" y="7510"/>
                  </a:lnTo>
                  <a:lnTo>
                    <a:pt x="75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5" name="Google Shape;49795;p49"/>
            <p:cNvSpPr/>
            <p:nvPr/>
          </p:nvSpPr>
          <p:spPr>
            <a:xfrm>
              <a:off x="1860844" y="4503324"/>
              <a:ext cx="160282" cy="160301"/>
            </a:xfrm>
            <a:custGeom>
              <a:avLst/>
              <a:gdLst/>
              <a:ahLst/>
              <a:cxnLst/>
              <a:rect l="l" t="t" r="r" b="b"/>
              <a:pathLst>
                <a:path w="7510" h="7510" extrusionOk="0">
                  <a:moveTo>
                    <a:pt x="4566" y="1"/>
                  </a:moveTo>
                  <a:lnTo>
                    <a:pt x="4566" y="4566"/>
                  </a:lnTo>
                  <a:lnTo>
                    <a:pt x="1" y="4566"/>
                  </a:lnTo>
                  <a:lnTo>
                    <a:pt x="1" y="7509"/>
                  </a:lnTo>
                  <a:lnTo>
                    <a:pt x="7509" y="7509"/>
                  </a:lnTo>
                  <a:lnTo>
                    <a:pt x="75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6" name="Google Shape;49796;p49"/>
            <p:cNvSpPr/>
            <p:nvPr/>
          </p:nvSpPr>
          <p:spPr>
            <a:xfrm>
              <a:off x="1632821" y="4503324"/>
              <a:ext cx="159791" cy="160301"/>
            </a:xfrm>
            <a:custGeom>
              <a:avLst/>
              <a:gdLst/>
              <a:ahLst/>
              <a:cxnLst/>
              <a:rect l="l" t="t" r="r" b="b"/>
              <a:pathLst>
                <a:path w="7487" h="7510" extrusionOk="0">
                  <a:moveTo>
                    <a:pt x="1" y="1"/>
                  </a:moveTo>
                  <a:lnTo>
                    <a:pt x="1" y="7509"/>
                  </a:lnTo>
                  <a:lnTo>
                    <a:pt x="7486" y="7509"/>
                  </a:lnTo>
                  <a:lnTo>
                    <a:pt x="7486" y="4566"/>
                  </a:lnTo>
                  <a:lnTo>
                    <a:pt x="2921" y="4566"/>
                  </a:lnTo>
                  <a:lnTo>
                    <a:pt x="29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7" name="Google Shape;49797;p49"/>
            <p:cNvSpPr/>
            <p:nvPr/>
          </p:nvSpPr>
          <p:spPr>
            <a:xfrm>
              <a:off x="1786167" y="4429128"/>
              <a:ext cx="81123" cy="80641"/>
            </a:xfrm>
            <a:custGeom>
              <a:avLst/>
              <a:gdLst/>
              <a:ahLst/>
              <a:cxnLst/>
              <a:rect l="l" t="t" r="r" b="b"/>
              <a:pathLst>
                <a:path w="3801" h="3778" extrusionOk="0">
                  <a:moveTo>
                    <a:pt x="1901" y="0"/>
                  </a:moveTo>
                  <a:cubicBezTo>
                    <a:pt x="858" y="0"/>
                    <a:pt x="0" y="835"/>
                    <a:pt x="0" y="1901"/>
                  </a:cubicBezTo>
                  <a:cubicBezTo>
                    <a:pt x="0" y="2944"/>
                    <a:pt x="858" y="3778"/>
                    <a:pt x="1901" y="3778"/>
                  </a:cubicBezTo>
                  <a:cubicBezTo>
                    <a:pt x="2943" y="3778"/>
                    <a:pt x="3801" y="2944"/>
                    <a:pt x="3801" y="1901"/>
                  </a:cubicBezTo>
                  <a:cubicBezTo>
                    <a:pt x="3801" y="835"/>
                    <a:pt x="2943" y="0"/>
                    <a:pt x="1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8" name="Google Shape;49798;p49"/>
            <p:cNvSpPr/>
            <p:nvPr/>
          </p:nvSpPr>
          <p:spPr>
            <a:xfrm>
              <a:off x="1717892" y="4360355"/>
              <a:ext cx="217672" cy="218189"/>
            </a:xfrm>
            <a:custGeom>
              <a:avLst/>
              <a:gdLst/>
              <a:ahLst/>
              <a:cxnLst/>
              <a:rect l="l" t="t" r="r" b="b"/>
              <a:pathLst>
                <a:path w="10199" h="10222" extrusionOk="0">
                  <a:moveTo>
                    <a:pt x="5633" y="1067"/>
                  </a:moveTo>
                  <a:lnTo>
                    <a:pt x="5633" y="2203"/>
                  </a:lnTo>
                  <a:cubicBezTo>
                    <a:pt x="6050" y="2272"/>
                    <a:pt x="6444" y="2434"/>
                    <a:pt x="6791" y="2666"/>
                  </a:cubicBezTo>
                  <a:lnTo>
                    <a:pt x="7579" y="1878"/>
                  </a:lnTo>
                  <a:lnTo>
                    <a:pt x="8321" y="2643"/>
                  </a:lnTo>
                  <a:lnTo>
                    <a:pt x="7533" y="3431"/>
                  </a:lnTo>
                  <a:cubicBezTo>
                    <a:pt x="7765" y="3755"/>
                    <a:pt x="7950" y="4149"/>
                    <a:pt x="8020" y="4566"/>
                  </a:cubicBezTo>
                  <a:lnTo>
                    <a:pt x="9132" y="4566"/>
                  </a:lnTo>
                  <a:lnTo>
                    <a:pt x="9132" y="5633"/>
                  </a:lnTo>
                  <a:lnTo>
                    <a:pt x="8020" y="5633"/>
                  </a:lnTo>
                  <a:cubicBezTo>
                    <a:pt x="7950" y="6073"/>
                    <a:pt x="7765" y="6467"/>
                    <a:pt x="7533" y="6791"/>
                  </a:cubicBezTo>
                  <a:lnTo>
                    <a:pt x="8321" y="7579"/>
                  </a:lnTo>
                  <a:lnTo>
                    <a:pt x="7579" y="8344"/>
                  </a:lnTo>
                  <a:lnTo>
                    <a:pt x="6791" y="7556"/>
                  </a:lnTo>
                  <a:cubicBezTo>
                    <a:pt x="6444" y="7788"/>
                    <a:pt x="6050" y="7950"/>
                    <a:pt x="5633" y="8020"/>
                  </a:cubicBezTo>
                  <a:lnTo>
                    <a:pt x="5633" y="9132"/>
                  </a:lnTo>
                  <a:lnTo>
                    <a:pt x="4566" y="9132"/>
                  </a:lnTo>
                  <a:lnTo>
                    <a:pt x="4566" y="8020"/>
                  </a:lnTo>
                  <a:cubicBezTo>
                    <a:pt x="4149" y="7950"/>
                    <a:pt x="3755" y="7788"/>
                    <a:pt x="3408" y="7556"/>
                  </a:cubicBezTo>
                  <a:lnTo>
                    <a:pt x="2620" y="8344"/>
                  </a:lnTo>
                  <a:lnTo>
                    <a:pt x="1878" y="7579"/>
                  </a:lnTo>
                  <a:lnTo>
                    <a:pt x="2666" y="6791"/>
                  </a:lnTo>
                  <a:cubicBezTo>
                    <a:pt x="2434" y="6467"/>
                    <a:pt x="2249" y="6073"/>
                    <a:pt x="2179" y="5633"/>
                  </a:cubicBezTo>
                  <a:lnTo>
                    <a:pt x="1067" y="5633"/>
                  </a:lnTo>
                  <a:lnTo>
                    <a:pt x="1067" y="4566"/>
                  </a:lnTo>
                  <a:lnTo>
                    <a:pt x="2179" y="4566"/>
                  </a:lnTo>
                  <a:cubicBezTo>
                    <a:pt x="2272" y="4149"/>
                    <a:pt x="2434" y="3755"/>
                    <a:pt x="2666" y="3431"/>
                  </a:cubicBezTo>
                  <a:lnTo>
                    <a:pt x="1878" y="2643"/>
                  </a:lnTo>
                  <a:lnTo>
                    <a:pt x="2620" y="1878"/>
                  </a:lnTo>
                  <a:lnTo>
                    <a:pt x="3408" y="2666"/>
                  </a:lnTo>
                  <a:cubicBezTo>
                    <a:pt x="3755" y="2434"/>
                    <a:pt x="4149" y="2272"/>
                    <a:pt x="4566" y="2203"/>
                  </a:cubicBezTo>
                  <a:lnTo>
                    <a:pt x="4566" y="1067"/>
                  </a:lnTo>
                  <a:close/>
                  <a:moveTo>
                    <a:pt x="1" y="1"/>
                  </a:moveTo>
                  <a:lnTo>
                    <a:pt x="1" y="10221"/>
                  </a:lnTo>
                  <a:lnTo>
                    <a:pt x="10198" y="10221"/>
                  </a:lnTo>
                  <a:lnTo>
                    <a:pt x="101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57981;p91">
            <a:extLst>
              <a:ext uri="{FF2B5EF4-FFF2-40B4-BE49-F238E27FC236}">
                <a16:creationId xmlns:a16="http://schemas.microsoft.com/office/drawing/2014/main" id="{6237D950-3936-0CB9-152C-E5C0E1624EF7}"/>
              </a:ext>
            </a:extLst>
          </p:cNvPr>
          <p:cNvGrpSpPr/>
          <p:nvPr/>
        </p:nvGrpSpPr>
        <p:grpSpPr>
          <a:xfrm>
            <a:off x="1218085" y="1915328"/>
            <a:ext cx="474094" cy="435317"/>
            <a:chOff x="-46422300" y="3936925"/>
            <a:chExt cx="320575" cy="302475"/>
          </a:xfrm>
          <a:solidFill>
            <a:schemeClr val="bg1"/>
          </a:solidFill>
        </p:grpSpPr>
        <p:sp>
          <p:nvSpPr>
            <p:cNvPr id="3" name="Google Shape;57982;p91">
              <a:extLst>
                <a:ext uri="{FF2B5EF4-FFF2-40B4-BE49-F238E27FC236}">
                  <a16:creationId xmlns:a16="http://schemas.microsoft.com/office/drawing/2014/main" id="{C4DB22D5-B3A8-937E-2931-B01DD39A761A}"/>
                </a:ext>
              </a:extLst>
            </p:cNvPr>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7983;p91">
              <a:extLst>
                <a:ext uri="{FF2B5EF4-FFF2-40B4-BE49-F238E27FC236}">
                  <a16:creationId xmlns:a16="http://schemas.microsoft.com/office/drawing/2014/main" id="{16CCB437-7BA2-ED3C-45A8-AFF4CD17DC06}"/>
                </a:ext>
              </a:extLst>
            </p:cNvPr>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58962;p93">
            <a:extLst>
              <a:ext uri="{FF2B5EF4-FFF2-40B4-BE49-F238E27FC236}">
                <a16:creationId xmlns:a16="http://schemas.microsoft.com/office/drawing/2014/main" id="{3266A040-72F5-75C6-D1AB-F86846D7D850}"/>
              </a:ext>
            </a:extLst>
          </p:cNvPr>
          <p:cNvGrpSpPr/>
          <p:nvPr/>
        </p:nvGrpSpPr>
        <p:grpSpPr>
          <a:xfrm>
            <a:off x="5339686" y="1931531"/>
            <a:ext cx="419443" cy="420487"/>
            <a:chOff x="-3771675" y="3971775"/>
            <a:chExt cx="291300" cy="292025"/>
          </a:xfrm>
          <a:solidFill>
            <a:schemeClr val="bg1"/>
          </a:solidFill>
        </p:grpSpPr>
        <p:sp>
          <p:nvSpPr>
            <p:cNvPr id="6" name="Google Shape;58963;p93">
              <a:extLst>
                <a:ext uri="{FF2B5EF4-FFF2-40B4-BE49-F238E27FC236}">
                  <a16:creationId xmlns:a16="http://schemas.microsoft.com/office/drawing/2014/main" id="{76376B96-728D-92D7-D170-15D90461E367}"/>
                </a:ext>
              </a:extLst>
            </p:cNvPr>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8964;p93">
              <a:extLst>
                <a:ext uri="{FF2B5EF4-FFF2-40B4-BE49-F238E27FC236}">
                  <a16:creationId xmlns:a16="http://schemas.microsoft.com/office/drawing/2014/main" id="{6C528880-8024-024C-E302-ED3AEC96C775}"/>
                </a:ext>
              </a:extLst>
            </p:cNvPr>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8965;p93">
              <a:extLst>
                <a:ext uri="{FF2B5EF4-FFF2-40B4-BE49-F238E27FC236}">
                  <a16:creationId xmlns:a16="http://schemas.microsoft.com/office/drawing/2014/main" id="{E01386AB-516B-5523-176F-DD0B4F67FC71}"/>
                </a:ext>
              </a:extLst>
            </p:cNvPr>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58966;p93">
              <a:extLst>
                <a:ext uri="{FF2B5EF4-FFF2-40B4-BE49-F238E27FC236}">
                  <a16:creationId xmlns:a16="http://schemas.microsoft.com/office/drawing/2014/main" id="{FB22DC05-7326-4121-6C16-6D83877AAC72}"/>
                </a:ext>
              </a:extLst>
            </p:cNvPr>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8967;p93">
              <a:extLst>
                <a:ext uri="{FF2B5EF4-FFF2-40B4-BE49-F238E27FC236}">
                  <a16:creationId xmlns:a16="http://schemas.microsoft.com/office/drawing/2014/main" id="{DEFF9B39-D331-45D7-D528-84CA1C81E1B3}"/>
                </a:ext>
              </a:extLst>
            </p:cNvPr>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58836;p93">
            <a:extLst>
              <a:ext uri="{FF2B5EF4-FFF2-40B4-BE49-F238E27FC236}">
                <a16:creationId xmlns:a16="http://schemas.microsoft.com/office/drawing/2014/main" id="{6501BB79-9201-86C5-CE78-1D985C12F6B4}"/>
              </a:ext>
            </a:extLst>
          </p:cNvPr>
          <p:cNvGrpSpPr/>
          <p:nvPr/>
        </p:nvGrpSpPr>
        <p:grpSpPr>
          <a:xfrm>
            <a:off x="1231949" y="3561279"/>
            <a:ext cx="421927" cy="370882"/>
            <a:chOff x="-3030525" y="3973150"/>
            <a:chExt cx="293025" cy="257575"/>
          </a:xfrm>
          <a:solidFill>
            <a:schemeClr val="bg1"/>
          </a:solidFill>
        </p:grpSpPr>
        <p:sp>
          <p:nvSpPr>
            <p:cNvPr id="12" name="Google Shape;58837;p93">
              <a:extLst>
                <a:ext uri="{FF2B5EF4-FFF2-40B4-BE49-F238E27FC236}">
                  <a16:creationId xmlns:a16="http://schemas.microsoft.com/office/drawing/2014/main" id="{4392348E-16C2-BA4B-AA9C-FF82784B28BD}"/>
                </a:ext>
              </a:extLst>
            </p:cNvPr>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8838;p93">
              <a:extLst>
                <a:ext uri="{FF2B5EF4-FFF2-40B4-BE49-F238E27FC236}">
                  <a16:creationId xmlns:a16="http://schemas.microsoft.com/office/drawing/2014/main" id="{83232C91-7393-43B1-6F15-D94B3ACFA2FB}"/>
                </a:ext>
              </a:extLst>
            </p:cNvPr>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806"/>
        <p:cNvGrpSpPr/>
        <p:nvPr/>
      </p:nvGrpSpPr>
      <p:grpSpPr>
        <a:xfrm>
          <a:off x="0" y="0"/>
          <a:ext cx="0" cy="0"/>
          <a:chOff x="0" y="0"/>
          <a:chExt cx="0" cy="0"/>
        </a:xfrm>
      </p:grpSpPr>
      <p:grpSp>
        <p:nvGrpSpPr>
          <p:cNvPr id="49807" name="Google Shape;49807;p50"/>
          <p:cNvGrpSpPr/>
          <p:nvPr/>
        </p:nvGrpSpPr>
        <p:grpSpPr>
          <a:xfrm>
            <a:off x="1450395" y="1082691"/>
            <a:ext cx="1032308" cy="1000509"/>
            <a:chOff x="1484095" y="802341"/>
            <a:chExt cx="1032308" cy="1000509"/>
          </a:xfrm>
        </p:grpSpPr>
        <p:grpSp>
          <p:nvGrpSpPr>
            <p:cNvPr id="49808" name="Google Shape;49808;p50"/>
            <p:cNvGrpSpPr/>
            <p:nvPr/>
          </p:nvGrpSpPr>
          <p:grpSpPr>
            <a:xfrm>
              <a:off x="1484095" y="802350"/>
              <a:ext cx="1032308" cy="1000500"/>
              <a:chOff x="1954207" y="514898"/>
              <a:chExt cx="1032308" cy="1000500"/>
            </a:xfrm>
          </p:grpSpPr>
          <p:sp>
            <p:nvSpPr>
              <p:cNvPr id="49809" name="Google Shape;49809;p50"/>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0" name="Google Shape;49810;p50"/>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1" name="Google Shape;49811;p50"/>
            <p:cNvGrpSpPr/>
            <p:nvPr/>
          </p:nvGrpSpPr>
          <p:grpSpPr>
            <a:xfrm>
              <a:off x="1484253" y="802341"/>
              <a:ext cx="1032143" cy="1000499"/>
              <a:chOff x="4056003" y="764391"/>
              <a:chExt cx="1032143" cy="1000499"/>
            </a:xfrm>
          </p:grpSpPr>
          <p:sp>
            <p:nvSpPr>
              <p:cNvPr id="49812" name="Google Shape;49812;p50"/>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813" name="Google Shape;49813;p50"/>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814" name="Google Shape;49814;p50"/>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815" name="Google Shape;49815;p50"/>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sp>
        <p:nvSpPr>
          <p:cNvPr id="49816" name="Google Shape;49816;p50"/>
          <p:cNvSpPr txBox="1">
            <a:spLocks noGrp="1"/>
          </p:cNvSpPr>
          <p:nvPr>
            <p:ph type="title"/>
          </p:nvPr>
        </p:nvSpPr>
        <p:spPr>
          <a:xfrm>
            <a:off x="1314200" y="2315075"/>
            <a:ext cx="5026800" cy="82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Hardware</a:t>
            </a:r>
            <a:endParaRPr dirty="0"/>
          </a:p>
        </p:txBody>
      </p:sp>
      <p:sp>
        <p:nvSpPr>
          <p:cNvPr id="49817" name="Google Shape;49817;p50"/>
          <p:cNvSpPr txBox="1">
            <a:spLocks noGrp="1"/>
          </p:cNvSpPr>
          <p:nvPr>
            <p:ph type="title" idx="2"/>
          </p:nvPr>
        </p:nvSpPr>
        <p:spPr>
          <a:xfrm>
            <a:off x="1450550" y="1306500"/>
            <a:ext cx="1032000" cy="5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49819" name="Google Shape;49819;p50"/>
          <p:cNvGrpSpPr/>
          <p:nvPr/>
        </p:nvGrpSpPr>
        <p:grpSpPr>
          <a:xfrm>
            <a:off x="1411579" y="3340825"/>
            <a:ext cx="4354092" cy="0"/>
            <a:chOff x="1875300" y="3007925"/>
            <a:chExt cx="5393400" cy="0"/>
          </a:xfrm>
        </p:grpSpPr>
        <p:cxnSp>
          <p:nvCxnSpPr>
            <p:cNvPr id="49820" name="Google Shape;49820;p50"/>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49821" name="Google Shape;49821;p50"/>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49822" name="Google Shape;49822;p50"/>
          <p:cNvGrpSpPr/>
          <p:nvPr/>
        </p:nvGrpSpPr>
        <p:grpSpPr>
          <a:xfrm>
            <a:off x="8194436" y="-754526"/>
            <a:ext cx="1914693" cy="3661095"/>
            <a:chOff x="-969933" y="2588077"/>
            <a:chExt cx="1914693" cy="3661095"/>
          </a:xfrm>
        </p:grpSpPr>
        <p:sp>
          <p:nvSpPr>
            <p:cNvPr id="49823" name="Google Shape;49823;p50"/>
            <p:cNvSpPr/>
            <p:nvPr/>
          </p:nvSpPr>
          <p:spPr>
            <a:xfrm>
              <a:off x="-969933" y="2588077"/>
              <a:ext cx="1914693" cy="3661095"/>
            </a:xfrm>
            <a:custGeom>
              <a:avLst/>
              <a:gdLst/>
              <a:ahLst/>
              <a:cxnLst/>
              <a:rect l="l" t="t" r="r" b="b"/>
              <a:pathLst>
                <a:path w="19785" h="37831" extrusionOk="0">
                  <a:moveTo>
                    <a:pt x="19696" y="9139"/>
                  </a:moveTo>
                  <a:lnTo>
                    <a:pt x="19696" y="9139"/>
                  </a:lnTo>
                  <a:lnTo>
                    <a:pt x="19696" y="9128"/>
                  </a:lnTo>
                  <a:lnTo>
                    <a:pt x="18949" y="5719"/>
                  </a:lnTo>
                  <a:lnTo>
                    <a:pt x="18949" y="5719"/>
                  </a:lnTo>
                  <a:lnTo>
                    <a:pt x="18311" y="4432"/>
                  </a:lnTo>
                  <a:lnTo>
                    <a:pt x="17387" y="3079"/>
                  </a:lnTo>
                  <a:lnTo>
                    <a:pt x="17387" y="3079"/>
                  </a:lnTo>
                  <a:lnTo>
                    <a:pt x="16243" y="1925"/>
                  </a:lnTo>
                  <a:lnTo>
                    <a:pt x="16243" y="1925"/>
                  </a:lnTo>
                  <a:lnTo>
                    <a:pt x="16243" y="1925"/>
                  </a:lnTo>
                  <a:lnTo>
                    <a:pt x="14616" y="792"/>
                  </a:lnTo>
                  <a:cubicBezTo>
                    <a:pt x="14616" y="792"/>
                    <a:pt x="14616" y="792"/>
                    <a:pt x="14616" y="792"/>
                  </a:cubicBezTo>
                  <a:lnTo>
                    <a:pt x="12515" y="121"/>
                  </a:lnTo>
                  <a:lnTo>
                    <a:pt x="10976" y="11"/>
                  </a:lnTo>
                  <a:lnTo>
                    <a:pt x="10976" y="11"/>
                  </a:lnTo>
                  <a:lnTo>
                    <a:pt x="9898" y="0"/>
                  </a:lnTo>
                  <a:lnTo>
                    <a:pt x="9898" y="0"/>
                  </a:lnTo>
                  <a:lnTo>
                    <a:pt x="9898" y="0"/>
                  </a:lnTo>
                  <a:lnTo>
                    <a:pt x="9898" y="0"/>
                  </a:lnTo>
                  <a:lnTo>
                    <a:pt x="9898" y="0"/>
                  </a:lnTo>
                  <a:lnTo>
                    <a:pt x="8809" y="11"/>
                  </a:lnTo>
                  <a:lnTo>
                    <a:pt x="8809" y="11"/>
                  </a:lnTo>
                  <a:lnTo>
                    <a:pt x="8809" y="11"/>
                  </a:lnTo>
                  <a:lnTo>
                    <a:pt x="8809" y="11"/>
                  </a:lnTo>
                  <a:lnTo>
                    <a:pt x="7270" y="121"/>
                  </a:lnTo>
                  <a:lnTo>
                    <a:pt x="7270" y="121"/>
                  </a:lnTo>
                  <a:lnTo>
                    <a:pt x="7270" y="121"/>
                  </a:lnTo>
                  <a:lnTo>
                    <a:pt x="7270" y="121"/>
                  </a:lnTo>
                  <a:lnTo>
                    <a:pt x="5169" y="792"/>
                  </a:lnTo>
                  <a:cubicBezTo>
                    <a:pt x="5169" y="792"/>
                    <a:pt x="5169" y="792"/>
                    <a:pt x="5169" y="792"/>
                  </a:cubicBezTo>
                  <a:lnTo>
                    <a:pt x="3542" y="1925"/>
                  </a:lnTo>
                  <a:lnTo>
                    <a:pt x="3542" y="1925"/>
                  </a:lnTo>
                  <a:lnTo>
                    <a:pt x="3542" y="1925"/>
                  </a:lnTo>
                  <a:lnTo>
                    <a:pt x="2409" y="3079"/>
                  </a:lnTo>
                  <a:lnTo>
                    <a:pt x="2409" y="3079"/>
                  </a:lnTo>
                  <a:lnTo>
                    <a:pt x="2398" y="3079"/>
                  </a:lnTo>
                  <a:lnTo>
                    <a:pt x="1485" y="4432"/>
                  </a:lnTo>
                  <a:lnTo>
                    <a:pt x="836" y="5719"/>
                  </a:lnTo>
                  <a:lnTo>
                    <a:pt x="836" y="5719"/>
                  </a:lnTo>
                  <a:lnTo>
                    <a:pt x="88" y="9128"/>
                  </a:lnTo>
                  <a:lnTo>
                    <a:pt x="1" y="12537"/>
                  </a:lnTo>
                  <a:lnTo>
                    <a:pt x="1" y="12537"/>
                  </a:lnTo>
                  <a:lnTo>
                    <a:pt x="1" y="12537"/>
                  </a:lnTo>
                  <a:lnTo>
                    <a:pt x="176" y="13483"/>
                  </a:lnTo>
                  <a:lnTo>
                    <a:pt x="341" y="14198"/>
                  </a:lnTo>
                  <a:lnTo>
                    <a:pt x="374" y="14384"/>
                  </a:lnTo>
                  <a:lnTo>
                    <a:pt x="693" y="15638"/>
                  </a:lnTo>
                  <a:lnTo>
                    <a:pt x="660" y="16364"/>
                  </a:lnTo>
                  <a:lnTo>
                    <a:pt x="693" y="17541"/>
                  </a:lnTo>
                  <a:lnTo>
                    <a:pt x="836" y="18563"/>
                  </a:lnTo>
                  <a:lnTo>
                    <a:pt x="1155" y="20565"/>
                  </a:lnTo>
                  <a:lnTo>
                    <a:pt x="1617" y="22368"/>
                  </a:lnTo>
                  <a:lnTo>
                    <a:pt x="1859" y="23424"/>
                  </a:lnTo>
                  <a:lnTo>
                    <a:pt x="2420" y="25195"/>
                  </a:lnTo>
                  <a:lnTo>
                    <a:pt x="2970" y="26393"/>
                  </a:lnTo>
                  <a:lnTo>
                    <a:pt x="3311" y="28230"/>
                  </a:lnTo>
                  <a:cubicBezTo>
                    <a:pt x="3608" y="29945"/>
                    <a:pt x="3652" y="31694"/>
                    <a:pt x="3432" y="33420"/>
                  </a:cubicBezTo>
                  <a:lnTo>
                    <a:pt x="2893" y="37819"/>
                  </a:lnTo>
                  <a:lnTo>
                    <a:pt x="2926" y="37830"/>
                  </a:lnTo>
                  <a:lnTo>
                    <a:pt x="3476" y="33431"/>
                  </a:lnTo>
                  <a:cubicBezTo>
                    <a:pt x="3685" y="31694"/>
                    <a:pt x="3652" y="29945"/>
                    <a:pt x="3355" y="28230"/>
                  </a:cubicBezTo>
                  <a:lnTo>
                    <a:pt x="3036" y="26503"/>
                  </a:lnTo>
                  <a:lnTo>
                    <a:pt x="3828" y="27757"/>
                  </a:lnTo>
                  <a:lnTo>
                    <a:pt x="3828" y="27757"/>
                  </a:lnTo>
                  <a:lnTo>
                    <a:pt x="3828" y="27757"/>
                  </a:lnTo>
                  <a:lnTo>
                    <a:pt x="4982" y="28912"/>
                  </a:lnTo>
                  <a:lnTo>
                    <a:pt x="6071" y="29945"/>
                  </a:lnTo>
                  <a:lnTo>
                    <a:pt x="7149" y="30803"/>
                  </a:lnTo>
                  <a:lnTo>
                    <a:pt x="8061" y="31419"/>
                  </a:lnTo>
                  <a:lnTo>
                    <a:pt x="8061" y="31419"/>
                  </a:lnTo>
                  <a:lnTo>
                    <a:pt x="8061" y="31419"/>
                  </a:lnTo>
                  <a:lnTo>
                    <a:pt x="9051" y="31826"/>
                  </a:lnTo>
                  <a:lnTo>
                    <a:pt x="9051" y="31826"/>
                  </a:lnTo>
                  <a:lnTo>
                    <a:pt x="9898" y="31903"/>
                  </a:lnTo>
                  <a:lnTo>
                    <a:pt x="9898" y="31903"/>
                  </a:lnTo>
                  <a:lnTo>
                    <a:pt x="9898" y="31903"/>
                  </a:lnTo>
                  <a:lnTo>
                    <a:pt x="9898" y="31903"/>
                  </a:lnTo>
                  <a:lnTo>
                    <a:pt x="9898" y="31903"/>
                  </a:lnTo>
                  <a:lnTo>
                    <a:pt x="10734" y="31826"/>
                  </a:lnTo>
                  <a:lnTo>
                    <a:pt x="10734" y="31826"/>
                  </a:lnTo>
                  <a:lnTo>
                    <a:pt x="11723" y="31419"/>
                  </a:lnTo>
                  <a:lnTo>
                    <a:pt x="12636" y="30803"/>
                  </a:lnTo>
                  <a:lnTo>
                    <a:pt x="13725" y="29945"/>
                  </a:lnTo>
                  <a:lnTo>
                    <a:pt x="14814" y="28912"/>
                  </a:lnTo>
                  <a:lnTo>
                    <a:pt x="15957" y="27757"/>
                  </a:lnTo>
                  <a:lnTo>
                    <a:pt x="15957" y="27757"/>
                  </a:lnTo>
                  <a:lnTo>
                    <a:pt x="15968" y="27757"/>
                  </a:lnTo>
                  <a:lnTo>
                    <a:pt x="16738" y="26525"/>
                  </a:lnTo>
                  <a:lnTo>
                    <a:pt x="16419" y="28230"/>
                  </a:lnTo>
                  <a:cubicBezTo>
                    <a:pt x="16133" y="29945"/>
                    <a:pt x="16089" y="31705"/>
                    <a:pt x="16298" y="33431"/>
                  </a:cubicBezTo>
                  <a:lnTo>
                    <a:pt x="16848" y="37830"/>
                  </a:lnTo>
                  <a:lnTo>
                    <a:pt x="16892" y="37830"/>
                  </a:lnTo>
                  <a:lnTo>
                    <a:pt x="16342" y="33431"/>
                  </a:lnTo>
                  <a:cubicBezTo>
                    <a:pt x="16133" y="31694"/>
                    <a:pt x="16166" y="29956"/>
                    <a:pt x="16463" y="28230"/>
                  </a:cubicBezTo>
                  <a:lnTo>
                    <a:pt x="16804" y="26426"/>
                  </a:lnTo>
                  <a:lnTo>
                    <a:pt x="17365" y="25195"/>
                  </a:lnTo>
                  <a:lnTo>
                    <a:pt x="17926" y="23424"/>
                  </a:lnTo>
                  <a:lnTo>
                    <a:pt x="18168" y="22368"/>
                  </a:lnTo>
                  <a:lnTo>
                    <a:pt x="18630" y="20565"/>
                  </a:lnTo>
                  <a:lnTo>
                    <a:pt x="18949" y="18563"/>
                  </a:lnTo>
                  <a:lnTo>
                    <a:pt x="19092" y="17541"/>
                  </a:lnTo>
                  <a:lnTo>
                    <a:pt x="19125" y="16364"/>
                  </a:lnTo>
                  <a:lnTo>
                    <a:pt x="19092" y="15638"/>
                  </a:lnTo>
                  <a:lnTo>
                    <a:pt x="19410" y="14384"/>
                  </a:lnTo>
                  <a:lnTo>
                    <a:pt x="19454" y="14198"/>
                  </a:lnTo>
                  <a:lnTo>
                    <a:pt x="19608" y="13494"/>
                  </a:lnTo>
                  <a:lnTo>
                    <a:pt x="19784" y="12537"/>
                  </a:lnTo>
                  <a:lnTo>
                    <a:pt x="19696" y="9139"/>
                  </a:lnTo>
                  <a:close/>
                  <a:moveTo>
                    <a:pt x="7281" y="154"/>
                  </a:moveTo>
                  <a:lnTo>
                    <a:pt x="8787" y="44"/>
                  </a:lnTo>
                  <a:lnTo>
                    <a:pt x="8842" y="1892"/>
                  </a:lnTo>
                  <a:lnTo>
                    <a:pt x="7006" y="2068"/>
                  </a:lnTo>
                  <a:close/>
                  <a:moveTo>
                    <a:pt x="5697" y="6016"/>
                  </a:moveTo>
                  <a:lnTo>
                    <a:pt x="7336" y="5565"/>
                  </a:lnTo>
                  <a:lnTo>
                    <a:pt x="7094" y="7731"/>
                  </a:lnTo>
                  <a:lnTo>
                    <a:pt x="5466" y="8094"/>
                  </a:lnTo>
                  <a:lnTo>
                    <a:pt x="5697" y="6016"/>
                  </a:lnTo>
                  <a:close/>
                  <a:moveTo>
                    <a:pt x="5697" y="5983"/>
                  </a:moveTo>
                  <a:lnTo>
                    <a:pt x="5169" y="2772"/>
                  </a:lnTo>
                  <a:lnTo>
                    <a:pt x="6973" y="2101"/>
                  </a:lnTo>
                  <a:lnTo>
                    <a:pt x="7336" y="5532"/>
                  </a:lnTo>
                  <a:lnTo>
                    <a:pt x="5697" y="5983"/>
                  </a:lnTo>
                  <a:close/>
                  <a:moveTo>
                    <a:pt x="6258" y="26074"/>
                  </a:moveTo>
                  <a:lnTo>
                    <a:pt x="7523" y="26052"/>
                  </a:lnTo>
                  <a:lnTo>
                    <a:pt x="7424" y="26569"/>
                  </a:lnTo>
                  <a:close/>
                  <a:moveTo>
                    <a:pt x="7578" y="27284"/>
                  </a:moveTo>
                  <a:lnTo>
                    <a:pt x="6269" y="26107"/>
                  </a:lnTo>
                  <a:lnTo>
                    <a:pt x="7424" y="26602"/>
                  </a:lnTo>
                  <a:close/>
                  <a:moveTo>
                    <a:pt x="6280" y="26041"/>
                  </a:moveTo>
                  <a:lnTo>
                    <a:pt x="7314" y="25689"/>
                  </a:lnTo>
                  <a:lnTo>
                    <a:pt x="8116" y="25327"/>
                  </a:lnTo>
                  <a:lnTo>
                    <a:pt x="7534" y="26019"/>
                  </a:lnTo>
                  <a:lnTo>
                    <a:pt x="6280" y="26041"/>
                  </a:lnTo>
                  <a:close/>
                  <a:moveTo>
                    <a:pt x="7303" y="25656"/>
                  </a:moveTo>
                  <a:lnTo>
                    <a:pt x="6203" y="26041"/>
                  </a:lnTo>
                  <a:lnTo>
                    <a:pt x="6434" y="24579"/>
                  </a:lnTo>
                  <a:lnTo>
                    <a:pt x="7369" y="24172"/>
                  </a:lnTo>
                  <a:lnTo>
                    <a:pt x="8215" y="23732"/>
                  </a:lnTo>
                  <a:lnTo>
                    <a:pt x="8149" y="25283"/>
                  </a:lnTo>
                  <a:lnTo>
                    <a:pt x="7303" y="25656"/>
                  </a:lnTo>
                  <a:close/>
                  <a:moveTo>
                    <a:pt x="2321" y="15077"/>
                  </a:moveTo>
                  <a:lnTo>
                    <a:pt x="2618" y="15275"/>
                  </a:lnTo>
                  <a:lnTo>
                    <a:pt x="2618" y="15616"/>
                  </a:lnTo>
                  <a:lnTo>
                    <a:pt x="2156" y="15550"/>
                  </a:lnTo>
                  <a:close/>
                  <a:moveTo>
                    <a:pt x="2310" y="15033"/>
                  </a:moveTo>
                  <a:lnTo>
                    <a:pt x="2057" y="14758"/>
                  </a:lnTo>
                  <a:lnTo>
                    <a:pt x="3190" y="14417"/>
                  </a:lnTo>
                  <a:lnTo>
                    <a:pt x="2321" y="15033"/>
                  </a:lnTo>
                  <a:close/>
                  <a:moveTo>
                    <a:pt x="2343" y="15055"/>
                  </a:moveTo>
                  <a:lnTo>
                    <a:pt x="3267" y="14406"/>
                  </a:lnTo>
                  <a:lnTo>
                    <a:pt x="3377" y="14637"/>
                  </a:lnTo>
                  <a:lnTo>
                    <a:pt x="2629" y="15253"/>
                  </a:lnTo>
                  <a:lnTo>
                    <a:pt x="2343" y="15055"/>
                  </a:lnTo>
                  <a:close/>
                  <a:moveTo>
                    <a:pt x="4245" y="11756"/>
                  </a:moveTo>
                  <a:lnTo>
                    <a:pt x="4245" y="11756"/>
                  </a:lnTo>
                  <a:lnTo>
                    <a:pt x="4322" y="12845"/>
                  </a:lnTo>
                  <a:lnTo>
                    <a:pt x="2805" y="12933"/>
                  </a:lnTo>
                  <a:lnTo>
                    <a:pt x="2772" y="12284"/>
                  </a:lnTo>
                  <a:lnTo>
                    <a:pt x="4245" y="11756"/>
                  </a:lnTo>
                  <a:close/>
                  <a:moveTo>
                    <a:pt x="2772" y="12251"/>
                  </a:moveTo>
                  <a:lnTo>
                    <a:pt x="2695" y="11063"/>
                  </a:lnTo>
                  <a:lnTo>
                    <a:pt x="4168" y="10568"/>
                  </a:lnTo>
                  <a:lnTo>
                    <a:pt x="4245" y="11723"/>
                  </a:lnTo>
                  <a:lnTo>
                    <a:pt x="4245" y="11723"/>
                  </a:lnTo>
                  <a:lnTo>
                    <a:pt x="4234" y="11723"/>
                  </a:lnTo>
                  <a:lnTo>
                    <a:pt x="2772" y="12251"/>
                  </a:lnTo>
                  <a:close/>
                  <a:moveTo>
                    <a:pt x="4322" y="12878"/>
                  </a:moveTo>
                  <a:lnTo>
                    <a:pt x="4355" y="13285"/>
                  </a:lnTo>
                  <a:lnTo>
                    <a:pt x="2893" y="13340"/>
                  </a:lnTo>
                  <a:lnTo>
                    <a:pt x="2816" y="12966"/>
                  </a:lnTo>
                  <a:lnTo>
                    <a:pt x="4322" y="12878"/>
                  </a:lnTo>
                  <a:close/>
                  <a:moveTo>
                    <a:pt x="6082" y="21643"/>
                  </a:moveTo>
                  <a:lnTo>
                    <a:pt x="6621" y="21082"/>
                  </a:lnTo>
                  <a:lnTo>
                    <a:pt x="7303" y="21434"/>
                  </a:lnTo>
                  <a:lnTo>
                    <a:pt x="6797" y="21764"/>
                  </a:lnTo>
                  <a:lnTo>
                    <a:pt x="6082" y="21643"/>
                  </a:lnTo>
                  <a:close/>
                  <a:moveTo>
                    <a:pt x="6764" y="21786"/>
                  </a:moveTo>
                  <a:lnTo>
                    <a:pt x="5873" y="22335"/>
                  </a:lnTo>
                  <a:lnTo>
                    <a:pt x="6060" y="21665"/>
                  </a:lnTo>
                  <a:lnTo>
                    <a:pt x="6764" y="21786"/>
                  </a:lnTo>
                  <a:close/>
                  <a:moveTo>
                    <a:pt x="6445" y="19542"/>
                  </a:moveTo>
                  <a:lnTo>
                    <a:pt x="6973" y="20653"/>
                  </a:lnTo>
                  <a:lnTo>
                    <a:pt x="6621" y="21038"/>
                  </a:lnTo>
                  <a:lnTo>
                    <a:pt x="5565" y="19993"/>
                  </a:lnTo>
                  <a:lnTo>
                    <a:pt x="6456" y="19542"/>
                  </a:lnTo>
                  <a:close/>
                  <a:moveTo>
                    <a:pt x="5543" y="19971"/>
                  </a:moveTo>
                  <a:lnTo>
                    <a:pt x="4740" y="19190"/>
                  </a:lnTo>
                  <a:lnTo>
                    <a:pt x="5961" y="18497"/>
                  </a:lnTo>
                  <a:lnTo>
                    <a:pt x="6434" y="19520"/>
                  </a:lnTo>
                  <a:close/>
                  <a:moveTo>
                    <a:pt x="6995" y="20686"/>
                  </a:moveTo>
                  <a:lnTo>
                    <a:pt x="7336" y="21038"/>
                  </a:lnTo>
                  <a:lnTo>
                    <a:pt x="7325" y="21412"/>
                  </a:lnTo>
                  <a:lnTo>
                    <a:pt x="6643" y="21060"/>
                  </a:lnTo>
                  <a:lnTo>
                    <a:pt x="6995" y="20686"/>
                  </a:lnTo>
                  <a:close/>
                  <a:moveTo>
                    <a:pt x="7325" y="21456"/>
                  </a:moveTo>
                  <a:lnTo>
                    <a:pt x="7534" y="21895"/>
                  </a:lnTo>
                  <a:lnTo>
                    <a:pt x="6841" y="21775"/>
                  </a:lnTo>
                  <a:lnTo>
                    <a:pt x="7325" y="21456"/>
                  </a:lnTo>
                  <a:close/>
                  <a:moveTo>
                    <a:pt x="7017" y="20664"/>
                  </a:moveTo>
                  <a:lnTo>
                    <a:pt x="7402" y="20532"/>
                  </a:lnTo>
                  <a:lnTo>
                    <a:pt x="7336" y="21005"/>
                  </a:lnTo>
                  <a:close/>
                  <a:moveTo>
                    <a:pt x="7006" y="20642"/>
                  </a:moveTo>
                  <a:lnTo>
                    <a:pt x="6478" y="19531"/>
                  </a:lnTo>
                  <a:lnTo>
                    <a:pt x="7182" y="19179"/>
                  </a:lnTo>
                  <a:lnTo>
                    <a:pt x="7402" y="20499"/>
                  </a:lnTo>
                  <a:close/>
                  <a:moveTo>
                    <a:pt x="7006" y="17926"/>
                  </a:moveTo>
                  <a:lnTo>
                    <a:pt x="7775" y="17618"/>
                  </a:lnTo>
                  <a:lnTo>
                    <a:pt x="7797" y="18838"/>
                  </a:lnTo>
                  <a:lnTo>
                    <a:pt x="7204" y="19135"/>
                  </a:lnTo>
                  <a:lnTo>
                    <a:pt x="7006" y="17926"/>
                  </a:lnTo>
                  <a:close/>
                  <a:moveTo>
                    <a:pt x="7182" y="19146"/>
                  </a:moveTo>
                  <a:lnTo>
                    <a:pt x="6467" y="19509"/>
                  </a:lnTo>
                  <a:lnTo>
                    <a:pt x="5983" y="18486"/>
                  </a:lnTo>
                  <a:lnTo>
                    <a:pt x="6984" y="17937"/>
                  </a:lnTo>
                  <a:lnTo>
                    <a:pt x="7182" y="19146"/>
                  </a:lnTo>
                  <a:close/>
                  <a:moveTo>
                    <a:pt x="6984" y="17904"/>
                  </a:moveTo>
                  <a:lnTo>
                    <a:pt x="5983" y="18453"/>
                  </a:lnTo>
                  <a:lnTo>
                    <a:pt x="6016" y="17948"/>
                  </a:lnTo>
                  <a:lnTo>
                    <a:pt x="6984" y="17497"/>
                  </a:lnTo>
                  <a:lnTo>
                    <a:pt x="6984" y="17904"/>
                  </a:lnTo>
                  <a:close/>
                  <a:moveTo>
                    <a:pt x="5059" y="16243"/>
                  </a:moveTo>
                  <a:lnTo>
                    <a:pt x="5796" y="16265"/>
                  </a:lnTo>
                  <a:lnTo>
                    <a:pt x="5906" y="16485"/>
                  </a:lnTo>
                  <a:lnTo>
                    <a:pt x="5004" y="16518"/>
                  </a:lnTo>
                  <a:close/>
                  <a:moveTo>
                    <a:pt x="4971" y="16518"/>
                  </a:moveTo>
                  <a:lnTo>
                    <a:pt x="3795" y="16254"/>
                  </a:lnTo>
                  <a:lnTo>
                    <a:pt x="4014" y="16012"/>
                  </a:lnTo>
                  <a:lnTo>
                    <a:pt x="5026" y="16232"/>
                  </a:lnTo>
                  <a:lnTo>
                    <a:pt x="4971" y="16518"/>
                  </a:lnTo>
                  <a:close/>
                  <a:moveTo>
                    <a:pt x="5829" y="16265"/>
                  </a:moveTo>
                  <a:lnTo>
                    <a:pt x="6500" y="16133"/>
                  </a:lnTo>
                  <a:lnTo>
                    <a:pt x="6621" y="16287"/>
                  </a:lnTo>
                  <a:lnTo>
                    <a:pt x="5939" y="16485"/>
                  </a:lnTo>
                  <a:lnTo>
                    <a:pt x="5829" y="16265"/>
                  </a:lnTo>
                  <a:close/>
                  <a:moveTo>
                    <a:pt x="6533" y="16122"/>
                  </a:moveTo>
                  <a:lnTo>
                    <a:pt x="6896" y="15836"/>
                  </a:lnTo>
                  <a:lnTo>
                    <a:pt x="7017" y="15902"/>
                  </a:lnTo>
                  <a:lnTo>
                    <a:pt x="6643" y="16276"/>
                  </a:lnTo>
                  <a:lnTo>
                    <a:pt x="6533" y="16122"/>
                  </a:lnTo>
                  <a:close/>
                  <a:moveTo>
                    <a:pt x="6907" y="15803"/>
                  </a:moveTo>
                  <a:lnTo>
                    <a:pt x="6764" y="15484"/>
                  </a:lnTo>
                  <a:lnTo>
                    <a:pt x="7006" y="15814"/>
                  </a:lnTo>
                  <a:lnTo>
                    <a:pt x="6907" y="15803"/>
                  </a:lnTo>
                  <a:close/>
                  <a:moveTo>
                    <a:pt x="7017" y="15836"/>
                  </a:moveTo>
                  <a:lnTo>
                    <a:pt x="7028" y="15869"/>
                  </a:lnTo>
                  <a:lnTo>
                    <a:pt x="6962" y="15836"/>
                  </a:lnTo>
                  <a:lnTo>
                    <a:pt x="7028" y="15836"/>
                  </a:lnTo>
                  <a:close/>
                  <a:moveTo>
                    <a:pt x="7050" y="15913"/>
                  </a:moveTo>
                  <a:lnTo>
                    <a:pt x="7226" y="16001"/>
                  </a:lnTo>
                  <a:lnTo>
                    <a:pt x="6786" y="16485"/>
                  </a:lnTo>
                  <a:lnTo>
                    <a:pt x="6654" y="16298"/>
                  </a:lnTo>
                  <a:close/>
                  <a:moveTo>
                    <a:pt x="6874" y="16760"/>
                  </a:moveTo>
                  <a:lnTo>
                    <a:pt x="6038" y="17200"/>
                  </a:lnTo>
                  <a:lnTo>
                    <a:pt x="6016" y="16837"/>
                  </a:lnTo>
                  <a:lnTo>
                    <a:pt x="6775" y="16529"/>
                  </a:lnTo>
                  <a:lnTo>
                    <a:pt x="6874" y="16760"/>
                  </a:lnTo>
                  <a:close/>
                  <a:moveTo>
                    <a:pt x="6885" y="16793"/>
                  </a:moveTo>
                  <a:lnTo>
                    <a:pt x="6940" y="17046"/>
                  </a:lnTo>
                  <a:lnTo>
                    <a:pt x="6049" y="17486"/>
                  </a:lnTo>
                  <a:lnTo>
                    <a:pt x="6038" y="17233"/>
                  </a:lnTo>
                  <a:lnTo>
                    <a:pt x="6885" y="16793"/>
                  </a:lnTo>
                  <a:close/>
                  <a:moveTo>
                    <a:pt x="6797" y="16507"/>
                  </a:moveTo>
                  <a:lnTo>
                    <a:pt x="7248" y="16012"/>
                  </a:lnTo>
                  <a:lnTo>
                    <a:pt x="7413" y="16166"/>
                  </a:lnTo>
                  <a:lnTo>
                    <a:pt x="6896" y="16738"/>
                  </a:lnTo>
                  <a:close/>
                  <a:moveTo>
                    <a:pt x="7061" y="15880"/>
                  </a:moveTo>
                  <a:lnTo>
                    <a:pt x="7050" y="15836"/>
                  </a:lnTo>
                  <a:lnTo>
                    <a:pt x="7204" y="15847"/>
                  </a:lnTo>
                  <a:lnTo>
                    <a:pt x="7226" y="15847"/>
                  </a:lnTo>
                  <a:lnTo>
                    <a:pt x="7226" y="15968"/>
                  </a:lnTo>
                  <a:lnTo>
                    <a:pt x="7061" y="15880"/>
                  </a:lnTo>
                  <a:close/>
                  <a:moveTo>
                    <a:pt x="7204" y="15814"/>
                  </a:moveTo>
                  <a:lnTo>
                    <a:pt x="7039" y="15814"/>
                  </a:lnTo>
                  <a:lnTo>
                    <a:pt x="6720" y="15363"/>
                  </a:lnTo>
                  <a:lnTo>
                    <a:pt x="6797" y="15286"/>
                  </a:lnTo>
                  <a:lnTo>
                    <a:pt x="7215" y="15814"/>
                  </a:lnTo>
                  <a:lnTo>
                    <a:pt x="7204" y="15814"/>
                  </a:lnTo>
                  <a:close/>
                  <a:moveTo>
                    <a:pt x="6698" y="15341"/>
                  </a:moveTo>
                  <a:lnTo>
                    <a:pt x="5818" y="14989"/>
                  </a:lnTo>
                  <a:lnTo>
                    <a:pt x="5873" y="14835"/>
                  </a:lnTo>
                  <a:lnTo>
                    <a:pt x="5873" y="14824"/>
                  </a:lnTo>
                  <a:lnTo>
                    <a:pt x="6775" y="15275"/>
                  </a:lnTo>
                  <a:close/>
                  <a:moveTo>
                    <a:pt x="5851" y="14824"/>
                  </a:moveTo>
                  <a:lnTo>
                    <a:pt x="5796" y="14978"/>
                  </a:lnTo>
                  <a:lnTo>
                    <a:pt x="5114" y="14846"/>
                  </a:lnTo>
                  <a:lnTo>
                    <a:pt x="5114" y="14626"/>
                  </a:lnTo>
                  <a:lnTo>
                    <a:pt x="5851" y="14813"/>
                  </a:lnTo>
                  <a:lnTo>
                    <a:pt x="5840" y="14824"/>
                  </a:lnTo>
                  <a:close/>
                  <a:moveTo>
                    <a:pt x="5796" y="15011"/>
                  </a:moveTo>
                  <a:lnTo>
                    <a:pt x="5796" y="15011"/>
                  </a:lnTo>
                  <a:lnTo>
                    <a:pt x="5796" y="15011"/>
                  </a:lnTo>
                  <a:lnTo>
                    <a:pt x="6687" y="15374"/>
                  </a:lnTo>
                  <a:lnTo>
                    <a:pt x="6874" y="15814"/>
                  </a:lnTo>
                  <a:lnTo>
                    <a:pt x="6500" y="16100"/>
                  </a:lnTo>
                  <a:lnTo>
                    <a:pt x="5796" y="16243"/>
                  </a:lnTo>
                  <a:lnTo>
                    <a:pt x="5048" y="16210"/>
                  </a:lnTo>
                  <a:lnTo>
                    <a:pt x="4014" y="15990"/>
                  </a:lnTo>
                  <a:lnTo>
                    <a:pt x="3355" y="15528"/>
                  </a:lnTo>
                  <a:lnTo>
                    <a:pt x="3729" y="15143"/>
                  </a:lnTo>
                  <a:lnTo>
                    <a:pt x="4454" y="14846"/>
                  </a:lnTo>
                  <a:lnTo>
                    <a:pt x="5092" y="14879"/>
                  </a:lnTo>
                  <a:lnTo>
                    <a:pt x="5796" y="15011"/>
                  </a:lnTo>
                  <a:close/>
                  <a:moveTo>
                    <a:pt x="3718" y="15110"/>
                  </a:moveTo>
                  <a:lnTo>
                    <a:pt x="3597" y="14923"/>
                  </a:lnTo>
                  <a:lnTo>
                    <a:pt x="4421" y="14582"/>
                  </a:lnTo>
                  <a:lnTo>
                    <a:pt x="4443" y="14824"/>
                  </a:lnTo>
                  <a:lnTo>
                    <a:pt x="3718" y="15110"/>
                  </a:lnTo>
                  <a:close/>
                  <a:moveTo>
                    <a:pt x="4443" y="14582"/>
                  </a:moveTo>
                  <a:lnTo>
                    <a:pt x="5081" y="14626"/>
                  </a:lnTo>
                  <a:lnTo>
                    <a:pt x="5081" y="14846"/>
                  </a:lnTo>
                  <a:lnTo>
                    <a:pt x="4465" y="14824"/>
                  </a:lnTo>
                  <a:lnTo>
                    <a:pt x="4443" y="14582"/>
                  </a:lnTo>
                  <a:close/>
                  <a:moveTo>
                    <a:pt x="5081" y="14593"/>
                  </a:moveTo>
                  <a:lnTo>
                    <a:pt x="4443" y="14549"/>
                  </a:lnTo>
                  <a:lnTo>
                    <a:pt x="4366" y="14274"/>
                  </a:lnTo>
                  <a:lnTo>
                    <a:pt x="5103" y="14362"/>
                  </a:lnTo>
                  <a:close/>
                  <a:moveTo>
                    <a:pt x="4410" y="14560"/>
                  </a:moveTo>
                  <a:lnTo>
                    <a:pt x="3575" y="14901"/>
                  </a:lnTo>
                  <a:lnTo>
                    <a:pt x="3421" y="14637"/>
                  </a:lnTo>
                  <a:lnTo>
                    <a:pt x="4333" y="14274"/>
                  </a:lnTo>
                  <a:lnTo>
                    <a:pt x="4410" y="14560"/>
                  </a:lnTo>
                  <a:close/>
                  <a:moveTo>
                    <a:pt x="3696" y="15121"/>
                  </a:moveTo>
                  <a:lnTo>
                    <a:pt x="3322" y="15506"/>
                  </a:lnTo>
                  <a:lnTo>
                    <a:pt x="3014" y="15341"/>
                  </a:lnTo>
                  <a:lnTo>
                    <a:pt x="3575" y="14945"/>
                  </a:lnTo>
                  <a:lnTo>
                    <a:pt x="3696" y="15132"/>
                  </a:lnTo>
                  <a:close/>
                  <a:moveTo>
                    <a:pt x="3289" y="15517"/>
                  </a:moveTo>
                  <a:lnTo>
                    <a:pt x="3003" y="15627"/>
                  </a:lnTo>
                  <a:lnTo>
                    <a:pt x="3003" y="15363"/>
                  </a:lnTo>
                  <a:close/>
                  <a:moveTo>
                    <a:pt x="3333" y="15539"/>
                  </a:moveTo>
                  <a:lnTo>
                    <a:pt x="3992" y="16001"/>
                  </a:lnTo>
                  <a:lnTo>
                    <a:pt x="3773" y="16232"/>
                  </a:lnTo>
                  <a:lnTo>
                    <a:pt x="3025" y="15649"/>
                  </a:lnTo>
                  <a:close/>
                  <a:moveTo>
                    <a:pt x="4971" y="16540"/>
                  </a:moveTo>
                  <a:lnTo>
                    <a:pt x="5026" y="16936"/>
                  </a:lnTo>
                  <a:lnTo>
                    <a:pt x="3850" y="16727"/>
                  </a:lnTo>
                  <a:lnTo>
                    <a:pt x="3795" y="16276"/>
                  </a:lnTo>
                  <a:close/>
                  <a:moveTo>
                    <a:pt x="5004" y="16540"/>
                  </a:moveTo>
                  <a:lnTo>
                    <a:pt x="5917" y="16507"/>
                  </a:lnTo>
                  <a:lnTo>
                    <a:pt x="5994" y="16804"/>
                  </a:lnTo>
                  <a:lnTo>
                    <a:pt x="5059" y="16936"/>
                  </a:lnTo>
                  <a:close/>
                  <a:moveTo>
                    <a:pt x="5059" y="16969"/>
                  </a:moveTo>
                  <a:lnTo>
                    <a:pt x="5994" y="16837"/>
                  </a:lnTo>
                  <a:lnTo>
                    <a:pt x="6005" y="17222"/>
                  </a:lnTo>
                  <a:lnTo>
                    <a:pt x="5994" y="17222"/>
                  </a:lnTo>
                  <a:lnTo>
                    <a:pt x="4982" y="17420"/>
                  </a:lnTo>
                  <a:close/>
                  <a:moveTo>
                    <a:pt x="6005" y="17255"/>
                  </a:moveTo>
                  <a:lnTo>
                    <a:pt x="6005" y="17255"/>
                  </a:lnTo>
                  <a:lnTo>
                    <a:pt x="6005" y="17255"/>
                  </a:lnTo>
                  <a:lnTo>
                    <a:pt x="6016" y="17497"/>
                  </a:lnTo>
                  <a:lnTo>
                    <a:pt x="4927" y="17838"/>
                  </a:lnTo>
                  <a:lnTo>
                    <a:pt x="4982" y="17453"/>
                  </a:lnTo>
                  <a:lnTo>
                    <a:pt x="6005" y="17255"/>
                  </a:lnTo>
                  <a:close/>
                  <a:moveTo>
                    <a:pt x="6016" y="16804"/>
                  </a:moveTo>
                  <a:lnTo>
                    <a:pt x="5950" y="16507"/>
                  </a:lnTo>
                  <a:lnTo>
                    <a:pt x="6632" y="16309"/>
                  </a:lnTo>
                  <a:lnTo>
                    <a:pt x="6753" y="16496"/>
                  </a:lnTo>
                  <a:lnTo>
                    <a:pt x="6016" y="16804"/>
                  </a:lnTo>
                  <a:close/>
                  <a:moveTo>
                    <a:pt x="6049" y="17519"/>
                  </a:moveTo>
                  <a:lnTo>
                    <a:pt x="6940" y="17079"/>
                  </a:lnTo>
                  <a:lnTo>
                    <a:pt x="6984" y="17453"/>
                  </a:lnTo>
                  <a:lnTo>
                    <a:pt x="6016" y="17915"/>
                  </a:lnTo>
                  <a:close/>
                  <a:moveTo>
                    <a:pt x="6907" y="16771"/>
                  </a:moveTo>
                  <a:lnTo>
                    <a:pt x="7435" y="16188"/>
                  </a:lnTo>
                  <a:lnTo>
                    <a:pt x="7600" y="16331"/>
                  </a:lnTo>
                  <a:lnTo>
                    <a:pt x="6962" y="17024"/>
                  </a:lnTo>
                  <a:close/>
                  <a:moveTo>
                    <a:pt x="7424" y="16133"/>
                  </a:moveTo>
                  <a:lnTo>
                    <a:pt x="7259" y="15979"/>
                  </a:lnTo>
                  <a:lnTo>
                    <a:pt x="7259" y="15847"/>
                  </a:lnTo>
                  <a:lnTo>
                    <a:pt x="7446" y="15847"/>
                  </a:lnTo>
                  <a:lnTo>
                    <a:pt x="7424" y="16133"/>
                  </a:lnTo>
                  <a:close/>
                  <a:moveTo>
                    <a:pt x="7248" y="15814"/>
                  </a:moveTo>
                  <a:lnTo>
                    <a:pt x="6819" y="15264"/>
                  </a:lnTo>
                  <a:lnTo>
                    <a:pt x="6973" y="15154"/>
                  </a:lnTo>
                  <a:lnTo>
                    <a:pt x="7446" y="15814"/>
                  </a:lnTo>
                  <a:lnTo>
                    <a:pt x="7248" y="15814"/>
                  </a:lnTo>
                  <a:close/>
                  <a:moveTo>
                    <a:pt x="6797" y="15253"/>
                  </a:moveTo>
                  <a:lnTo>
                    <a:pt x="5884" y="14802"/>
                  </a:lnTo>
                  <a:lnTo>
                    <a:pt x="5961" y="14615"/>
                  </a:lnTo>
                  <a:lnTo>
                    <a:pt x="6951" y="15132"/>
                  </a:lnTo>
                  <a:lnTo>
                    <a:pt x="6797" y="15242"/>
                  </a:lnTo>
                  <a:close/>
                  <a:moveTo>
                    <a:pt x="5950" y="14582"/>
                  </a:moveTo>
                  <a:lnTo>
                    <a:pt x="5125" y="14340"/>
                  </a:lnTo>
                  <a:lnTo>
                    <a:pt x="5147" y="14110"/>
                  </a:lnTo>
                  <a:lnTo>
                    <a:pt x="6049" y="14406"/>
                  </a:lnTo>
                  <a:lnTo>
                    <a:pt x="5950" y="14571"/>
                  </a:lnTo>
                  <a:close/>
                  <a:moveTo>
                    <a:pt x="5939" y="14604"/>
                  </a:moveTo>
                  <a:lnTo>
                    <a:pt x="5862" y="14791"/>
                  </a:lnTo>
                  <a:lnTo>
                    <a:pt x="5114" y="14604"/>
                  </a:lnTo>
                  <a:lnTo>
                    <a:pt x="5125" y="14373"/>
                  </a:lnTo>
                  <a:close/>
                  <a:moveTo>
                    <a:pt x="5103" y="14340"/>
                  </a:moveTo>
                  <a:lnTo>
                    <a:pt x="4355" y="14253"/>
                  </a:lnTo>
                  <a:lnTo>
                    <a:pt x="4267" y="14011"/>
                  </a:lnTo>
                  <a:lnTo>
                    <a:pt x="5114" y="14099"/>
                  </a:lnTo>
                  <a:close/>
                  <a:moveTo>
                    <a:pt x="4322" y="14253"/>
                  </a:moveTo>
                  <a:lnTo>
                    <a:pt x="3399" y="14615"/>
                  </a:lnTo>
                  <a:lnTo>
                    <a:pt x="3289" y="14384"/>
                  </a:lnTo>
                  <a:lnTo>
                    <a:pt x="3388" y="14351"/>
                  </a:lnTo>
                  <a:lnTo>
                    <a:pt x="4234" y="14011"/>
                  </a:lnTo>
                  <a:close/>
                  <a:moveTo>
                    <a:pt x="3553" y="14912"/>
                  </a:moveTo>
                  <a:lnTo>
                    <a:pt x="2981" y="15330"/>
                  </a:lnTo>
                  <a:lnTo>
                    <a:pt x="2662" y="15253"/>
                  </a:lnTo>
                  <a:lnTo>
                    <a:pt x="3388" y="14659"/>
                  </a:lnTo>
                  <a:lnTo>
                    <a:pt x="3553" y="14923"/>
                  </a:lnTo>
                  <a:close/>
                  <a:moveTo>
                    <a:pt x="2992" y="15671"/>
                  </a:moveTo>
                  <a:lnTo>
                    <a:pt x="3762" y="16265"/>
                  </a:lnTo>
                  <a:lnTo>
                    <a:pt x="3806" y="16716"/>
                  </a:lnTo>
                  <a:lnTo>
                    <a:pt x="2926" y="15869"/>
                  </a:lnTo>
                  <a:close/>
                  <a:moveTo>
                    <a:pt x="3839" y="16760"/>
                  </a:moveTo>
                  <a:lnTo>
                    <a:pt x="5026" y="16969"/>
                  </a:lnTo>
                  <a:lnTo>
                    <a:pt x="4949" y="17420"/>
                  </a:lnTo>
                  <a:lnTo>
                    <a:pt x="3619" y="17266"/>
                  </a:lnTo>
                  <a:close/>
                  <a:moveTo>
                    <a:pt x="4949" y="17453"/>
                  </a:moveTo>
                  <a:lnTo>
                    <a:pt x="4894" y="17838"/>
                  </a:lnTo>
                  <a:lnTo>
                    <a:pt x="3355" y="17651"/>
                  </a:lnTo>
                  <a:lnTo>
                    <a:pt x="3608" y="17288"/>
                  </a:lnTo>
                  <a:close/>
                  <a:moveTo>
                    <a:pt x="4916" y="17871"/>
                  </a:moveTo>
                  <a:lnTo>
                    <a:pt x="6016" y="17530"/>
                  </a:lnTo>
                  <a:lnTo>
                    <a:pt x="5983" y="17926"/>
                  </a:lnTo>
                  <a:lnTo>
                    <a:pt x="4850" y="18387"/>
                  </a:lnTo>
                  <a:close/>
                  <a:moveTo>
                    <a:pt x="6973" y="17057"/>
                  </a:moveTo>
                  <a:lnTo>
                    <a:pt x="7622" y="16342"/>
                  </a:lnTo>
                  <a:lnTo>
                    <a:pt x="7841" y="16540"/>
                  </a:lnTo>
                  <a:lnTo>
                    <a:pt x="7006" y="17431"/>
                  </a:lnTo>
                  <a:close/>
                  <a:moveTo>
                    <a:pt x="7611" y="16298"/>
                  </a:moveTo>
                  <a:lnTo>
                    <a:pt x="7457" y="16155"/>
                  </a:lnTo>
                  <a:lnTo>
                    <a:pt x="7479" y="15847"/>
                  </a:lnTo>
                  <a:lnTo>
                    <a:pt x="7710" y="15847"/>
                  </a:lnTo>
                  <a:close/>
                  <a:moveTo>
                    <a:pt x="7479" y="15814"/>
                  </a:moveTo>
                  <a:lnTo>
                    <a:pt x="6995" y="15143"/>
                  </a:lnTo>
                  <a:lnTo>
                    <a:pt x="7193" y="15077"/>
                  </a:lnTo>
                  <a:lnTo>
                    <a:pt x="7699" y="15814"/>
                  </a:lnTo>
                  <a:lnTo>
                    <a:pt x="7479" y="15814"/>
                  </a:lnTo>
                  <a:close/>
                  <a:moveTo>
                    <a:pt x="6973" y="15121"/>
                  </a:moveTo>
                  <a:lnTo>
                    <a:pt x="5972" y="14593"/>
                  </a:lnTo>
                  <a:lnTo>
                    <a:pt x="6071" y="14428"/>
                  </a:lnTo>
                  <a:lnTo>
                    <a:pt x="7160" y="15055"/>
                  </a:lnTo>
                  <a:lnTo>
                    <a:pt x="6973" y="15110"/>
                  </a:lnTo>
                  <a:close/>
                  <a:moveTo>
                    <a:pt x="5147" y="14077"/>
                  </a:moveTo>
                  <a:lnTo>
                    <a:pt x="5213" y="13450"/>
                  </a:lnTo>
                  <a:lnTo>
                    <a:pt x="6038" y="13670"/>
                  </a:lnTo>
                  <a:lnTo>
                    <a:pt x="6049" y="14384"/>
                  </a:lnTo>
                  <a:lnTo>
                    <a:pt x="5147" y="14077"/>
                  </a:lnTo>
                  <a:close/>
                  <a:moveTo>
                    <a:pt x="5191" y="13406"/>
                  </a:moveTo>
                  <a:lnTo>
                    <a:pt x="4377" y="13285"/>
                  </a:lnTo>
                  <a:lnTo>
                    <a:pt x="4355" y="12878"/>
                  </a:lnTo>
                  <a:lnTo>
                    <a:pt x="5246" y="12933"/>
                  </a:lnTo>
                  <a:lnTo>
                    <a:pt x="5191" y="13406"/>
                  </a:lnTo>
                  <a:close/>
                  <a:moveTo>
                    <a:pt x="4377" y="13307"/>
                  </a:moveTo>
                  <a:lnTo>
                    <a:pt x="5180" y="13439"/>
                  </a:lnTo>
                  <a:lnTo>
                    <a:pt x="5114" y="14077"/>
                  </a:lnTo>
                  <a:lnTo>
                    <a:pt x="4256" y="13978"/>
                  </a:lnTo>
                  <a:lnTo>
                    <a:pt x="4377" y="13318"/>
                  </a:lnTo>
                  <a:close/>
                  <a:moveTo>
                    <a:pt x="4344" y="13307"/>
                  </a:moveTo>
                  <a:lnTo>
                    <a:pt x="4223" y="13978"/>
                  </a:lnTo>
                  <a:lnTo>
                    <a:pt x="3377" y="14329"/>
                  </a:lnTo>
                  <a:lnTo>
                    <a:pt x="3278" y="14362"/>
                  </a:lnTo>
                  <a:lnTo>
                    <a:pt x="2904" y="13373"/>
                  </a:lnTo>
                  <a:lnTo>
                    <a:pt x="4355" y="13307"/>
                  </a:lnTo>
                  <a:close/>
                  <a:moveTo>
                    <a:pt x="2970" y="15352"/>
                  </a:moveTo>
                  <a:lnTo>
                    <a:pt x="2970" y="15627"/>
                  </a:lnTo>
                  <a:lnTo>
                    <a:pt x="2651" y="15616"/>
                  </a:lnTo>
                  <a:lnTo>
                    <a:pt x="2640" y="15286"/>
                  </a:lnTo>
                  <a:lnTo>
                    <a:pt x="2981" y="15352"/>
                  </a:lnTo>
                  <a:close/>
                  <a:moveTo>
                    <a:pt x="2970" y="15660"/>
                  </a:moveTo>
                  <a:lnTo>
                    <a:pt x="2904" y="15847"/>
                  </a:lnTo>
                  <a:lnTo>
                    <a:pt x="2673" y="15649"/>
                  </a:lnTo>
                  <a:close/>
                  <a:moveTo>
                    <a:pt x="3806" y="16749"/>
                  </a:moveTo>
                  <a:cubicBezTo>
                    <a:pt x="3806" y="16749"/>
                    <a:pt x="3806" y="16749"/>
                    <a:pt x="3806" y="16749"/>
                  </a:cubicBezTo>
                  <a:lnTo>
                    <a:pt x="3597" y="17244"/>
                  </a:lnTo>
                  <a:lnTo>
                    <a:pt x="2486" y="16210"/>
                  </a:lnTo>
                  <a:lnTo>
                    <a:pt x="2904" y="15880"/>
                  </a:lnTo>
                  <a:lnTo>
                    <a:pt x="3806" y="16749"/>
                  </a:lnTo>
                  <a:close/>
                  <a:moveTo>
                    <a:pt x="2464" y="16188"/>
                  </a:moveTo>
                  <a:lnTo>
                    <a:pt x="2200" y="15935"/>
                  </a:lnTo>
                  <a:lnTo>
                    <a:pt x="2849" y="15880"/>
                  </a:lnTo>
                  <a:close/>
                  <a:moveTo>
                    <a:pt x="3575" y="17277"/>
                  </a:moveTo>
                  <a:lnTo>
                    <a:pt x="3322" y="17640"/>
                  </a:lnTo>
                  <a:lnTo>
                    <a:pt x="2112" y="16507"/>
                  </a:lnTo>
                  <a:lnTo>
                    <a:pt x="2464" y="16232"/>
                  </a:lnTo>
                  <a:lnTo>
                    <a:pt x="3575" y="17277"/>
                  </a:lnTo>
                  <a:close/>
                  <a:moveTo>
                    <a:pt x="3333" y="17673"/>
                  </a:moveTo>
                  <a:lnTo>
                    <a:pt x="4894" y="17871"/>
                  </a:lnTo>
                  <a:lnTo>
                    <a:pt x="4817" y="18387"/>
                  </a:lnTo>
                  <a:lnTo>
                    <a:pt x="3036" y="18123"/>
                  </a:lnTo>
                  <a:close/>
                  <a:moveTo>
                    <a:pt x="4839" y="18420"/>
                  </a:moveTo>
                  <a:lnTo>
                    <a:pt x="4839" y="18420"/>
                  </a:lnTo>
                  <a:lnTo>
                    <a:pt x="5983" y="17959"/>
                  </a:lnTo>
                  <a:lnTo>
                    <a:pt x="5950" y="18475"/>
                  </a:lnTo>
                  <a:lnTo>
                    <a:pt x="4729" y="19157"/>
                  </a:lnTo>
                  <a:lnTo>
                    <a:pt x="4839" y="18420"/>
                  </a:lnTo>
                  <a:close/>
                  <a:moveTo>
                    <a:pt x="5499" y="19982"/>
                  </a:moveTo>
                  <a:lnTo>
                    <a:pt x="4520" y="20147"/>
                  </a:lnTo>
                  <a:lnTo>
                    <a:pt x="4707" y="19300"/>
                  </a:lnTo>
                  <a:lnTo>
                    <a:pt x="4718" y="19212"/>
                  </a:lnTo>
                  <a:close/>
                  <a:moveTo>
                    <a:pt x="5532" y="20004"/>
                  </a:moveTo>
                  <a:lnTo>
                    <a:pt x="6599" y="21060"/>
                  </a:lnTo>
                  <a:lnTo>
                    <a:pt x="6049" y="21632"/>
                  </a:lnTo>
                  <a:lnTo>
                    <a:pt x="4355" y="20906"/>
                  </a:lnTo>
                  <a:lnTo>
                    <a:pt x="4520" y="20180"/>
                  </a:lnTo>
                  <a:lnTo>
                    <a:pt x="5521" y="20004"/>
                  </a:lnTo>
                  <a:close/>
                  <a:moveTo>
                    <a:pt x="6038" y="21665"/>
                  </a:moveTo>
                  <a:lnTo>
                    <a:pt x="5840" y="22346"/>
                  </a:lnTo>
                  <a:lnTo>
                    <a:pt x="4355" y="21994"/>
                  </a:lnTo>
                  <a:lnTo>
                    <a:pt x="4355" y="20939"/>
                  </a:lnTo>
                  <a:close/>
                  <a:moveTo>
                    <a:pt x="5829" y="22379"/>
                  </a:moveTo>
                  <a:lnTo>
                    <a:pt x="5521" y="23446"/>
                  </a:lnTo>
                  <a:lnTo>
                    <a:pt x="4355" y="23105"/>
                  </a:lnTo>
                  <a:lnTo>
                    <a:pt x="4355" y="22027"/>
                  </a:lnTo>
                  <a:close/>
                  <a:moveTo>
                    <a:pt x="5521" y="23479"/>
                  </a:moveTo>
                  <a:lnTo>
                    <a:pt x="5477" y="24898"/>
                  </a:lnTo>
                  <a:lnTo>
                    <a:pt x="4498" y="24810"/>
                  </a:lnTo>
                  <a:lnTo>
                    <a:pt x="4355" y="23138"/>
                  </a:lnTo>
                  <a:close/>
                  <a:moveTo>
                    <a:pt x="5543" y="23479"/>
                  </a:moveTo>
                  <a:lnTo>
                    <a:pt x="6489" y="23226"/>
                  </a:lnTo>
                  <a:lnTo>
                    <a:pt x="6412" y="24557"/>
                  </a:lnTo>
                  <a:lnTo>
                    <a:pt x="5499" y="24887"/>
                  </a:lnTo>
                  <a:lnTo>
                    <a:pt x="5543" y="23479"/>
                  </a:lnTo>
                  <a:close/>
                  <a:moveTo>
                    <a:pt x="5554" y="23446"/>
                  </a:moveTo>
                  <a:lnTo>
                    <a:pt x="5862" y="22368"/>
                  </a:lnTo>
                  <a:lnTo>
                    <a:pt x="6775" y="21808"/>
                  </a:lnTo>
                  <a:lnTo>
                    <a:pt x="6489" y="23204"/>
                  </a:lnTo>
                  <a:close/>
                  <a:moveTo>
                    <a:pt x="6808" y="21797"/>
                  </a:moveTo>
                  <a:lnTo>
                    <a:pt x="7545" y="21928"/>
                  </a:lnTo>
                  <a:lnTo>
                    <a:pt x="8303" y="22588"/>
                  </a:lnTo>
                  <a:lnTo>
                    <a:pt x="7380" y="22885"/>
                  </a:lnTo>
                  <a:lnTo>
                    <a:pt x="6522" y="23193"/>
                  </a:lnTo>
                  <a:lnTo>
                    <a:pt x="6808" y="21797"/>
                  </a:lnTo>
                  <a:close/>
                  <a:moveTo>
                    <a:pt x="7358" y="21445"/>
                  </a:moveTo>
                  <a:lnTo>
                    <a:pt x="7721" y="21445"/>
                  </a:lnTo>
                  <a:lnTo>
                    <a:pt x="7940" y="21862"/>
                  </a:lnTo>
                  <a:lnTo>
                    <a:pt x="8336" y="22313"/>
                  </a:lnTo>
                  <a:lnTo>
                    <a:pt x="7567" y="21906"/>
                  </a:lnTo>
                  <a:lnTo>
                    <a:pt x="7358" y="21445"/>
                  </a:lnTo>
                  <a:close/>
                  <a:moveTo>
                    <a:pt x="7347" y="21412"/>
                  </a:moveTo>
                  <a:lnTo>
                    <a:pt x="7358" y="21049"/>
                  </a:lnTo>
                  <a:lnTo>
                    <a:pt x="7611" y="20851"/>
                  </a:lnTo>
                  <a:lnTo>
                    <a:pt x="7710" y="21412"/>
                  </a:lnTo>
                  <a:lnTo>
                    <a:pt x="7347" y="21412"/>
                  </a:lnTo>
                  <a:close/>
                  <a:moveTo>
                    <a:pt x="7611" y="20807"/>
                  </a:moveTo>
                  <a:lnTo>
                    <a:pt x="7369" y="21005"/>
                  </a:lnTo>
                  <a:lnTo>
                    <a:pt x="7424" y="20510"/>
                  </a:lnTo>
                  <a:lnTo>
                    <a:pt x="7754" y="20081"/>
                  </a:lnTo>
                  <a:lnTo>
                    <a:pt x="7611" y="20807"/>
                  </a:lnTo>
                  <a:close/>
                  <a:moveTo>
                    <a:pt x="7424" y="20477"/>
                  </a:moveTo>
                  <a:lnTo>
                    <a:pt x="7204" y="19157"/>
                  </a:lnTo>
                  <a:lnTo>
                    <a:pt x="7786" y="18871"/>
                  </a:lnTo>
                  <a:lnTo>
                    <a:pt x="7797" y="19069"/>
                  </a:lnTo>
                  <a:lnTo>
                    <a:pt x="7765" y="20015"/>
                  </a:lnTo>
                  <a:lnTo>
                    <a:pt x="7424" y="20477"/>
                  </a:lnTo>
                  <a:close/>
                  <a:moveTo>
                    <a:pt x="7765" y="17585"/>
                  </a:moveTo>
                  <a:lnTo>
                    <a:pt x="7006" y="17893"/>
                  </a:lnTo>
                  <a:lnTo>
                    <a:pt x="7006" y="17475"/>
                  </a:lnTo>
                  <a:lnTo>
                    <a:pt x="7841" y="16584"/>
                  </a:lnTo>
                  <a:close/>
                  <a:moveTo>
                    <a:pt x="7633" y="16320"/>
                  </a:moveTo>
                  <a:lnTo>
                    <a:pt x="7743" y="15847"/>
                  </a:lnTo>
                  <a:lnTo>
                    <a:pt x="8061" y="15847"/>
                  </a:lnTo>
                  <a:lnTo>
                    <a:pt x="7852" y="16518"/>
                  </a:lnTo>
                  <a:close/>
                  <a:moveTo>
                    <a:pt x="7732" y="15814"/>
                  </a:moveTo>
                  <a:lnTo>
                    <a:pt x="7215" y="15077"/>
                  </a:lnTo>
                  <a:lnTo>
                    <a:pt x="7523" y="15011"/>
                  </a:lnTo>
                  <a:lnTo>
                    <a:pt x="8050" y="15814"/>
                  </a:lnTo>
                  <a:lnTo>
                    <a:pt x="7743" y="15814"/>
                  </a:lnTo>
                  <a:close/>
                  <a:moveTo>
                    <a:pt x="7193" y="15044"/>
                  </a:moveTo>
                  <a:lnTo>
                    <a:pt x="6071" y="14395"/>
                  </a:lnTo>
                  <a:lnTo>
                    <a:pt x="6071" y="13692"/>
                  </a:lnTo>
                  <a:lnTo>
                    <a:pt x="7490" y="14978"/>
                  </a:lnTo>
                  <a:close/>
                  <a:moveTo>
                    <a:pt x="6038" y="13637"/>
                  </a:moveTo>
                  <a:lnTo>
                    <a:pt x="5213" y="13417"/>
                  </a:lnTo>
                  <a:lnTo>
                    <a:pt x="5268" y="12944"/>
                  </a:lnTo>
                  <a:lnTo>
                    <a:pt x="6181" y="13197"/>
                  </a:lnTo>
                  <a:close/>
                  <a:moveTo>
                    <a:pt x="5246" y="12900"/>
                  </a:moveTo>
                  <a:lnTo>
                    <a:pt x="4344" y="12845"/>
                  </a:lnTo>
                  <a:lnTo>
                    <a:pt x="4278" y="11756"/>
                  </a:lnTo>
                  <a:lnTo>
                    <a:pt x="5367" y="11877"/>
                  </a:lnTo>
                  <a:lnTo>
                    <a:pt x="5246" y="12900"/>
                  </a:lnTo>
                  <a:close/>
                  <a:moveTo>
                    <a:pt x="4278" y="11723"/>
                  </a:moveTo>
                  <a:lnTo>
                    <a:pt x="4190" y="10568"/>
                  </a:lnTo>
                  <a:lnTo>
                    <a:pt x="5521" y="10579"/>
                  </a:lnTo>
                  <a:lnTo>
                    <a:pt x="5367" y="11844"/>
                  </a:lnTo>
                  <a:close/>
                  <a:moveTo>
                    <a:pt x="4190" y="10535"/>
                  </a:moveTo>
                  <a:lnTo>
                    <a:pt x="4014" y="8391"/>
                  </a:lnTo>
                  <a:lnTo>
                    <a:pt x="5356" y="8149"/>
                  </a:lnTo>
                  <a:lnTo>
                    <a:pt x="5433" y="8127"/>
                  </a:lnTo>
                  <a:lnTo>
                    <a:pt x="5521" y="10557"/>
                  </a:lnTo>
                  <a:close/>
                  <a:moveTo>
                    <a:pt x="4168" y="10535"/>
                  </a:moveTo>
                  <a:lnTo>
                    <a:pt x="2695" y="11030"/>
                  </a:lnTo>
                  <a:lnTo>
                    <a:pt x="2684" y="10887"/>
                  </a:lnTo>
                  <a:lnTo>
                    <a:pt x="2596" y="8974"/>
                  </a:lnTo>
                  <a:lnTo>
                    <a:pt x="2607" y="8952"/>
                  </a:lnTo>
                  <a:lnTo>
                    <a:pt x="3981" y="8402"/>
                  </a:lnTo>
                  <a:close/>
                  <a:moveTo>
                    <a:pt x="2651" y="10898"/>
                  </a:moveTo>
                  <a:lnTo>
                    <a:pt x="2662" y="11041"/>
                  </a:lnTo>
                  <a:lnTo>
                    <a:pt x="1551" y="11415"/>
                  </a:lnTo>
                  <a:lnTo>
                    <a:pt x="1419" y="9711"/>
                  </a:lnTo>
                  <a:lnTo>
                    <a:pt x="2563" y="8985"/>
                  </a:lnTo>
                  <a:lnTo>
                    <a:pt x="2651" y="10887"/>
                  </a:lnTo>
                  <a:close/>
                  <a:moveTo>
                    <a:pt x="2662" y="11074"/>
                  </a:moveTo>
                  <a:lnTo>
                    <a:pt x="2739" y="12262"/>
                  </a:lnTo>
                  <a:lnTo>
                    <a:pt x="1683" y="12636"/>
                  </a:lnTo>
                  <a:lnTo>
                    <a:pt x="1562" y="11437"/>
                  </a:lnTo>
                  <a:lnTo>
                    <a:pt x="2662" y="11074"/>
                  </a:lnTo>
                  <a:close/>
                  <a:moveTo>
                    <a:pt x="2739" y="12295"/>
                  </a:moveTo>
                  <a:lnTo>
                    <a:pt x="2772" y="12944"/>
                  </a:lnTo>
                  <a:lnTo>
                    <a:pt x="1771" y="13516"/>
                  </a:lnTo>
                  <a:lnTo>
                    <a:pt x="1683" y="12669"/>
                  </a:lnTo>
                  <a:lnTo>
                    <a:pt x="2739" y="12295"/>
                  </a:lnTo>
                  <a:close/>
                  <a:moveTo>
                    <a:pt x="2783" y="12977"/>
                  </a:moveTo>
                  <a:lnTo>
                    <a:pt x="2860" y="13351"/>
                  </a:lnTo>
                  <a:lnTo>
                    <a:pt x="1914" y="14121"/>
                  </a:lnTo>
                  <a:lnTo>
                    <a:pt x="1782" y="13549"/>
                  </a:lnTo>
                  <a:close/>
                  <a:moveTo>
                    <a:pt x="2871" y="13384"/>
                  </a:moveTo>
                  <a:lnTo>
                    <a:pt x="3245" y="14373"/>
                  </a:lnTo>
                  <a:lnTo>
                    <a:pt x="2035" y="14736"/>
                  </a:lnTo>
                  <a:lnTo>
                    <a:pt x="1925" y="14154"/>
                  </a:lnTo>
                  <a:lnTo>
                    <a:pt x="2871" y="13384"/>
                  </a:lnTo>
                  <a:close/>
                  <a:moveTo>
                    <a:pt x="2288" y="15055"/>
                  </a:moveTo>
                  <a:lnTo>
                    <a:pt x="2123" y="15539"/>
                  </a:lnTo>
                  <a:lnTo>
                    <a:pt x="1584" y="15209"/>
                  </a:lnTo>
                  <a:lnTo>
                    <a:pt x="2024" y="14769"/>
                  </a:lnTo>
                  <a:lnTo>
                    <a:pt x="2288" y="15055"/>
                  </a:lnTo>
                  <a:close/>
                  <a:moveTo>
                    <a:pt x="2618" y="15649"/>
                  </a:moveTo>
                  <a:lnTo>
                    <a:pt x="2860" y="15858"/>
                  </a:lnTo>
                  <a:lnTo>
                    <a:pt x="2178" y="15913"/>
                  </a:lnTo>
                  <a:lnTo>
                    <a:pt x="2156" y="15572"/>
                  </a:lnTo>
                  <a:lnTo>
                    <a:pt x="2618" y="15649"/>
                  </a:lnTo>
                  <a:close/>
                  <a:moveTo>
                    <a:pt x="2156" y="15935"/>
                  </a:moveTo>
                  <a:lnTo>
                    <a:pt x="2442" y="16210"/>
                  </a:lnTo>
                  <a:lnTo>
                    <a:pt x="2090" y="16485"/>
                  </a:lnTo>
                  <a:lnTo>
                    <a:pt x="1408" y="15836"/>
                  </a:lnTo>
                  <a:lnTo>
                    <a:pt x="2156" y="15935"/>
                  </a:lnTo>
                  <a:close/>
                  <a:moveTo>
                    <a:pt x="2090" y="16518"/>
                  </a:moveTo>
                  <a:lnTo>
                    <a:pt x="3311" y="17662"/>
                  </a:lnTo>
                  <a:lnTo>
                    <a:pt x="3003" y="18112"/>
                  </a:lnTo>
                  <a:lnTo>
                    <a:pt x="1760" y="17013"/>
                  </a:lnTo>
                  <a:lnTo>
                    <a:pt x="2090" y="16518"/>
                  </a:lnTo>
                  <a:lnTo>
                    <a:pt x="2090" y="16518"/>
                  </a:lnTo>
                  <a:close/>
                  <a:moveTo>
                    <a:pt x="3014" y="18145"/>
                  </a:moveTo>
                  <a:lnTo>
                    <a:pt x="4806" y="18420"/>
                  </a:lnTo>
                  <a:lnTo>
                    <a:pt x="4696" y="19157"/>
                  </a:lnTo>
                  <a:lnTo>
                    <a:pt x="2695" y="18607"/>
                  </a:lnTo>
                  <a:lnTo>
                    <a:pt x="3014" y="18145"/>
                  </a:lnTo>
                  <a:close/>
                  <a:moveTo>
                    <a:pt x="4696" y="19190"/>
                  </a:moveTo>
                  <a:lnTo>
                    <a:pt x="4674" y="19289"/>
                  </a:lnTo>
                  <a:lnTo>
                    <a:pt x="4487" y="20147"/>
                  </a:lnTo>
                  <a:lnTo>
                    <a:pt x="2618" y="19355"/>
                  </a:lnTo>
                  <a:lnTo>
                    <a:pt x="2607" y="19355"/>
                  </a:lnTo>
                  <a:lnTo>
                    <a:pt x="2684" y="18640"/>
                  </a:lnTo>
                  <a:close/>
                  <a:moveTo>
                    <a:pt x="4487" y="20180"/>
                  </a:moveTo>
                  <a:lnTo>
                    <a:pt x="4333" y="20895"/>
                  </a:lnTo>
                  <a:lnTo>
                    <a:pt x="2530" y="20114"/>
                  </a:lnTo>
                  <a:lnTo>
                    <a:pt x="2607" y="19388"/>
                  </a:lnTo>
                  <a:close/>
                  <a:moveTo>
                    <a:pt x="4322" y="20928"/>
                  </a:moveTo>
                  <a:lnTo>
                    <a:pt x="4322" y="21983"/>
                  </a:lnTo>
                  <a:lnTo>
                    <a:pt x="2783" y="21291"/>
                  </a:lnTo>
                  <a:lnTo>
                    <a:pt x="2541" y="20158"/>
                  </a:lnTo>
                  <a:close/>
                  <a:moveTo>
                    <a:pt x="4322" y="22016"/>
                  </a:moveTo>
                  <a:lnTo>
                    <a:pt x="4322" y="23094"/>
                  </a:lnTo>
                  <a:lnTo>
                    <a:pt x="3058" y="22577"/>
                  </a:lnTo>
                  <a:lnTo>
                    <a:pt x="2794" y="21335"/>
                  </a:lnTo>
                  <a:lnTo>
                    <a:pt x="4322" y="22016"/>
                  </a:lnTo>
                  <a:close/>
                  <a:moveTo>
                    <a:pt x="4322" y="23127"/>
                  </a:moveTo>
                  <a:lnTo>
                    <a:pt x="4465" y="24799"/>
                  </a:lnTo>
                  <a:lnTo>
                    <a:pt x="3509" y="24656"/>
                  </a:lnTo>
                  <a:lnTo>
                    <a:pt x="3080" y="22676"/>
                  </a:lnTo>
                  <a:lnTo>
                    <a:pt x="3058" y="22621"/>
                  </a:lnTo>
                  <a:lnTo>
                    <a:pt x="4322" y="23127"/>
                  </a:lnTo>
                  <a:close/>
                  <a:moveTo>
                    <a:pt x="4465" y="24832"/>
                  </a:moveTo>
                  <a:lnTo>
                    <a:pt x="4674" y="26371"/>
                  </a:lnTo>
                  <a:lnTo>
                    <a:pt x="3839" y="25920"/>
                  </a:lnTo>
                  <a:lnTo>
                    <a:pt x="3520" y="24689"/>
                  </a:lnTo>
                  <a:lnTo>
                    <a:pt x="4465" y="24832"/>
                  </a:lnTo>
                  <a:close/>
                  <a:moveTo>
                    <a:pt x="4498" y="24832"/>
                  </a:moveTo>
                  <a:lnTo>
                    <a:pt x="5466" y="24931"/>
                  </a:lnTo>
                  <a:lnTo>
                    <a:pt x="5279" y="26470"/>
                  </a:lnTo>
                  <a:lnTo>
                    <a:pt x="4707" y="26393"/>
                  </a:lnTo>
                  <a:lnTo>
                    <a:pt x="4498" y="24832"/>
                  </a:lnTo>
                  <a:close/>
                  <a:moveTo>
                    <a:pt x="5499" y="24920"/>
                  </a:moveTo>
                  <a:lnTo>
                    <a:pt x="6401" y="24590"/>
                  </a:lnTo>
                  <a:lnTo>
                    <a:pt x="6170" y="26052"/>
                  </a:lnTo>
                  <a:lnTo>
                    <a:pt x="5312" y="26470"/>
                  </a:lnTo>
                  <a:close/>
                  <a:moveTo>
                    <a:pt x="7358" y="24139"/>
                  </a:moveTo>
                  <a:lnTo>
                    <a:pt x="6434" y="24546"/>
                  </a:lnTo>
                  <a:lnTo>
                    <a:pt x="6522" y="23226"/>
                  </a:lnTo>
                  <a:lnTo>
                    <a:pt x="7380" y="22907"/>
                  </a:lnTo>
                  <a:lnTo>
                    <a:pt x="8314" y="22621"/>
                  </a:lnTo>
                  <a:lnTo>
                    <a:pt x="8215" y="23699"/>
                  </a:lnTo>
                  <a:close/>
                  <a:moveTo>
                    <a:pt x="8347" y="22610"/>
                  </a:moveTo>
                  <a:lnTo>
                    <a:pt x="8501" y="22555"/>
                  </a:lnTo>
                  <a:lnTo>
                    <a:pt x="8259" y="23523"/>
                  </a:lnTo>
                  <a:close/>
                  <a:moveTo>
                    <a:pt x="8336" y="22577"/>
                  </a:moveTo>
                  <a:lnTo>
                    <a:pt x="7655" y="21983"/>
                  </a:lnTo>
                  <a:lnTo>
                    <a:pt x="8391" y="22379"/>
                  </a:lnTo>
                  <a:lnTo>
                    <a:pt x="8490" y="22533"/>
                  </a:lnTo>
                  <a:close/>
                  <a:moveTo>
                    <a:pt x="7962" y="21841"/>
                  </a:moveTo>
                  <a:lnTo>
                    <a:pt x="7743" y="21445"/>
                  </a:lnTo>
                  <a:lnTo>
                    <a:pt x="8061" y="21280"/>
                  </a:lnTo>
                  <a:lnTo>
                    <a:pt x="8457" y="21709"/>
                  </a:lnTo>
                  <a:cubicBezTo>
                    <a:pt x="8457" y="21709"/>
                    <a:pt x="8457" y="21709"/>
                    <a:pt x="8468" y="21709"/>
                  </a:cubicBezTo>
                  <a:lnTo>
                    <a:pt x="9260" y="22181"/>
                  </a:lnTo>
                  <a:lnTo>
                    <a:pt x="8402" y="22346"/>
                  </a:lnTo>
                  <a:lnTo>
                    <a:pt x="7962" y="21841"/>
                  </a:lnTo>
                  <a:close/>
                  <a:moveTo>
                    <a:pt x="7732" y="21412"/>
                  </a:moveTo>
                  <a:lnTo>
                    <a:pt x="7644" y="20829"/>
                  </a:lnTo>
                  <a:lnTo>
                    <a:pt x="7962" y="20653"/>
                  </a:lnTo>
                  <a:lnTo>
                    <a:pt x="8050" y="21247"/>
                  </a:lnTo>
                  <a:lnTo>
                    <a:pt x="7732" y="21412"/>
                  </a:lnTo>
                  <a:close/>
                  <a:moveTo>
                    <a:pt x="7962" y="20620"/>
                  </a:moveTo>
                  <a:lnTo>
                    <a:pt x="7644" y="20796"/>
                  </a:lnTo>
                  <a:lnTo>
                    <a:pt x="7797" y="20037"/>
                  </a:lnTo>
                  <a:cubicBezTo>
                    <a:pt x="7907" y="19960"/>
                    <a:pt x="8061" y="19861"/>
                    <a:pt x="8127" y="19828"/>
                  </a:cubicBezTo>
                  <a:close/>
                  <a:moveTo>
                    <a:pt x="7797" y="19993"/>
                  </a:moveTo>
                  <a:lnTo>
                    <a:pt x="7819" y="19069"/>
                  </a:lnTo>
                  <a:lnTo>
                    <a:pt x="7819" y="18860"/>
                  </a:lnTo>
                  <a:lnTo>
                    <a:pt x="8325" y="18706"/>
                  </a:lnTo>
                  <a:lnTo>
                    <a:pt x="8127" y="19784"/>
                  </a:lnTo>
                  <a:cubicBezTo>
                    <a:pt x="8094" y="19806"/>
                    <a:pt x="7984" y="19872"/>
                    <a:pt x="7797" y="20004"/>
                  </a:cubicBezTo>
                  <a:close/>
                  <a:moveTo>
                    <a:pt x="7819" y="18827"/>
                  </a:moveTo>
                  <a:lnTo>
                    <a:pt x="7797" y="17607"/>
                  </a:lnTo>
                  <a:lnTo>
                    <a:pt x="8215" y="17222"/>
                  </a:lnTo>
                  <a:lnTo>
                    <a:pt x="8325" y="18673"/>
                  </a:lnTo>
                  <a:close/>
                  <a:moveTo>
                    <a:pt x="8215" y="17189"/>
                  </a:moveTo>
                  <a:lnTo>
                    <a:pt x="7797" y="17563"/>
                  </a:lnTo>
                  <a:lnTo>
                    <a:pt x="7874" y="16562"/>
                  </a:lnTo>
                  <a:lnTo>
                    <a:pt x="8281" y="16397"/>
                  </a:lnTo>
                  <a:lnTo>
                    <a:pt x="8215" y="17189"/>
                  </a:lnTo>
                  <a:close/>
                  <a:moveTo>
                    <a:pt x="7885" y="16518"/>
                  </a:moveTo>
                  <a:lnTo>
                    <a:pt x="8094" y="15836"/>
                  </a:lnTo>
                  <a:lnTo>
                    <a:pt x="8402" y="15616"/>
                  </a:lnTo>
                  <a:lnTo>
                    <a:pt x="8281" y="16364"/>
                  </a:lnTo>
                  <a:lnTo>
                    <a:pt x="7885" y="16529"/>
                  </a:lnTo>
                  <a:close/>
                  <a:moveTo>
                    <a:pt x="8083" y="15814"/>
                  </a:moveTo>
                  <a:lnTo>
                    <a:pt x="7545" y="14989"/>
                  </a:lnTo>
                  <a:lnTo>
                    <a:pt x="7896" y="14527"/>
                  </a:lnTo>
                  <a:lnTo>
                    <a:pt x="8402" y="15583"/>
                  </a:lnTo>
                  <a:close/>
                  <a:moveTo>
                    <a:pt x="7523" y="14967"/>
                  </a:moveTo>
                  <a:lnTo>
                    <a:pt x="6071" y="13659"/>
                  </a:lnTo>
                  <a:lnTo>
                    <a:pt x="6203" y="13208"/>
                  </a:lnTo>
                  <a:lnTo>
                    <a:pt x="7874" y="14505"/>
                  </a:lnTo>
                  <a:lnTo>
                    <a:pt x="7523" y="14967"/>
                  </a:lnTo>
                  <a:close/>
                  <a:moveTo>
                    <a:pt x="6181" y="13164"/>
                  </a:moveTo>
                  <a:lnTo>
                    <a:pt x="5268" y="12911"/>
                  </a:lnTo>
                  <a:lnTo>
                    <a:pt x="5400" y="11877"/>
                  </a:lnTo>
                  <a:lnTo>
                    <a:pt x="6522" y="12009"/>
                  </a:lnTo>
                  <a:lnTo>
                    <a:pt x="6181" y="13164"/>
                  </a:lnTo>
                  <a:close/>
                  <a:moveTo>
                    <a:pt x="5400" y="11855"/>
                  </a:moveTo>
                  <a:lnTo>
                    <a:pt x="5554" y="10590"/>
                  </a:lnTo>
                  <a:lnTo>
                    <a:pt x="6775" y="10645"/>
                  </a:lnTo>
                  <a:lnTo>
                    <a:pt x="6533" y="11976"/>
                  </a:lnTo>
                  <a:lnTo>
                    <a:pt x="5400" y="11855"/>
                  </a:lnTo>
                  <a:close/>
                  <a:moveTo>
                    <a:pt x="5554" y="10557"/>
                  </a:moveTo>
                  <a:lnTo>
                    <a:pt x="5455" y="8127"/>
                  </a:lnTo>
                  <a:lnTo>
                    <a:pt x="7094" y="7764"/>
                  </a:lnTo>
                  <a:lnTo>
                    <a:pt x="6786" y="10623"/>
                  </a:lnTo>
                  <a:lnTo>
                    <a:pt x="5554" y="10557"/>
                  </a:lnTo>
                  <a:close/>
                  <a:moveTo>
                    <a:pt x="5433" y="8105"/>
                  </a:moveTo>
                  <a:lnTo>
                    <a:pt x="5345" y="8127"/>
                  </a:lnTo>
                  <a:lnTo>
                    <a:pt x="4014" y="8369"/>
                  </a:lnTo>
                  <a:lnTo>
                    <a:pt x="3905" y="6489"/>
                  </a:lnTo>
                  <a:lnTo>
                    <a:pt x="5664" y="6027"/>
                  </a:lnTo>
                  <a:close/>
                  <a:moveTo>
                    <a:pt x="3981" y="8369"/>
                  </a:moveTo>
                  <a:lnTo>
                    <a:pt x="2596" y="8930"/>
                  </a:lnTo>
                  <a:lnTo>
                    <a:pt x="2596" y="8941"/>
                  </a:lnTo>
                  <a:lnTo>
                    <a:pt x="2497" y="7027"/>
                  </a:lnTo>
                  <a:lnTo>
                    <a:pt x="3872" y="6500"/>
                  </a:lnTo>
                  <a:close/>
                  <a:moveTo>
                    <a:pt x="2497" y="6994"/>
                  </a:moveTo>
                  <a:lnTo>
                    <a:pt x="2420" y="4278"/>
                  </a:lnTo>
                  <a:lnTo>
                    <a:pt x="3597" y="3563"/>
                  </a:lnTo>
                  <a:lnTo>
                    <a:pt x="3872" y="6478"/>
                  </a:lnTo>
                  <a:close/>
                  <a:moveTo>
                    <a:pt x="2563" y="8952"/>
                  </a:moveTo>
                  <a:lnTo>
                    <a:pt x="1419" y="9678"/>
                  </a:lnTo>
                  <a:lnTo>
                    <a:pt x="1320" y="7841"/>
                  </a:lnTo>
                  <a:lnTo>
                    <a:pt x="2475" y="7038"/>
                  </a:lnTo>
                  <a:lnTo>
                    <a:pt x="2563" y="8952"/>
                  </a:lnTo>
                  <a:close/>
                  <a:moveTo>
                    <a:pt x="1386" y="9700"/>
                  </a:moveTo>
                  <a:lnTo>
                    <a:pt x="572" y="10349"/>
                  </a:lnTo>
                  <a:lnTo>
                    <a:pt x="572" y="8512"/>
                  </a:lnTo>
                  <a:lnTo>
                    <a:pt x="1287" y="7863"/>
                  </a:lnTo>
                  <a:close/>
                  <a:moveTo>
                    <a:pt x="1386" y="9733"/>
                  </a:moveTo>
                  <a:lnTo>
                    <a:pt x="1529" y="11426"/>
                  </a:lnTo>
                  <a:lnTo>
                    <a:pt x="704" y="11932"/>
                  </a:lnTo>
                  <a:lnTo>
                    <a:pt x="572" y="10393"/>
                  </a:lnTo>
                  <a:lnTo>
                    <a:pt x="1386" y="9733"/>
                  </a:lnTo>
                  <a:close/>
                  <a:moveTo>
                    <a:pt x="726" y="11965"/>
                  </a:moveTo>
                  <a:lnTo>
                    <a:pt x="1529" y="11459"/>
                  </a:lnTo>
                  <a:lnTo>
                    <a:pt x="1650" y="12658"/>
                  </a:lnTo>
                  <a:lnTo>
                    <a:pt x="814" y="13274"/>
                  </a:lnTo>
                  <a:lnTo>
                    <a:pt x="726" y="12174"/>
                  </a:lnTo>
                  <a:lnTo>
                    <a:pt x="715" y="11976"/>
                  </a:lnTo>
                  <a:close/>
                  <a:moveTo>
                    <a:pt x="1661" y="12691"/>
                  </a:moveTo>
                  <a:lnTo>
                    <a:pt x="1749" y="13527"/>
                  </a:lnTo>
                  <a:lnTo>
                    <a:pt x="880" y="14231"/>
                  </a:lnTo>
                  <a:lnTo>
                    <a:pt x="814" y="13307"/>
                  </a:lnTo>
                  <a:close/>
                  <a:moveTo>
                    <a:pt x="1749" y="13560"/>
                  </a:moveTo>
                  <a:lnTo>
                    <a:pt x="1892" y="14143"/>
                  </a:lnTo>
                  <a:lnTo>
                    <a:pt x="1188" y="14813"/>
                  </a:lnTo>
                  <a:lnTo>
                    <a:pt x="891" y="14264"/>
                  </a:lnTo>
                  <a:close/>
                  <a:moveTo>
                    <a:pt x="1903" y="14176"/>
                  </a:moveTo>
                  <a:lnTo>
                    <a:pt x="2013" y="14747"/>
                  </a:lnTo>
                  <a:lnTo>
                    <a:pt x="1562" y="15198"/>
                  </a:lnTo>
                  <a:lnTo>
                    <a:pt x="1199" y="14835"/>
                  </a:lnTo>
                  <a:close/>
                  <a:moveTo>
                    <a:pt x="2123" y="15572"/>
                  </a:moveTo>
                  <a:lnTo>
                    <a:pt x="2145" y="15913"/>
                  </a:lnTo>
                  <a:lnTo>
                    <a:pt x="1375" y="15803"/>
                  </a:lnTo>
                  <a:lnTo>
                    <a:pt x="737" y="15627"/>
                  </a:lnTo>
                  <a:lnTo>
                    <a:pt x="1562" y="15231"/>
                  </a:lnTo>
                  <a:close/>
                  <a:moveTo>
                    <a:pt x="1364" y="15836"/>
                  </a:moveTo>
                  <a:lnTo>
                    <a:pt x="1364" y="15836"/>
                  </a:lnTo>
                  <a:lnTo>
                    <a:pt x="2068" y="16507"/>
                  </a:lnTo>
                  <a:lnTo>
                    <a:pt x="2068" y="16507"/>
                  </a:lnTo>
                  <a:lnTo>
                    <a:pt x="1738" y="16991"/>
                  </a:lnTo>
                  <a:lnTo>
                    <a:pt x="737" y="15660"/>
                  </a:lnTo>
                  <a:lnTo>
                    <a:pt x="1364" y="15836"/>
                  </a:lnTo>
                  <a:close/>
                  <a:moveTo>
                    <a:pt x="1738" y="17046"/>
                  </a:moveTo>
                  <a:lnTo>
                    <a:pt x="2981" y="18145"/>
                  </a:lnTo>
                  <a:lnTo>
                    <a:pt x="2673" y="18596"/>
                  </a:lnTo>
                  <a:lnTo>
                    <a:pt x="1441" y="17486"/>
                  </a:lnTo>
                  <a:close/>
                  <a:moveTo>
                    <a:pt x="2651" y="18629"/>
                  </a:moveTo>
                  <a:lnTo>
                    <a:pt x="2585" y="19333"/>
                  </a:lnTo>
                  <a:lnTo>
                    <a:pt x="1551" y="18464"/>
                  </a:lnTo>
                  <a:lnTo>
                    <a:pt x="1441" y="17530"/>
                  </a:lnTo>
                  <a:close/>
                  <a:moveTo>
                    <a:pt x="2585" y="19366"/>
                  </a:moveTo>
                  <a:lnTo>
                    <a:pt x="2508" y="20103"/>
                  </a:lnTo>
                  <a:lnTo>
                    <a:pt x="1672" y="19322"/>
                  </a:lnTo>
                  <a:lnTo>
                    <a:pt x="1562" y="18508"/>
                  </a:lnTo>
                  <a:close/>
                  <a:moveTo>
                    <a:pt x="2508" y="20136"/>
                  </a:moveTo>
                  <a:lnTo>
                    <a:pt x="2750" y="21269"/>
                  </a:lnTo>
                  <a:lnTo>
                    <a:pt x="1815" y="20312"/>
                  </a:lnTo>
                  <a:lnTo>
                    <a:pt x="1815" y="20312"/>
                  </a:lnTo>
                  <a:lnTo>
                    <a:pt x="1683" y="19366"/>
                  </a:lnTo>
                  <a:close/>
                  <a:moveTo>
                    <a:pt x="2750" y="21313"/>
                  </a:moveTo>
                  <a:cubicBezTo>
                    <a:pt x="2750" y="21313"/>
                    <a:pt x="2761" y="21313"/>
                    <a:pt x="2761" y="21324"/>
                  </a:cubicBezTo>
                  <a:lnTo>
                    <a:pt x="3014" y="22544"/>
                  </a:lnTo>
                  <a:lnTo>
                    <a:pt x="2068" y="21511"/>
                  </a:lnTo>
                  <a:lnTo>
                    <a:pt x="1826" y="20367"/>
                  </a:lnTo>
                  <a:close/>
                  <a:moveTo>
                    <a:pt x="3036" y="22599"/>
                  </a:moveTo>
                  <a:lnTo>
                    <a:pt x="3047" y="22687"/>
                  </a:lnTo>
                  <a:lnTo>
                    <a:pt x="3476" y="24623"/>
                  </a:lnTo>
                  <a:lnTo>
                    <a:pt x="2497" y="23567"/>
                  </a:lnTo>
                  <a:lnTo>
                    <a:pt x="2079" y="21577"/>
                  </a:lnTo>
                  <a:lnTo>
                    <a:pt x="3025" y="22599"/>
                  </a:lnTo>
                  <a:close/>
                  <a:moveTo>
                    <a:pt x="3487" y="24678"/>
                  </a:moveTo>
                  <a:lnTo>
                    <a:pt x="3795" y="25887"/>
                  </a:lnTo>
                  <a:lnTo>
                    <a:pt x="2530" y="24656"/>
                  </a:lnTo>
                  <a:lnTo>
                    <a:pt x="2497" y="23622"/>
                  </a:lnTo>
                  <a:lnTo>
                    <a:pt x="3487" y="24678"/>
                  </a:lnTo>
                  <a:close/>
                  <a:moveTo>
                    <a:pt x="3806" y="25931"/>
                  </a:moveTo>
                  <a:lnTo>
                    <a:pt x="3762" y="26844"/>
                  </a:lnTo>
                  <a:lnTo>
                    <a:pt x="2981" y="25942"/>
                  </a:lnTo>
                  <a:lnTo>
                    <a:pt x="2552" y="24711"/>
                  </a:lnTo>
                  <a:close/>
                  <a:moveTo>
                    <a:pt x="3839" y="25953"/>
                  </a:moveTo>
                  <a:lnTo>
                    <a:pt x="4674" y="26415"/>
                  </a:lnTo>
                  <a:lnTo>
                    <a:pt x="4630" y="27526"/>
                  </a:lnTo>
                  <a:lnTo>
                    <a:pt x="3795" y="26866"/>
                  </a:lnTo>
                  <a:close/>
                  <a:moveTo>
                    <a:pt x="4707" y="26415"/>
                  </a:moveTo>
                  <a:lnTo>
                    <a:pt x="5279" y="26503"/>
                  </a:lnTo>
                  <a:lnTo>
                    <a:pt x="5466" y="28186"/>
                  </a:lnTo>
                  <a:lnTo>
                    <a:pt x="4663" y="27548"/>
                  </a:lnTo>
                  <a:lnTo>
                    <a:pt x="4707" y="26415"/>
                  </a:lnTo>
                  <a:close/>
                  <a:moveTo>
                    <a:pt x="5312" y="26503"/>
                  </a:moveTo>
                  <a:lnTo>
                    <a:pt x="6170" y="26085"/>
                  </a:lnTo>
                  <a:lnTo>
                    <a:pt x="6489" y="28593"/>
                  </a:lnTo>
                  <a:lnTo>
                    <a:pt x="5499" y="28208"/>
                  </a:lnTo>
                  <a:close/>
                  <a:moveTo>
                    <a:pt x="6203" y="26096"/>
                  </a:moveTo>
                  <a:lnTo>
                    <a:pt x="7589" y="27328"/>
                  </a:lnTo>
                  <a:lnTo>
                    <a:pt x="7644" y="29407"/>
                  </a:lnTo>
                  <a:lnTo>
                    <a:pt x="6522" y="28615"/>
                  </a:lnTo>
                  <a:close/>
                  <a:moveTo>
                    <a:pt x="7622" y="27339"/>
                  </a:moveTo>
                  <a:lnTo>
                    <a:pt x="9040" y="27955"/>
                  </a:lnTo>
                  <a:lnTo>
                    <a:pt x="8677" y="29956"/>
                  </a:lnTo>
                  <a:lnTo>
                    <a:pt x="7677" y="29429"/>
                  </a:lnTo>
                  <a:lnTo>
                    <a:pt x="7622" y="27339"/>
                  </a:lnTo>
                  <a:close/>
                  <a:moveTo>
                    <a:pt x="7611" y="27306"/>
                  </a:moveTo>
                  <a:lnTo>
                    <a:pt x="7446" y="26624"/>
                  </a:lnTo>
                  <a:lnTo>
                    <a:pt x="8875" y="27251"/>
                  </a:lnTo>
                  <a:lnTo>
                    <a:pt x="9029" y="27922"/>
                  </a:lnTo>
                  <a:close/>
                  <a:moveTo>
                    <a:pt x="7446" y="26580"/>
                  </a:moveTo>
                  <a:lnTo>
                    <a:pt x="7545" y="26052"/>
                  </a:lnTo>
                  <a:lnTo>
                    <a:pt x="8842" y="26261"/>
                  </a:lnTo>
                  <a:lnTo>
                    <a:pt x="8875" y="27218"/>
                  </a:lnTo>
                  <a:lnTo>
                    <a:pt x="7446" y="26580"/>
                  </a:lnTo>
                  <a:close/>
                  <a:moveTo>
                    <a:pt x="7556" y="26019"/>
                  </a:moveTo>
                  <a:lnTo>
                    <a:pt x="8171" y="25305"/>
                  </a:lnTo>
                  <a:lnTo>
                    <a:pt x="9161" y="25140"/>
                  </a:lnTo>
                  <a:lnTo>
                    <a:pt x="9073" y="25393"/>
                  </a:lnTo>
                  <a:lnTo>
                    <a:pt x="8842" y="26239"/>
                  </a:lnTo>
                  <a:lnTo>
                    <a:pt x="7556" y="26030"/>
                  </a:lnTo>
                  <a:close/>
                  <a:moveTo>
                    <a:pt x="8182" y="25272"/>
                  </a:moveTo>
                  <a:lnTo>
                    <a:pt x="8248" y="23721"/>
                  </a:lnTo>
                  <a:lnTo>
                    <a:pt x="9447" y="23578"/>
                  </a:lnTo>
                  <a:lnTo>
                    <a:pt x="9172" y="25107"/>
                  </a:lnTo>
                  <a:close/>
                  <a:moveTo>
                    <a:pt x="8248" y="23699"/>
                  </a:moveTo>
                  <a:lnTo>
                    <a:pt x="8534" y="22555"/>
                  </a:lnTo>
                  <a:lnTo>
                    <a:pt x="9601" y="22764"/>
                  </a:lnTo>
                  <a:lnTo>
                    <a:pt x="9447" y="23545"/>
                  </a:lnTo>
                  <a:lnTo>
                    <a:pt x="8248" y="23699"/>
                  </a:lnTo>
                  <a:close/>
                  <a:moveTo>
                    <a:pt x="8534" y="22522"/>
                  </a:moveTo>
                  <a:lnTo>
                    <a:pt x="8424" y="22379"/>
                  </a:lnTo>
                  <a:lnTo>
                    <a:pt x="9304" y="22203"/>
                  </a:lnTo>
                  <a:lnTo>
                    <a:pt x="9590" y="22731"/>
                  </a:lnTo>
                  <a:lnTo>
                    <a:pt x="8534" y="22522"/>
                  </a:lnTo>
                  <a:close/>
                  <a:moveTo>
                    <a:pt x="8479" y="21687"/>
                  </a:moveTo>
                  <a:lnTo>
                    <a:pt x="8116" y="21280"/>
                  </a:lnTo>
                  <a:lnTo>
                    <a:pt x="8886" y="21445"/>
                  </a:lnTo>
                  <a:lnTo>
                    <a:pt x="9271" y="22137"/>
                  </a:lnTo>
                  <a:close/>
                  <a:moveTo>
                    <a:pt x="8083" y="21247"/>
                  </a:moveTo>
                  <a:lnTo>
                    <a:pt x="7995" y="20653"/>
                  </a:lnTo>
                  <a:lnTo>
                    <a:pt x="8721" y="20741"/>
                  </a:lnTo>
                  <a:lnTo>
                    <a:pt x="8875" y="21412"/>
                  </a:lnTo>
                  <a:close/>
                  <a:moveTo>
                    <a:pt x="8721" y="20719"/>
                  </a:moveTo>
                  <a:lnTo>
                    <a:pt x="7995" y="20620"/>
                  </a:lnTo>
                  <a:lnTo>
                    <a:pt x="8160" y="19817"/>
                  </a:lnTo>
                  <a:cubicBezTo>
                    <a:pt x="8226" y="19839"/>
                    <a:pt x="8589" y="19949"/>
                    <a:pt x="8831" y="20026"/>
                  </a:cubicBezTo>
                  <a:close/>
                  <a:moveTo>
                    <a:pt x="8160" y="19784"/>
                  </a:moveTo>
                  <a:lnTo>
                    <a:pt x="8358" y="18695"/>
                  </a:lnTo>
                  <a:lnTo>
                    <a:pt x="9073" y="18508"/>
                  </a:lnTo>
                  <a:lnTo>
                    <a:pt x="8842" y="20004"/>
                  </a:lnTo>
                  <a:cubicBezTo>
                    <a:pt x="8644" y="19938"/>
                    <a:pt x="8248" y="19806"/>
                    <a:pt x="8160" y="19784"/>
                  </a:cubicBezTo>
                  <a:close/>
                  <a:moveTo>
                    <a:pt x="8358" y="18673"/>
                  </a:moveTo>
                  <a:lnTo>
                    <a:pt x="8248" y="17200"/>
                  </a:lnTo>
                  <a:lnTo>
                    <a:pt x="8908" y="16936"/>
                  </a:lnTo>
                  <a:lnTo>
                    <a:pt x="9084" y="18475"/>
                  </a:lnTo>
                  <a:close/>
                  <a:moveTo>
                    <a:pt x="8908" y="16903"/>
                  </a:moveTo>
                  <a:lnTo>
                    <a:pt x="8248" y="17167"/>
                  </a:lnTo>
                  <a:lnTo>
                    <a:pt x="8314" y="16386"/>
                  </a:lnTo>
                  <a:lnTo>
                    <a:pt x="8963" y="15957"/>
                  </a:lnTo>
                  <a:close/>
                  <a:moveTo>
                    <a:pt x="8314" y="16342"/>
                  </a:moveTo>
                  <a:lnTo>
                    <a:pt x="8435" y="15594"/>
                  </a:lnTo>
                  <a:lnTo>
                    <a:pt x="9073" y="14824"/>
                  </a:lnTo>
                  <a:lnTo>
                    <a:pt x="8963" y="15924"/>
                  </a:lnTo>
                  <a:close/>
                  <a:moveTo>
                    <a:pt x="8424" y="15561"/>
                  </a:moveTo>
                  <a:lnTo>
                    <a:pt x="7918" y="14494"/>
                  </a:lnTo>
                  <a:lnTo>
                    <a:pt x="8600" y="13241"/>
                  </a:lnTo>
                  <a:lnTo>
                    <a:pt x="9084" y="14769"/>
                  </a:lnTo>
                  <a:lnTo>
                    <a:pt x="8424" y="15561"/>
                  </a:lnTo>
                  <a:close/>
                  <a:moveTo>
                    <a:pt x="7896" y="14472"/>
                  </a:moveTo>
                  <a:lnTo>
                    <a:pt x="6214" y="13175"/>
                  </a:lnTo>
                  <a:lnTo>
                    <a:pt x="6555" y="12009"/>
                  </a:lnTo>
                  <a:lnTo>
                    <a:pt x="8347" y="12405"/>
                  </a:lnTo>
                  <a:lnTo>
                    <a:pt x="8589" y="13197"/>
                  </a:lnTo>
                  <a:lnTo>
                    <a:pt x="7896" y="14472"/>
                  </a:lnTo>
                  <a:close/>
                  <a:moveTo>
                    <a:pt x="6566" y="11976"/>
                  </a:moveTo>
                  <a:lnTo>
                    <a:pt x="6808" y="10645"/>
                  </a:lnTo>
                  <a:lnTo>
                    <a:pt x="9073" y="9898"/>
                  </a:lnTo>
                  <a:lnTo>
                    <a:pt x="8347" y="12372"/>
                  </a:lnTo>
                  <a:close/>
                  <a:moveTo>
                    <a:pt x="6819" y="10612"/>
                  </a:moveTo>
                  <a:lnTo>
                    <a:pt x="7127" y="7764"/>
                  </a:lnTo>
                  <a:lnTo>
                    <a:pt x="7248" y="7731"/>
                  </a:lnTo>
                  <a:lnTo>
                    <a:pt x="9018" y="7676"/>
                  </a:lnTo>
                  <a:lnTo>
                    <a:pt x="9084" y="9865"/>
                  </a:lnTo>
                  <a:close/>
                  <a:moveTo>
                    <a:pt x="7237" y="7709"/>
                  </a:moveTo>
                  <a:lnTo>
                    <a:pt x="7127" y="7731"/>
                  </a:lnTo>
                  <a:lnTo>
                    <a:pt x="7358" y="5554"/>
                  </a:lnTo>
                  <a:lnTo>
                    <a:pt x="8952" y="5444"/>
                  </a:lnTo>
                  <a:lnTo>
                    <a:pt x="9018" y="7643"/>
                  </a:lnTo>
                  <a:lnTo>
                    <a:pt x="7237" y="7698"/>
                  </a:lnTo>
                  <a:close/>
                  <a:moveTo>
                    <a:pt x="7358" y="5532"/>
                  </a:moveTo>
                  <a:lnTo>
                    <a:pt x="6995" y="2090"/>
                  </a:lnTo>
                  <a:lnTo>
                    <a:pt x="8842" y="1925"/>
                  </a:lnTo>
                  <a:lnTo>
                    <a:pt x="8952" y="5422"/>
                  </a:lnTo>
                  <a:lnTo>
                    <a:pt x="7358" y="5532"/>
                  </a:lnTo>
                  <a:close/>
                  <a:moveTo>
                    <a:pt x="5180" y="814"/>
                  </a:moveTo>
                  <a:lnTo>
                    <a:pt x="7248" y="165"/>
                  </a:lnTo>
                  <a:lnTo>
                    <a:pt x="6973" y="2068"/>
                  </a:lnTo>
                  <a:lnTo>
                    <a:pt x="5169" y="2739"/>
                  </a:lnTo>
                  <a:lnTo>
                    <a:pt x="5180" y="814"/>
                  </a:lnTo>
                  <a:close/>
                  <a:moveTo>
                    <a:pt x="5664" y="5994"/>
                  </a:moveTo>
                  <a:lnTo>
                    <a:pt x="3905" y="6467"/>
                  </a:lnTo>
                  <a:lnTo>
                    <a:pt x="3630" y="3541"/>
                  </a:lnTo>
                  <a:lnTo>
                    <a:pt x="5147" y="2783"/>
                  </a:lnTo>
                  <a:close/>
                  <a:moveTo>
                    <a:pt x="5158" y="825"/>
                  </a:moveTo>
                  <a:lnTo>
                    <a:pt x="5136" y="2750"/>
                  </a:lnTo>
                  <a:lnTo>
                    <a:pt x="3630" y="3508"/>
                  </a:lnTo>
                  <a:lnTo>
                    <a:pt x="3564" y="1936"/>
                  </a:lnTo>
                  <a:lnTo>
                    <a:pt x="5158" y="825"/>
                  </a:lnTo>
                  <a:close/>
                  <a:moveTo>
                    <a:pt x="2420" y="3090"/>
                  </a:moveTo>
                  <a:lnTo>
                    <a:pt x="3531" y="1969"/>
                  </a:lnTo>
                  <a:lnTo>
                    <a:pt x="3597" y="3519"/>
                  </a:lnTo>
                  <a:lnTo>
                    <a:pt x="2420" y="4245"/>
                  </a:lnTo>
                  <a:close/>
                  <a:moveTo>
                    <a:pt x="2475" y="7005"/>
                  </a:moveTo>
                  <a:lnTo>
                    <a:pt x="1320" y="7797"/>
                  </a:lnTo>
                  <a:lnTo>
                    <a:pt x="1386" y="5246"/>
                  </a:lnTo>
                  <a:lnTo>
                    <a:pt x="2398" y="4311"/>
                  </a:lnTo>
                  <a:lnTo>
                    <a:pt x="2475" y="7005"/>
                  </a:lnTo>
                  <a:close/>
                  <a:moveTo>
                    <a:pt x="1496" y="4443"/>
                  </a:moveTo>
                  <a:lnTo>
                    <a:pt x="2387" y="3134"/>
                  </a:lnTo>
                  <a:lnTo>
                    <a:pt x="2387" y="4267"/>
                  </a:lnTo>
                  <a:lnTo>
                    <a:pt x="1386" y="5191"/>
                  </a:lnTo>
                  <a:lnTo>
                    <a:pt x="1496" y="4443"/>
                  </a:lnTo>
                  <a:close/>
                  <a:moveTo>
                    <a:pt x="1463" y="4531"/>
                  </a:moveTo>
                  <a:lnTo>
                    <a:pt x="1353" y="5224"/>
                  </a:lnTo>
                  <a:lnTo>
                    <a:pt x="891" y="5653"/>
                  </a:lnTo>
                  <a:close/>
                  <a:moveTo>
                    <a:pt x="858" y="5730"/>
                  </a:moveTo>
                  <a:lnTo>
                    <a:pt x="1353" y="5268"/>
                  </a:lnTo>
                  <a:lnTo>
                    <a:pt x="1287" y="7819"/>
                  </a:lnTo>
                  <a:lnTo>
                    <a:pt x="583" y="8468"/>
                  </a:lnTo>
                  <a:close/>
                  <a:moveTo>
                    <a:pt x="803" y="5972"/>
                  </a:moveTo>
                  <a:lnTo>
                    <a:pt x="550" y="8501"/>
                  </a:lnTo>
                  <a:lnTo>
                    <a:pt x="121" y="9073"/>
                  </a:lnTo>
                  <a:lnTo>
                    <a:pt x="803" y="5972"/>
                  </a:lnTo>
                  <a:close/>
                  <a:moveTo>
                    <a:pt x="110" y="9139"/>
                  </a:moveTo>
                  <a:lnTo>
                    <a:pt x="550" y="8545"/>
                  </a:lnTo>
                  <a:lnTo>
                    <a:pt x="550" y="10371"/>
                  </a:lnTo>
                  <a:cubicBezTo>
                    <a:pt x="209" y="10667"/>
                    <a:pt x="99" y="10777"/>
                    <a:pt x="66" y="10810"/>
                  </a:cubicBezTo>
                  <a:close/>
                  <a:moveTo>
                    <a:pt x="66" y="10854"/>
                  </a:moveTo>
                  <a:cubicBezTo>
                    <a:pt x="66" y="10854"/>
                    <a:pt x="66" y="10854"/>
                    <a:pt x="77" y="10843"/>
                  </a:cubicBezTo>
                  <a:cubicBezTo>
                    <a:pt x="88" y="10810"/>
                    <a:pt x="363" y="10568"/>
                    <a:pt x="550" y="10415"/>
                  </a:cubicBezTo>
                  <a:lnTo>
                    <a:pt x="682" y="11954"/>
                  </a:lnTo>
                  <a:lnTo>
                    <a:pt x="23" y="12504"/>
                  </a:lnTo>
                  <a:lnTo>
                    <a:pt x="55" y="10854"/>
                  </a:lnTo>
                  <a:close/>
                  <a:moveTo>
                    <a:pt x="23" y="12537"/>
                  </a:moveTo>
                  <a:lnTo>
                    <a:pt x="682" y="11998"/>
                  </a:lnTo>
                  <a:lnTo>
                    <a:pt x="693" y="12174"/>
                  </a:lnTo>
                  <a:lnTo>
                    <a:pt x="781" y="13285"/>
                  </a:lnTo>
                  <a:lnTo>
                    <a:pt x="176" y="13384"/>
                  </a:lnTo>
                  <a:close/>
                  <a:moveTo>
                    <a:pt x="198" y="13483"/>
                  </a:moveTo>
                  <a:lnTo>
                    <a:pt x="187" y="13417"/>
                  </a:lnTo>
                  <a:lnTo>
                    <a:pt x="781" y="13307"/>
                  </a:lnTo>
                  <a:lnTo>
                    <a:pt x="847" y="14242"/>
                  </a:lnTo>
                  <a:lnTo>
                    <a:pt x="352" y="14187"/>
                  </a:lnTo>
                  <a:close/>
                  <a:moveTo>
                    <a:pt x="396" y="14384"/>
                  </a:moveTo>
                  <a:lnTo>
                    <a:pt x="363" y="14209"/>
                  </a:lnTo>
                  <a:lnTo>
                    <a:pt x="858" y="14274"/>
                  </a:lnTo>
                  <a:lnTo>
                    <a:pt x="1155" y="14813"/>
                  </a:lnTo>
                  <a:lnTo>
                    <a:pt x="506" y="14813"/>
                  </a:lnTo>
                  <a:lnTo>
                    <a:pt x="396" y="14373"/>
                  </a:lnTo>
                  <a:close/>
                  <a:moveTo>
                    <a:pt x="517" y="14846"/>
                  </a:moveTo>
                  <a:lnTo>
                    <a:pt x="1177" y="14846"/>
                  </a:lnTo>
                  <a:lnTo>
                    <a:pt x="1540" y="15209"/>
                  </a:lnTo>
                  <a:lnTo>
                    <a:pt x="704" y="15605"/>
                  </a:lnTo>
                  <a:lnTo>
                    <a:pt x="517" y="14846"/>
                  </a:lnTo>
                  <a:close/>
                  <a:moveTo>
                    <a:pt x="715" y="15671"/>
                  </a:moveTo>
                  <a:lnTo>
                    <a:pt x="1716" y="17013"/>
                  </a:lnTo>
                  <a:lnTo>
                    <a:pt x="1419" y="17464"/>
                  </a:lnTo>
                  <a:lnTo>
                    <a:pt x="682" y="16353"/>
                  </a:lnTo>
                  <a:lnTo>
                    <a:pt x="715" y="15671"/>
                  </a:lnTo>
                  <a:close/>
                  <a:moveTo>
                    <a:pt x="682" y="16408"/>
                  </a:moveTo>
                  <a:lnTo>
                    <a:pt x="1408" y="17486"/>
                  </a:lnTo>
                  <a:lnTo>
                    <a:pt x="1518" y="18431"/>
                  </a:lnTo>
                  <a:lnTo>
                    <a:pt x="715" y="17530"/>
                  </a:lnTo>
                  <a:close/>
                  <a:moveTo>
                    <a:pt x="726" y="17585"/>
                  </a:moveTo>
                  <a:lnTo>
                    <a:pt x="1529" y="18475"/>
                  </a:lnTo>
                  <a:lnTo>
                    <a:pt x="1639" y="19289"/>
                  </a:lnTo>
                  <a:lnTo>
                    <a:pt x="858" y="18552"/>
                  </a:lnTo>
                  <a:lnTo>
                    <a:pt x="726" y="17585"/>
                  </a:lnTo>
                  <a:close/>
                  <a:moveTo>
                    <a:pt x="858" y="18596"/>
                  </a:moveTo>
                  <a:lnTo>
                    <a:pt x="1650" y="19333"/>
                  </a:lnTo>
                  <a:lnTo>
                    <a:pt x="1782" y="20279"/>
                  </a:lnTo>
                  <a:lnTo>
                    <a:pt x="1001" y="19487"/>
                  </a:lnTo>
                  <a:close/>
                  <a:moveTo>
                    <a:pt x="1012" y="19542"/>
                  </a:moveTo>
                  <a:lnTo>
                    <a:pt x="1782" y="20323"/>
                  </a:lnTo>
                  <a:lnTo>
                    <a:pt x="2024" y="21467"/>
                  </a:lnTo>
                  <a:lnTo>
                    <a:pt x="1177" y="20554"/>
                  </a:lnTo>
                  <a:lnTo>
                    <a:pt x="1012" y="19542"/>
                  </a:lnTo>
                  <a:close/>
                  <a:moveTo>
                    <a:pt x="1199" y="20620"/>
                  </a:moveTo>
                  <a:lnTo>
                    <a:pt x="2035" y="21522"/>
                  </a:lnTo>
                  <a:lnTo>
                    <a:pt x="2453" y="23512"/>
                  </a:lnTo>
                  <a:lnTo>
                    <a:pt x="1639" y="22357"/>
                  </a:lnTo>
                  <a:close/>
                  <a:moveTo>
                    <a:pt x="1661" y="22434"/>
                  </a:moveTo>
                  <a:lnTo>
                    <a:pt x="2464" y="23578"/>
                  </a:lnTo>
                  <a:lnTo>
                    <a:pt x="2508" y="24590"/>
                  </a:lnTo>
                  <a:lnTo>
                    <a:pt x="1881" y="23413"/>
                  </a:lnTo>
                  <a:close/>
                  <a:moveTo>
                    <a:pt x="1925" y="23578"/>
                  </a:moveTo>
                  <a:lnTo>
                    <a:pt x="2508" y="24667"/>
                  </a:lnTo>
                  <a:lnTo>
                    <a:pt x="2915" y="25854"/>
                  </a:lnTo>
                  <a:lnTo>
                    <a:pt x="2431" y="25173"/>
                  </a:lnTo>
                  <a:lnTo>
                    <a:pt x="1925" y="23567"/>
                  </a:lnTo>
                  <a:close/>
                  <a:moveTo>
                    <a:pt x="2948" y="25953"/>
                  </a:moveTo>
                  <a:lnTo>
                    <a:pt x="2981" y="26349"/>
                  </a:lnTo>
                  <a:lnTo>
                    <a:pt x="2497" y="25327"/>
                  </a:lnTo>
                  <a:lnTo>
                    <a:pt x="2948" y="25953"/>
                  </a:lnTo>
                  <a:close/>
                  <a:moveTo>
                    <a:pt x="3014" y="26426"/>
                  </a:moveTo>
                  <a:lnTo>
                    <a:pt x="2981" y="25997"/>
                  </a:lnTo>
                  <a:lnTo>
                    <a:pt x="3762" y="26877"/>
                  </a:lnTo>
                  <a:lnTo>
                    <a:pt x="3806" y="27680"/>
                  </a:lnTo>
                  <a:close/>
                  <a:moveTo>
                    <a:pt x="3839" y="27735"/>
                  </a:moveTo>
                  <a:lnTo>
                    <a:pt x="3795" y="26910"/>
                  </a:lnTo>
                  <a:lnTo>
                    <a:pt x="4630" y="27559"/>
                  </a:lnTo>
                  <a:lnTo>
                    <a:pt x="4949" y="28857"/>
                  </a:lnTo>
                  <a:close/>
                  <a:moveTo>
                    <a:pt x="4993" y="28890"/>
                  </a:moveTo>
                  <a:lnTo>
                    <a:pt x="4674" y="27592"/>
                  </a:lnTo>
                  <a:lnTo>
                    <a:pt x="5477" y="28219"/>
                  </a:lnTo>
                  <a:lnTo>
                    <a:pt x="6038" y="29879"/>
                  </a:lnTo>
                  <a:lnTo>
                    <a:pt x="4993" y="28890"/>
                  </a:lnTo>
                  <a:close/>
                  <a:moveTo>
                    <a:pt x="6082" y="29923"/>
                  </a:moveTo>
                  <a:lnTo>
                    <a:pt x="5510" y="28241"/>
                  </a:lnTo>
                  <a:lnTo>
                    <a:pt x="6500" y="28626"/>
                  </a:lnTo>
                  <a:lnTo>
                    <a:pt x="7127" y="30748"/>
                  </a:lnTo>
                  <a:close/>
                  <a:moveTo>
                    <a:pt x="7171" y="30781"/>
                  </a:moveTo>
                  <a:lnTo>
                    <a:pt x="6533" y="28648"/>
                  </a:lnTo>
                  <a:lnTo>
                    <a:pt x="7644" y="29440"/>
                  </a:lnTo>
                  <a:lnTo>
                    <a:pt x="8039" y="31364"/>
                  </a:lnTo>
                  <a:lnTo>
                    <a:pt x="7171" y="30781"/>
                  </a:lnTo>
                  <a:close/>
                  <a:moveTo>
                    <a:pt x="8072" y="31397"/>
                  </a:moveTo>
                  <a:lnTo>
                    <a:pt x="7688" y="29461"/>
                  </a:lnTo>
                  <a:lnTo>
                    <a:pt x="8666" y="29978"/>
                  </a:lnTo>
                  <a:lnTo>
                    <a:pt x="9029" y="31782"/>
                  </a:lnTo>
                  <a:lnTo>
                    <a:pt x="8072" y="31397"/>
                  </a:lnTo>
                  <a:close/>
                  <a:moveTo>
                    <a:pt x="9876" y="31870"/>
                  </a:moveTo>
                  <a:lnTo>
                    <a:pt x="9062" y="31793"/>
                  </a:lnTo>
                  <a:lnTo>
                    <a:pt x="8699" y="29989"/>
                  </a:lnTo>
                  <a:lnTo>
                    <a:pt x="9876" y="30231"/>
                  </a:lnTo>
                  <a:lnTo>
                    <a:pt x="9876" y="31870"/>
                  </a:lnTo>
                  <a:close/>
                  <a:moveTo>
                    <a:pt x="9876" y="30198"/>
                  </a:moveTo>
                  <a:lnTo>
                    <a:pt x="8699" y="29956"/>
                  </a:lnTo>
                  <a:lnTo>
                    <a:pt x="9062" y="27955"/>
                  </a:lnTo>
                  <a:lnTo>
                    <a:pt x="9876" y="28010"/>
                  </a:lnTo>
                  <a:lnTo>
                    <a:pt x="9876" y="30198"/>
                  </a:lnTo>
                  <a:close/>
                  <a:moveTo>
                    <a:pt x="9876" y="27977"/>
                  </a:moveTo>
                  <a:lnTo>
                    <a:pt x="9062" y="27933"/>
                  </a:lnTo>
                  <a:lnTo>
                    <a:pt x="8908" y="27251"/>
                  </a:lnTo>
                  <a:lnTo>
                    <a:pt x="9876" y="27229"/>
                  </a:lnTo>
                  <a:lnTo>
                    <a:pt x="9876" y="27977"/>
                  </a:lnTo>
                  <a:close/>
                  <a:moveTo>
                    <a:pt x="9876" y="27207"/>
                  </a:moveTo>
                  <a:lnTo>
                    <a:pt x="8908" y="27229"/>
                  </a:lnTo>
                  <a:lnTo>
                    <a:pt x="8864" y="26261"/>
                  </a:lnTo>
                  <a:lnTo>
                    <a:pt x="9876" y="26338"/>
                  </a:lnTo>
                  <a:lnTo>
                    <a:pt x="9876" y="27207"/>
                  </a:lnTo>
                  <a:close/>
                  <a:moveTo>
                    <a:pt x="9876" y="26305"/>
                  </a:moveTo>
                  <a:lnTo>
                    <a:pt x="8875" y="26239"/>
                  </a:lnTo>
                  <a:lnTo>
                    <a:pt x="9106" y="25404"/>
                  </a:lnTo>
                  <a:lnTo>
                    <a:pt x="9194" y="25140"/>
                  </a:lnTo>
                  <a:lnTo>
                    <a:pt x="9876" y="25393"/>
                  </a:lnTo>
                  <a:lnTo>
                    <a:pt x="9876" y="26305"/>
                  </a:lnTo>
                  <a:close/>
                  <a:moveTo>
                    <a:pt x="9876" y="25360"/>
                  </a:moveTo>
                  <a:lnTo>
                    <a:pt x="9194" y="25107"/>
                  </a:lnTo>
                  <a:lnTo>
                    <a:pt x="9480" y="23578"/>
                  </a:lnTo>
                  <a:lnTo>
                    <a:pt x="9876" y="23567"/>
                  </a:lnTo>
                  <a:close/>
                  <a:moveTo>
                    <a:pt x="9876" y="23534"/>
                  </a:moveTo>
                  <a:lnTo>
                    <a:pt x="9480" y="23545"/>
                  </a:lnTo>
                  <a:lnTo>
                    <a:pt x="9634" y="22775"/>
                  </a:lnTo>
                  <a:lnTo>
                    <a:pt x="9876" y="22907"/>
                  </a:lnTo>
                  <a:lnTo>
                    <a:pt x="9876" y="23545"/>
                  </a:lnTo>
                  <a:close/>
                  <a:moveTo>
                    <a:pt x="9876" y="22863"/>
                  </a:moveTo>
                  <a:lnTo>
                    <a:pt x="9634" y="22742"/>
                  </a:lnTo>
                  <a:lnTo>
                    <a:pt x="9348" y="22225"/>
                  </a:lnTo>
                  <a:lnTo>
                    <a:pt x="9876" y="22577"/>
                  </a:lnTo>
                  <a:close/>
                  <a:moveTo>
                    <a:pt x="9876" y="22544"/>
                  </a:moveTo>
                  <a:lnTo>
                    <a:pt x="9337" y="22181"/>
                  </a:lnTo>
                  <a:lnTo>
                    <a:pt x="9876" y="22005"/>
                  </a:lnTo>
                  <a:lnTo>
                    <a:pt x="9876" y="22533"/>
                  </a:lnTo>
                  <a:close/>
                  <a:moveTo>
                    <a:pt x="9876" y="21972"/>
                  </a:moveTo>
                  <a:lnTo>
                    <a:pt x="9315" y="22159"/>
                  </a:lnTo>
                  <a:lnTo>
                    <a:pt x="8919" y="21445"/>
                  </a:lnTo>
                  <a:lnTo>
                    <a:pt x="9876" y="21104"/>
                  </a:lnTo>
                  <a:lnTo>
                    <a:pt x="9876" y="21972"/>
                  </a:lnTo>
                  <a:close/>
                  <a:moveTo>
                    <a:pt x="9876" y="21071"/>
                  </a:moveTo>
                  <a:lnTo>
                    <a:pt x="8908" y="21412"/>
                  </a:lnTo>
                  <a:lnTo>
                    <a:pt x="8754" y="20741"/>
                  </a:lnTo>
                  <a:lnTo>
                    <a:pt x="9876" y="20576"/>
                  </a:lnTo>
                  <a:lnTo>
                    <a:pt x="9876" y="21071"/>
                  </a:lnTo>
                  <a:close/>
                  <a:moveTo>
                    <a:pt x="9876" y="20543"/>
                  </a:moveTo>
                  <a:lnTo>
                    <a:pt x="8754" y="20719"/>
                  </a:lnTo>
                  <a:lnTo>
                    <a:pt x="8864" y="20026"/>
                  </a:lnTo>
                  <a:lnTo>
                    <a:pt x="9876" y="19608"/>
                  </a:lnTo>
                  <a:lnTo>
                    <a:pt x="9876" y="20543"/>
                  </a:lnTo>
                  <a:close/>
                  <a:moveTo>
                    <a:pt x="9876" y="19586"/>
                  </a:moveTo>
                  <a:lnTo>
                    <a:pt x="8864" y="19993"/>
                  </a:lnTo>
                  <a:lnTo>
                    <a:pt x="9106" y="18508"/>
                  </a:lnTo>
                  <a:lnTo>
                    <a:pt x="9876" y="18508"/>
                  </a:lnTo>
                  <a:close/>
                  <a:moveTo>
                    <a:pt x="9876" y="18475"/>
                  </a:moveTo>
                  <a:lnTo>
                    <a:pt x="9106" y="18475"/>
                  </a:lnTo>
                  <a:lnTo>
                    <a:pt x="8941" y="16925"/>
                  </a:lnTo>
                  <a:lnTo>
                    <a:pt x="9876" y="16716"/>
                  </a:lnTo>
                  <a:close/>
                  <a:moveTo>
                    <a:pt x="9876" y="16683"/>
                  </a:moveTo>
                  <a:lnTo>
                    <a:pt x="8941" y="16903"/>
                  </a:lnTo>
                  <a:lnTo>
                    <a:pt x="8996" y="15946"/>
                  </a:lnTo>
                  <a:lnTo>
                    <a:pt x="9876" y="15715"/>
                  </a:lnTo>
                  <a:lnTo>
                    <a:pt x="9876" y="16683"/>
                  </a:lnTo>
                  <a:close/>
                  <a:moveTo>
                    <a:pt x="9876" y="15682"/>
                  </a:moveTo>
                  <a:lnTo>
                    <a:pt x="8996" y="15913"/>
                  </a:lnTo>
                  <a:lnTo>
                    <a:pt x="9106" y="14780"/>
                  </a:lnTo>
                  <a:lnTo>
                    <a:pt x="9876" y="14231"/>
                  </a:lnTo>
                  <a:close/>
                  <a:moveTo>
                    <a:pt x="9876" y="14198"/>
                  </a:moveTo>
                  <a:lnTo>
                    <a:pt x="9106" y="14747"/>
                  </a:lnTo>
                  <a:lnTo>
                    <a:pt x="8622" y="13208"/>
                  </a:lnTo>
                  <a:lnTo>
                    <a:pt x="9876" y="12856"/>
                  </a:lnTo>
                  <a:lnTo>
                    <a:pt x="9876" y="14198"/>
                  </a:lnTo>
                  <a:close/>
                  <a:moveTo>
                    <a:pt x="9876" y="12823"/>
                  </a:moveTo>
                  <a:lnTo>
                    <a:pt x="8611" y="13186"/>
                  </a:lnTo>
                  <a:lnTo>
                    <a:pt x="8369" y="12405"/>
                  </a:lnTo>
                  <a:lnTo>
                    <a:pt x="9876" y="12251"/>
                  </a:lnTo>
                  <a:close/>
                  <a:moveTo>
                    <a:pt x="9876" y="12218"/>
                  </a:moveTo>
                  <a:lnTo>
                    <a:pt x="8369" y="12372"/>
                  </a:lnTo>
                  <a:lnTo>
                    <a:pt x="9106" y="9887"/>
                  </a:lnTo>
                  <a:lnTo>
                    <a:pt x="9876" y="9601"/>
                  </a:lnTo>
                  <a:lnTo>
                    <a:pt x="9876" y="12218"/>
                  </a:lnTo>
                  <a:close/>
                  <a:moveTo>
                    <a:pt x="9876" y="9568"/>
                  </a:moveTo>
                  <a:lnTo>
                    <a:pt x="9106" y="9854"/>
                  </a:lnTo>
                  <a:lnTo>
                    <a:pt x="9040" y="7665"/>
                  </a:lnTo>
                  <a:lnTo>
                    <a:pt x="9876" y="7643"/>
                  </a:lnTo>
                  <a:lnTo>
                    <a:pt x="9876" y="9568"/>
                  </a:lnTo>
                  <a:close/>
                  <a:moveTo>
                    <a:pt x="9876" y="7610"/>
                  </a:moveTo>
                  <a:lnTo>
                    <a:pt x="9040" y="7643"/>
                  </a:lnTo>
                  <a:lnTo>
                    <a:pt x="8974" y="5444"/>
                  </a:lnTo>
                  <a:lnTo>
                    <a:pt x="9876" y="5378"/>
                  </a:lnTo>
                  <a:close/>
                  <a:moveTo>
                    <a:pt x="9876" y="5356"/>
                  </a:moveTo>
                  <a:lnTo>
                    <a:pt x="8974" y="5411"/>
                  </a:lnTo>
                  <a:lnTo>
                    <a:pt x="8875" y="1914"/>
                  </a:lnTo>
                  <a:lnTo>
                    <a:pt x="9876" y="1881"/>
                  </a:lnTo>
                  <a:lnTo>
                    <a:pt x="9876" y="5356"/>
                  </a:lnTo>
                  <a:close/>
                  <a:moveTo>
                    <a:pt x="9876" y="1848"/>
                  </a:moveTo>
                  <a:lnTo>
                    <a:pt x="8875" y="1892"/>
                  </a:lnTo>
                  <a:lnTo>
                    <a:pt x="8820" y="44"/>
                  </a:lnTo>
                  <a:lnTo>
                    <a:pt x="9876" y="22"/>
                  </a:lnTo>
                  <a:lnTo>
                    <a:pt x="9876" y="1848"/>
                  </a:lnTo>
                  <a:close/>
                  <a:moveTo>
                    <a:pt x="19751" y="12504"/>
                  </a:moveTo>
                  <a:lnTo>
                    <a:pt x="19092" y="11954"/>
                  </a:lnTo>
                  <a:lnTo>
                    <a:pt x="19224" y="10415"/>
                  </a:lnTo>
                  <a:cubicBezTo>
                    <a:pt x="19410" y="10568"/>
                    <a:pt x="19685" y="10810"/>
                    <a:pt x="19696" y="10843"/>
                  </a:cubicBezTo>
                  <a:cubicBezTo>
                    <a:pt x="19707" y="10843"/>
                    <a:pt x="19707" y="10854"/>
                    <a:pt x="19707" y="10854"/>
                  </a:cubicBezTo>
                  <a:close/>
                  <a:moveTo>
                    <a:pt x="18355" y="9678"/>
                  </a:moveTo>
                  <a:lnTo>
                    <a:pt x="17211" y="8952"/>
                  </a:lnTo>
                  <a:lnTo>
                    <a:pt x="17299" y="7038"/>
                  </a:lnTo>
                  <a:lnTo>
                    <a:pt x="18454" y="7830"/>
                  </a:lnTo>
                  <a:lnTo>
                    <a:pt x="18355" y="9678"/>
                  </a:lnTo>
                  <a:close/>
                  <a:moveTo>
                    <a:pt x="18487" y="7863"/>
                  </a:moveTo>
                  <a:lnTo>
                    <a:pt x="19202" y="8512"/>
                  </a:lnTo>
                  <a:lnTo>
                    <a:pt x="19202" y="10349"/>
                  </a:lnTo>
                  <a:lnTo>
                    <a:pt x="18388" y="9700"/>
                  </a:lnTo>
                  <a:close/>
                  <a:moveTo>
                    <a:pt x="12361" y="26569"/>
                  </a:moveTo>
                  <a:lnTo>
                    <a:pt x="12262" y="26052"/>
                  </a:lnTo>
                  <a:lnTo>
                    <a:pt x="13527" y="26074"/>
                  </a:lnTo>
                  <a:lnTo>
                    <a:pt x="12361" y="26569"/>
                  </a:lnTo>
                  <a:close/>
                  <a:moveTo>
                    <a:pt x="13516" y="26107"/>
                  </a:moveTo>
                  <a:lnTo>
                    <a:pt x="12196" y="27273"/>
                  </a:lnTo>
                  <a:lnTo>
                    <a:pt x="12361" y="26602"/>
                  </a:lnTo>
                  <a:close/>
                  <a:moveTo>
                    <a:pt x="12251" y="26019"/>
                  </a:moveTo>
                  <a:lnTo>
                    <a:pt x="11668" y="25327"/>
                  </a:lnTo>
                  <a:lnTo>
                    <a:pt x="12471" y="25689"/>
                  </a:lnTo>
                  <a:lnTo>
                    <a:pt x="13494" y="26041"/>
                  </a:lnTo>
                  <a:close/>
                  <a:moveTo>
                    <a:pt x="12471" y="25656"/>
                  </a:moveTo>
                  <a:lnTo>
                    <a:pt x="11625" y="25283"/>
                  </a:lnTo>
                  <a:lnTo>
                    <a:pt x="11559" y="23732"/>
                  </a:lnTo>
                  <a:lnTo>
                    <a:pt x="12405" y="24172"/>
                  </a:lnTo>
                  <a:lnTo>
                    <a:pt x="13340" y="24579"/>
                  </a:lnTo>
                  <a:lnTo>
                    <a:pt x="13571" y="26041"/>
                  </a:lnTo>
                  <a:lnTo>
                    <a:pt x="12471" y="25656"/>
                  </a:lnTo>
                  <a:close/>
                  <a:moveTo>
                    <a:pt x="16584" y="14417"/>
                  </a:moveTo>
                  <a:lnTo>
                    <a:pt x="17717" y="14758"/>
                  </a:lnTo>
                  <a:lnTo>
                    <a:pt x="17464" y="15033"/>
                  </a:lnTo>
                  <a:close/>
                  <a:moveTo>
                    <a:pt x="17618" y="15550"/>
                  </a:moveTo>
                  <a:lnTo>
                    <a:pt x="17156" y="15616"/>
                  </a:lnTo>
                  <a:lnTo>
                    <a:pt x="17167" y="15275"/>
                  </a:lnTo>
                  <a:lnTo>
                    <a:pt x="17453" y="15077"/>
                  </a:lnTo>
                  <a:close/>
                  <a:moveTo>
                    <a:pt x="17442" y="15055"/>
                  </a:moveTo>
                  <a:lnTo>
                    <a:pt x="17145" y="15242"/>
                  </a:lnTo>
                  <a:lnTo>
                    <a:pt x="16397" y="14626"/>
                  </a:lnTo>
                  <a:lnTo>
                    <a:pt x="16518" y="14406"/>
                  </a:lnTo>
                  <a:lnTo>
                    <a:pt x="17442" y="15055"/>
                  </a:lnTo>
                  <a:close/>
                  <a:moveTo>
                    <a:pt x="15495" y="11756"/>
                  </a:moveTo>
                  <a:lnTo>
                    <a:pt x="15430" y="12845"/>
                  </a:lnTo>
                  <a:lnTo>
                    <a:pt x="14528" y="12911"/>
                  </a:lnTo>
                  <a:lnTo>
                    <a:pt x="14407" y="11877"/>
                  </a:lnTo>
                  <a:close/>
                  <a:moveTo>
                    <a:pt x="14407" y="11844"/>
                  </a:moveTo>
                  <a:lnTo>
                    <a:pt x="14253" y="10579"/>
                  </a:lnTo>
                  <a:lnTo>
                    <a:pt x="15572" y="10568"/>
                  </a:lnTo>
                  <a:lnTo>
                    <a:pt x="15495" y="11734"/>
                  </a:lnTo>
                  <a:close/>
                  <a:moveTo>
                    <a:pt x="12977" y="21764"/>
                  </a:moveTo>
                  <a:lnTo>
                    <a:pt x="12471" y="21434"/>
                  </a:lnTo>
                  <a:lnTo>
                    <a:pt x="13153" y="21071"/>
                  </a:lnTo>
                  <a:lnTo>
                    <a:pt x="13692" y="21643"/>
                  </a:lnTo>
                  <a:close/>
                  <a:moveTo>
                    <a:pt x="13714" y="21665"/>
                  </a:moveTo>
                  <a:lnTo>
                    <a:pt x="13901" y="22335"/>
                  </a:lnTo>
                  <a:lnTo>
                    <a:pt x="13021" y="21786"/>
                  </a:lnTo>
                  <a:close/>
                  <a:moveTo>
                    <a:pt x="12570" y="19135"/>
                  </a:moveTo>
                  <a:lnTo>
                    <a:pt x="11987" y="18838"/>
                  </a:lnTo>
                  <a:lnTo>
                    <a:pt x="11998" y="17618"/>
                  </a:lnTo>
                  <a:lnTo>
                    <a:pt x="12768" y="17915"/>
                  </a:lnTo>
                  <a:close/>
                  <a:moveTo>
                    <a:pt x="12790" y="17937"/>
                  </a:moveTo>
                  <a:lnTo>
                    <a:pt x="13791" y="18486"/>
                  </a:lnTo>
                  <a:lnTo>
                    <a:pt x="13318" y="19509"/>
                  </a:lnTo>
                  <a:lnTo>
                    <a:pt x="12603" y="19146"/>
                  </a:lnTo>
                  <a:lnTo>
                    <a:pt x="12790" y="17937"/>
                  </a:lnTo>
                  <a:close/>
                  <a:moveTo>
                    <a:pt x="12592" y="19179"/>
                  </a:moveTo>
                  <a:lnTo>
                    <a:pt x="13296" y="19531"/>
                  </a:lnTo>
                  <a:lnTo>
                    <a:pt x="12779" y="20642"/>
                  </a:lnTo>
                  <a:lnTo>
                    <a:pt x="12372" y="20499"/>
                  </a:lnTo>
                  <a:lnTo>
                    <a:pt x="12592" y="19179"/>
                  </a:lnTo>
                  <a:close/>
                  <a:moveTo>
                    <a:pt x="12779" y="20686"/>
                  </a:moveTo>
                  <a:lnTo>
                    <a:pt x="13131" y="21049"/>
                  </a:lnTo>
                  <a:lnTo>
                    <a:pt x="12460" y="21401"/>
                  </a:lnTo>
                  <a:lnTo>
                    <a:pt x="12438" y="21038"/>
                  </a:lnTo>
                  <a:close/>
                  <a:moveTo>
                    <a:pt x="12757" y="20664"/>
                  </a:moveTo>
                  <a:lnTo>
                    <a:pt x="12438" y="21005"/>
                  </a:lnTo>
                  <a:lnTo>
                    <a:pt x="12383" y="20532"/>
                  </a:lnTo>
                  <a:close/>
                  <a:moveTo>
                    <a:pt x="12449" y="21456"/>
                  </a:moveTo>
                  <a:lnTo>
                    <a:pt x="12933" y="21775"/>
                  </a:lnTo>
                  <a:lnTo>
                    <a:pt x="12251" y="21895"/>
                  </a:lnTo>
                  <a:close/>
                  <a:moveTo>
                    <a:pt x="12801" y="20653"/>
                  </a:moveTo>
                  <a:lnTo>
                    <a:pt x="13329" y="19542"/>
                  </a:lnTo>
                  <a:lnTo>
                    <a:pt x="14220" y="19993"/>
                  </a:lnTo>
                  <a:lnTo>
                    <a:pt x="13164" y="21038"/>
                  </a:lnTo>
                  <a:lnTo>
                    <a:pt x="12801" y="20664"/>
                  </a:lnTo>
                  <a:close/>
                  <a:moveTo>
                    <a:pt x="13340" y="19520"/>
                  </a:moveTo>
                  <a:lnTo>
                    <a:pt x="13824" y="18497"/>
                  </a:lnTo>
                  <a:lnTo>
                    <a:pt x="15034" y="19179"/>
                  </a:lnTo>
                  <a:lnTo>
                    <a:pt x="14242" y="19971"/>
                  </a:lnTo>
                  <a:close/>
                  <a:moveTo>
                    <a:pt x="12801" y="17904"/>
                  </a:moveTo>
                  <a:lnTo>
                    <a:pt x="12790" y="17486"/>
                  </a:lnTo>
                  <a:lnTo>
                    <a:pt x="13758" y="17948"/>
                  </a:lnTo>
                  <a:lnTo>
                    <a:pt x="13802" y="18453"/>
                  </a:lnTo>
                  <a:close/>
                  <a:moveTo>
                    <a:pt x="15331" y="14549"/>
                  </a:moveTo>
                  <a:lnTo>
                    <a:pt x="14693" y="14593"/>
                  </a:lnTo>
                  <a:lnTo>
                    <a:pt x="14682" y="14362"/>
                  </a:lnTo>
                  <a:lnTo>
                    <a:pt x="15419" y="14274"/>
                  </a:lnTo>
                  <a:lnTo>
                    <a:pt x="15342" y="14549"/>
                  </a:lnTo>
                  <a:close/>
                  <a:moveTo>
                    <a:pt x="15364" y="14582"/>
                  </a:moveTo>
                  <a:lnTo>
                    <a:pt x="16177" y="14923"/>
                  </a:lnTo>
                  <a:lnTo>
                    <a:pt x="16056" y="15110"/>
                  </a:lnTo>
                  <a:lnTo>
                    <a:pt x="15342" y="14824"/>
                  </a:lnTo>
                  <a:close/>
                  <a:moveTo>
                    <a:pt x="15331" y="14582"/>
                  </a:moveTo>
                  <a:lnTo>
                    <a:pt x="15309" y="14813"/>
                  </a:lnTo>
                  <a:lnTo>
                    <a:pt x="14693" y="14846"/>
                  </a:lnTo>
                  <a:lnTo>
                    <a:pt x="14693" y="14626"/>
                  </a:lnTo>
                  <a:lnTo>
                    <a:pt x="15331" y="14582"/>
                  </a:lnTo>
                  <a:close/>
                  <a:moveTo>
                    <a:pt x="14682" y="14879"/>
                  </a:moveTo>
                  <a:lnTo>
                    <a:pt x="15320" y="14846"/>
                  </a:lnTo>
                  <a:lnTo>
                    <a:pt x="16056" y="15143"/>
                  </a:lnTo>
                  <a:lnTo>
                    <a:pt x="16430" y="15517"/>
                  </a:lnTo>
                  <a:lnTo>
                    <a:pt x="15759" y="15979"/>
                  </a:lnTo>
                  <a:lnTo>
                    <a:pt x="14737" y="16210"/>
                  </a:lnTo>
                  <a:lnTo>
                    <a:pt x="13978" y="16232"/>
                  </a:lnTo>
                  <a:lnTo>
                    <a:pt x="13274" y="16100"/>
                  </a:lnTo>
                  <a:lnTo>
                    <a:pt x="12900" y="15814"/>
                  </a:lnTo>
                  <a:lnTo>
                    <a:pt x="13087" y="15374"/>
                  </a:lnTo>
                  <a:lnTo>
                    <a:pt x="13978" y="15011"/>
                  </a:lnTo>
                  <a:lnTo>
                    <a:pt x="14682" y="14868"/>
                  </a:lnTo>
                  <a:close/>
                  <a:moveTo>
                    <a:pt x="12768" y="15803"/>
                  </a:moveTo>
                  <a:lnTo>
                    <a:pt x="13010" y="15473"/>
                  </a:lnTo>
                  <a:lnTo>
                    <a:pt x="12867" y="15803"/>
                  </a:lnTo>
                  <a:lnTo>
                    <a:pt x="12768" y="15803"/>
                  </a:lnTo>
                  <a:close/>
                  <a:moveTo>
                    <a:pt x="12812" y="15836"/>
                  </a:moveTo>
                  <a:lnTo>
                    <a:pt x="12757" y="15869"/>
                  </a:lnTo>
                  <a:lnTo>
                    <a:pt x="12757" y="15836"/>
                  </a:lnTo>
                  <a:lnTo>
                    <a:pt x="12812" y="15836"/>
                  </a:lnTo>
                  <a:close/>
                  <a:moveTo>
                    <a:pt x="12735" y="15803"/>
                  </a:moveTo>
                  <a:lnTo>
                    <a:pt x="12581" y="15814"/>
                  </a:lnTo>
                  <a:lnTo>
                    <a:pt x="12570" y="15814"/>
                  </a:lnTo>
                  <a:lnTo>
                    <a:pt x="12977" y="15286"/>
                  </a:lnTo>
                  <a:lnTo>
                    <a:pt x="13054" y="15363"/>
                  </a:lnTo>
                  <a:lnTo>
                    <a:pt x="12735" y="15814"/>
                  </a:lnTo>
                  <a:close/>
                  <a:moveTo>
                    <a:pt x="12581" y="15836"/>
                  </a:moveTo>
                  <a:lnTo>
                    <a:pt x="12724" y="15836"/>
                  </a:lnTo>
                  <a:lnTo>
                    <a:pt x="12724" y="15880"/>
                  </a:lnTo>
                  <a:lnTo>
                    <a:pt x="12548" y="15968"/>
                  </a:lnTo>
                  <a:lnTo>
                    <a:pt x="12548" y="15847"/>
                  </a:lnTo>
                  <a:lnTo>
                    <a:pt x="12581" y="15847"/>
                  </a:lnTo>
                  <a:close/>
                  <a:moveTo>
                    <a:pt x="12889" y="16793"/>
                  </a:moveTo>
                  <a:lnTo>
                    <a:pt x="13736" y="17233"/>
                  </a:lnTo>
                  <a:lnTo>
                    <a:pt x="13725" y="17486"/>
                  </a:lnTo>
                  <a:lnTo>
                    <a:pt x="12834" y="17046"/>
                  </a:lnTo>
                  <a:close/>
                  <a:moveTo>
                    <a:pt x="12878" y="16738"/>
                  </a:moveTo>
                  <a:lnTo>
                    <a:pt x="12361" y="16166"/>
                  </a:lnTo>
                  <a:lnTo>
                    <a:pt x="12526" y="16012"/>
                  </a:lnTo>
                  <a:lnTo>
                    <a:pt x="12977" y="16507"/>
                  </a:lnTo>
                  <a:close/>
                  <a:moveTo>
                    <a:pt x="12900" y="16760"/>
                  </a:moveTo>
                  <a:lnTo>
                    <a:pt x="13010" y="16518"/>
                  </a:lnTo>
                  <a:lnTo>
                    <a:pt x="13758" y="16826"/>
                  </a:lnTo>
                  <a:lnTo>
                    <a:pt x="13736" y="17200"/>
                  </a:lnTo>
                  <a:lnTo>
                    <a:pt x="12900" y="16760"/>
                  </a:lnTo>
                  <a:close/>
                  <a:moveTo>
                    <a:pt x="12999" y="16474"/>
                  </a:moveTo>
                  <a:lnTo>
                    <a:pt x="12559" y="15990"/>
                  </a:lnTo>
                  <a:lnTo>
                    <a:pt x="12735" y="15902"/>
                  </a:lnTo>
                  <a:lnTo>
                    <a:pt x="13120" y="16298"/>
                  </a:lnTo>
                  <a:lnTo>
                    <a:pt x="12999" y="16474"/>
                  </a:lnTo>
                  <a:close/>
                  <a:moveTo>
                    <a:pt x="12757" y="15891"/>
                  </a:moveTo>
                  <a:lnTo>
                    <a:pt x="12878" y="15836"/>
                  </a:lnTo>
                  <a:lnTo>
                    <a:pt x="13252" y="16122"/>
                  </a:lnTo>
                  <a:lnTo>
                    <a:pt x="13142" y="16276"/>
                  </a:lnTo>
                  <a:lnTo>
                    <a:pt x="12757" y="15891"/>
                  </a:lnTo>
                  <a:close/>
                  <a:moveTo>
                    <a:pt x="13274" y="16133"/>
                  </a:moveTo>
                  <a:lnTo>
                    <a:pt x="13956" y="16265"/>
                  </a:lnTo>
                  <a:lnTo>
                    <a:pt x="13835" y="16474"/>
                  </a:lnTo>
                  <a:lnTo>
                    <a:pt x="13164" y="16287"/>
                  </a:lnTo>
                  <a:lnTo>
                    <a:pt x="13274" y="16133"/>
                  </a:lnTo>
                  <a:close/>
                  <a:moveTo>
                    <a:pt x="13989" y="16265"/>
                  </a:moveTo>
                  <a:lnTo>
                    <a:pt x="14726" y="16232"/>
                  </a:lnTo>
                  <a:lnTo>
                    <a:pt x="14770" y="16507"/>
                  </a:lnTo>
                  <a:lnTo>
                    <a:pt x="13868" y="16474"/>
                  </a:lnTo>
                  <a:close/>
                  <a:moveTo>
                    <a:pt x="14748" y="16232"/>
                  </a:moveTo>
                  <a:lnTo>
                    <a:pt x="15759" y="16012"/>
                  </a:lnTo>
                  <a:lnTo>
                    <a:pt x="15979" y="16243"/>
                  </a:lnTo>
                  <a:lnTo>
                    <a:pt x="14803" y="16507"/>
                  </a:lnTo>
                  <a:close/>
                  <a:moveTo>
                    <a:pt x="14671" y="14846"/>
                  </a:moveTo>
                  <a:lnTo>
                    <a:pt x="13989" y="14978"/>
                  </a:lnTo>
                  <a:lnTo>
                    <a:pt x="13934" y="14824"/>
                  </a:lnTo>
                  <a:lnTo>
                    <a:pt x="13934" y="14813"/>
                  </a:lnTo>
                  <a:lnTo>
                    <a:pt x="14671" y="14626"/>
                  </a:lnTo>
                  <a:lnTo>
                    <a:pt x="14671" y="14846"/>
                  </a:lnTo>
                  <a:close/>
                  <a:moveTo>
                    <a:pt x="13956" y="14989"/>
                  </a:moveTo>
                  <a:lnTo>
                    <a:pt x="13087" y="15341"/>
                  </a:lnTo>
                  <a:lnTo>
                    <a:pt x="12999" y="15264"/>
                  </a:lnTo>
                  <a:lnTo>
                    <a:pt x="13901" y="14824"/>
                  </a:lnTo>
                  <a:lnTo>
                    <a:pt x="13901" y="14835"/>
                  </a:lnTo>
                  <a:lnTo>
                    <a:pt x="13956" y="14989"/>
                  </a:lnTo>
                  <a:close/>
                  <a:moveTo>
                    <a:pt x="12977" y="15242"/>
                  </a:moveTo>
                  <a:lnTo>
                    <a:pt x="12834" y="15132"/>
                  </a:lnTo>
                  <a:lnTo>
                    <a:pt x="13813" y="14615"/>
                  </a:lnTo>
                  <a:lnTo>
                    <a:pt x="13890" y="14802"/>
                  </a:lnTo>
                  <a:lnTo>
                    <a:pt x="12977" y="15242"/>
                  </a:lnTo>
                  <a:close/>
                  <a:moveTo>
                    <a:pt x="12955" y="15264"/>
                  </a:moveTo>
                  <a:lnTo>
                    <a:pt x="12526" y="15814"/>
                  </a:lnTo>
                  <a:lnTo>
                    <a:pt x="12339" y="15814"/>
                  </a:lnTo>
                  <a:lnTo>
                    <a:pt x="12812" y="15154"/>
                  </a:lnTo>
                  <a:close/>
                  <a:moveTo>
                    <a:pt x="12526" y="15836"/>
                  </a:moveTo>
                  <a:lnTo>
                    <a:pt x="12515" y="15979"/>
                  </a:lnTo>
                  <a:lnTo>
                    <a:pt x="12350" y="16133"/>
                  </a:lnTo>
                  <a:lnTo>
                    <a:pt x="12328" y="15836"/>
                  </a:lnTo>
                  <a:lnTo>
                    <a:pt x="12526" y="15836"/>
                  </a:lnTo>
                  <a:close/>
                  <a:moveTo>
                    <a:pt x="12339" y="16177"/>
                  </a:moveTo>
                  <a:lnTo>
                    <a:pt x="12867" y="16771"/>
                  </a:lnTo>
                  <a:lnTo>
                    <a:pt x="12812" y="17024"/>
                  </a:lnTo>
                  <a:lnTo>
                    <a:pt x="12174" y="16320"/>
                  </a:lnTo>
                  <a:close/>
                  <a:moveTo>
                    <a:pt x="12834" y="17079"/>
                  </a:moveTo>
                  <a:lnTo>
                    <a:pt x="13736" y="17519"/>
                  </a:lnTo>
                  <a:lnTo>
                    <a:pt x="13758" y="17915"/>
                  </a:lnTo>
                  <a:lnTo>
                    <a:pt x="12790" y="17453"/>
                  </a:lnTo>
                  <a:lnTo>
                    <a:pt x="12834" y="17079"/>
                  </a:lnTo>
                  <a:close/>
                  <a:moveTo>
                    <a:pt x="13021" y="16496"/>
                  </a:moveTo>
                  <a:lnTo>
                    <a:pt x="13153" y="16309"/>
                  </a:lnTo>
                  <a:lnTo>
                    <a:pt x="13835" y="16496"/>
                  </a:lnTo>
                  <a:lnTo>
                    <a:pt x="13769" y="16793"/>
                  </a:lnTo>
                  <a:lnTo>
                    <a:pt x="13021" y="16496"/>
                  </a:lnTo>
                  <a:close/>
                  <a:moveTo>
                    <a:pt x="13769" y="17244"/>
                  </a:moveTo>
                  <a:lnTo>
                    <a:pt x="13769" y="17244"/>
                  </a:lnTo>
                  <a:cubicBezTo>
                    <a:pt x="13769" y="17244"/>
                    <a:pt x="13769" y="17244"/>
                    <a:pt x="13780" y="17244"/>
                  </a:cubicBezTo>
                  <a:lnTo>
                    <a:pt x="14803" y="17442"/>
                  </a:lnTo>
                  <a:lnTo>
                    <a:pt x="14858" y="17827"/>
                  </a:lnTo>
                  <a:lnTo>
                    <a:pt x="13758" y="17497"/>
                  </a:lnTo>
                  <a:close/>
                  <a:moveTo>
                    <a:pt x="13780" y="17222"/>
                  </a:moveTo>
                  <a:lnTo>
                    <a:pt x="13769" y="17211"/>
                  </a:lnTo>
                  <a:lnTo>
                    <a:pt x="13791" y="16837"/>
                  </a:lnTo>
                  <a:lnTo>
                    <a:pt x="14726" y="16958"/>
                  </a:lnTo>
                  <a:lnTo>
                    <a:pt x="14792" y="17409"/>
                  </a:lnTo>
                  <a:close/>
                  <a:moveTo>
                    <a:pt x="13791" y="16804"/>
                  </a:moveTo>
                  <a:lnTo>
                    <a:pt x="13857" y="16507"/>
                  </a:lnTo>
                  <a:lnTo>
                    <a:pt x="14781" y="16540"/>
                  </a:lnTo>
                  <a:lnTo>
                    <a:pt x="14726" y="16936"/>
                  </a:lnTo>
                  <a:lnTo>
                    <a:pt x="13791" y="16804"/>
                  </a:lnTo>
                  <a:close/>
                  <a:moveTo>
                    <a:pt x="14803" y="16540"/>
                  </a:moveTo>
                  <a:lnTo>
                    <a:pt x="15990" y="16276"/>
                  </a:lnTo>
                  <a:lnTo>
                    <a:pt x="15935" y="16727"/>
                  </a:lnTo>
                  <a:lnTo>
                    <a:pt x="14748" y="16936"/>
                  </a:lnTo>
                  <a:close/>
                  <a:moveTo>
                    <a:pt x="15792" y="15990"/>
                  </a:moveTo>
                  <a:lnTo>
                    <a:pt x="16452" y="15539"/>
                  </a:lnTo>
                  <a:lnTo>
                    <a:pt x="16760" y="15649"/>
                  </a:lnTo>
                  <a:lnTo>
                    <a:pt x="16012" y="16232"/>
                  </a:lnTo>
                  <a:close/>
                  <a:moveTo>
                    <a:pt x="16485" y="15517"/>
                  </a:moveTo>
                  <a:lnTo>
                    <a:pt x="16771" y="15363"/>
                  </a:lnTo>
                  <a:lnTo>
                    <a:pt x="16771" y="15616"/>
                  </a:lnTo>
                  <a:close/>
                  <a:moveTo>
                    <a:pt x="16452" y="15506"/>
                  </a:moveTo>
                  <a:lnTo>
                    <a:pt x="16078" y="15121"/>
                  </a:lnTo>
                  <a:lnTo>
                    <a:pt x="16210" y="14934"/>
                  </a:lnTo>
                  <a:lnTo>
                    <a:pt x="16760" y="15341"/>
                  </a:lnTo>
                  <a:close/>
                  <a:moveTo>
                    <a:pt x="16199" y="14901"/>
                  </a:moveTo>
                  <a:lnTo>
                    <a:pt x="15364" y="14549"/>
                  </a:lnTo>
                  <a:lnTo>
                    <a:pt x="15441" y="14274"/>
                  </a:lnTo>
                  <a:lnTo>
                    <a:pt x="16364" y="14637"/>
                  </a:lnTo>
                  <a:close/>
                  <a:moveTo>
                    <a:pt x="15430" y="14242"/>
                  </a:moveTo>
                  <a:lnTo>
                    <a:pt x="14682" y="14329"/>
                  </a:lnTo>
                  <a:lnTo>
                    <a:pt x="14660" y="14099"/>
                  </a:lnTo>
                  <a:lnTo>
                    <a:pt x="15517" y="14000"/>
                  </a:lnTo>
                  <a:close/>
                  <a:moveTo>
                    <a:pt x="14671" y="14593"/>
                  </a:moveTo>
                  <a:lnTo>
                    <a:pt x="13912" y="14791"/>
                  </a:lnTo>
                  <a:lnTo>
                    <a:pt x="13846" y="14604"/>
                  </a:lnTo>
                  <a:lnTo>
                    <a:pt x="14649" y="14362"/>
                  </a:lnTo>
                  <a:close/>
                  <a:moveTo>
                    <a:pt x="13835" y="14571"/>
                  </a:moveTo>
                  <a:lnTo>
                    <a:pt x="13736" y="14406"/>
                  </a:lnTo>
                  <a:lnTo>
                    <a:pt x="14638" y="14110"/>
                  </a:lnTo>
                  <a:lnTo>
                    <a:pt x="14649" y="14340"/>
                  </a:lnTo>
                  <a:lnTo>
                    <a:pt x="13835" y="14582"/>
                  </a:lnTo>
                  <a:close/>
                  <a:moveTo>
                    <a:pt x="13725" y="14384"/>
                  </a:moveTo>
                  <a:lnTo>
                    <a:pt x="13736" y="13670"/>
                  </a:lnTo>
                  <a:lnTo>
                    <a:pt x="14561" y="13439"/>
                  </a:lnTo>
                  <a:lnTo>
                    <a:pt x="14638" y="14077"/>
                  </a:lnTo>
                  <a:close/>
                  <a:moveTo>
                    <a:pt x="13802" y="14582"/>
                  </a:moveTo>
                  <a:lnTo>
                    <a:pt x="12801" y="15110"/>
                  </a:lnTo>
                  <a:lnTo>
                    <a:pt x="12614" y="15055"/>
                  </a:lnTo>
                  <a:lnTo>
                    <a:pt x="13703" y="14417"/>
                  </a:lnTo>
                  <a:lnTo>
                    <a:pt x="13802" y="14582"/>
                  </a:lnTo>
                  <a:close/>
                  <a:moveTo>
                    <a:pt x="12779" y="15132"/>
                  </a:moveTo>
                  <a:lnTo>
                    <a:pt x="12295" y="15803"/>
                  </a:lnTo>
                  <a:lnTo>
                    <a:pt x="12075" y="15803"/>
                  </a:lnTo>
                  <a:lnTo>
                    <a:pt x="12592" y="15077"/>
                  </a:lnTo>
                  <a:lnTo>
                    <a:pt x="12779" y="15132"/>
                  </a:lnTo>
                  <a:close/>
                  <a:moveTo>
                    <a:pt x="12295" y="15836"/>
                  </a:moveTo>
                  <a:lnTo>
                    <a:pt x="12328" y="16155"/>
                  </a:lnTo>
                  <a:lnTo>
                    <a:pt x="12163" y="16298"/>
                  </a:lnTo>
                  <a:lnTo>
                    <a:pt x="12064" y="15836"/>
                  </a:lnTo>
                  <a:lnTo>
                    <a:pt x="12295" y="15836"/>
                  </a:lnTo>
                  <a:close/>
                  <a:moveTo>
                    <a:pt x="12812" y="17057"/>
                  </a:moveTo>
                  <a:lnTo>
                    <a:pt x="12768" y="17431"/>
                  </a:lnTo>
                  <a:lnTo>
                    <a:pt x="11932" y="16540"/>
                  </a:lnTo>
                  <a:lnTo>
                    <a:pt x="12152" y="16342"/>
                  </a:lnTo>
                  <a:close/>
                  <a:moveTo>
                    <a:pt x="13758" y="17530"/>
                  </a:moveTo>
                  <a:lnTo>
                    <a:pt x="14858" y="17860"/>
                  </a:lnTo>
                  <a:lnTo>
                    <a:pt x="14924" y="18376"/>
                  </a:lnTo>
                  <a:lnTo>
                    <a:pt x="13791" y="17926"/>
                  </a:lnTo>
                  <a:close/>
                  <a:moveTo>
                    <a:pt x="14825" y="17442"/>
                  </a:moveTo>
                  <a:lnTo>
                    <a:pt x="16166" y="17288"/>
                  </a:lnTo>
                  <a:lnTo>
                    <a:pt x="16419" y="17640"/>
                  </a:lnTo>
                  <a:lnTo>
                    <a:pt x="14880" y="17838"/>
                  </a:lnTo>
                  <a:close/>
                  <a:moveTo>
                    <a:pt x="14825" y="17420"/>
                  </a:moveTo>
                  <a:lnTo>
                    <a:pt x="14748" y="16958"/>
                  </a:lnTo>
                  <a:lnTo>
                    <a:pt x="15946" y="16760"/>
                  </a:lnTo>
                  <a:lnTo>
                    <a:pt x="16155" y="17266"/>
                  </a:lnTo>
                  <a:close/>
                  <a:moveTo>
                    <a:pt x="16012" y="16265"/>
                  </a:moveTo>
                  <a:lnTo>
                    <a:pt x="16782" y="15671"/>
                  </a:lnTo>
                  <a:lnTo>
                    <a:pt x="16848" y="15869"/>
                  </a:lnTo>
                  <a:lnTo>
                    <a:pt x="15968" y="16716"/>
                  </a:lnTo>
                  <a:close/>
                  <a:moveTo>
                    <a:pt x="16221" y="14912"/>
                  </a:moveTo>
                  <a:lnTo>
                    <a:pt x="16386" y="14659"/>
                  </a:lnTo>
                  <a:lnTo>
                    <a:pt x="17112" y="15253"/>
                  </a:lnTo>
                  <a:lnTo>
                    <a:pt x="16793" y="15330"/>
                  </a:lnTo>
                  <a:lnTo>
                    <a:pt x="16221" y="14912"/>
                  </a:lnTo>
                  <a:close/>
                  <a:moveTo>
                    <a:pt x="16375" y="14615"/>
                  </a:moveTo>
                  <a:lnTo>
                    <a:pt x="15452" y="14253"/>
                  </a:lnTo>
                  <a:lnTo>
                    <a:pt x="15539" y="14011"/>
                  </a:lnTo>
                  <a:lnTo>
                    <a:pt x="16386" y="14351"/>
                  </a:lnTo>
                  <a:lnTo>
                    <a:pt x="16485" y="14384"/>
                  </a:lnTo>
                  <a:close/>
                  <a:moveTo>
                    <a:pt x="14660" y="14066"/>
                  </a:moveTo>
                  <a:lnTo>
                    <a:pt x="14594" y="13439"/>
                  </a:lnTo>
                  <a:lnTo>
                    <a:pt x="15397" y="13307"/>
                  </a:lnTo>
                  <a:lnTo>
                    <a:pt x="15517" y="13978"/>
                  </a:lnTo>
                  <a:close/>
                  <a:moveTo>
                    <a:pt x="15397" y="13285"/>
                  </a:moveTo>
                  <a:lnTo>
                    <a:pt x="14583" y="13406"/>
                  </a:lnTo>
                  <a:lnTo>
                    <a:pt x="14528" y="12933"/>
                  </a:lnTo>
                  <a:lnTo>
                    <a:pt x="15419" y="12878"/>
                  </a:lnTo>
                  <a:lnTo>
                    <a:pt x="15397" y="13285"/>
                  </a:lnTo>
                  <a:close/>
                  <a:moveTo>
                    <a:pt x="14561" y="13417"/>
                  </a:moveTo>
                  <a:lnTo>
                    <a:pt x="13725" y="13637"/>
                  </a:lnTo>
                  <a:lnTo>
                    <a:pt x="13593" y="13186"/>
                  </a:lnTo>
                  <a:lnTo>
                    <a:pt x="14506" y="12944"/>
                  </a:lnTo>
                  <a:close/>
                  <a:moveTo>
                    <a:pt x="13692" y="14395"/>
                  </a:moveTo>
                  <a:lnTo>
                    <a:pt x="12581" y="15044"/>
                  </a:lnTo>
                  <a:lnTo>
                    <a:pt x="12284" y="14978"/>
                  </a:lnTo>
                  <a:lnTo>
                    <a:pt x="13703" y="13692"/>
                  </a:lnTo>
                  <a:close/>
                  <a:moveTo>
                    <a:pt x="12559" y="15066"/>
                  </a:moveTo>
                  <a:lnTo>
                    <a:pt x="12031" y="15814"/>
                  </a:lnTo>
                  <a:lnTo>
                    <a:pt x="11723" y="15814"/>
                  </a:lnTo>
                  <a:lnTo>
                    <a:pt x="12251" y="15000"/>
                  </a:lnTo>
                  <a:close/>
                  <a:moveTo>
                    <a:pt x="12031" y="15836"/>
                  </a:moveTo>
                  <a:lnTo>
                    <a:pt x="12141" y="16320"/>
                  </a:lnTo>
                  <a:lnTo>
                    <a:pt x="11921" y="16518"/>
                  </a:lnTo>
                  <a:lnTo>
                    <a:pt x="11712" y="15847"/>
                  </a:lnTo>
                  <a:lnTo>
                    <a:pt x="12031" y="15836"/>
                  </a:lnTo>
                  <a:close/>
                  <a:moveTo>
                    <a:pt x="12757" y="17475"/>
                  </a:moveTo>
                  <a:lnTo>
                    <a:pt x="12768" y="17882"/>
                  </a:lnTo>
                  <a:lnTo>
                    <a:pt x="11998" y="17585"/>
                  </a:lnTo>
                  <a:lnTo>
                    <a:pt x="11921" y="16584"/>
                  </a:lnTo>
                  <a:close/>
                  <a:moveTo>
                    <a:pt x="11976" y="18871"/>
                  </a:moveTo>
                  <a:lnTo>
                    <a:pt x="12559" y="19157"/>
                  </a:lnTo>
                  <a:lnTo>
                    <a:pt x="12350" y="20477"/>
                  </a:lnTo>
                  <a:lnTo>
                    <a:pt x="11998" y="20015"/>
                  </a:lnTo>
                  <a:lnTo>
                    <a:pt x="11976" y="19069"/>
                  </a:lnTo>
                  <a:close/>
                  <a:moveTo>
                    <a:pt x="12350" y="20510"/>
                  </a:moveTo>
                  <a:lnTo>
                    <a:pt x="12405" y="21005"/>
                  </a:lnTo>
                  <a:lnTo>
                    <a:pt x="12163" y="20807"/>
                  </a:lnTo>
                  <a:lnTo>
                    <a:pt x="12020" y="20081"/>
                  </a:lnTo>
                  <a:lnTo>
                    <a:pt x="12350" y="20510"/>
                  </a:lnTo>
                  <a:close/>
                  <a:moveTo>
                    <a:pt x="12416" y="21038"/>
                  </a:moveTo>
                  <a:lnTo>
                    <a:pt x="12427" y="21412"/>
                  </a:lnTo>
                  <a:lnTo>
                    <a:pt x="12064" y="21412"/>
                  </a:lnTo>
                  <a:lnTo>
                    <a:pt x="12163" y="20851"/>
                  </a:lnTo>
                  <a:lnTo>
                    <a:pt x="12416" y="21049"/>
                  </a:lnTo>
                  <a:close/>
                  <a:moveTo>
                    <a:pt x="12416" y="21445"/>
                  </a:moveTo>
                  <a:lnTo>
                    <a:pt x="12207" y="21895"/>
                  </a:lnTo>
                  <a:lnTo>
                    <a:pt x="11438" y="22313"/>
                  </a:lnTo>
                  <a:lnTo>
                    <a:pt x="11833" y="21852"/>
                  </a:lnTo>
                  <a:lnTo>
                    <a:pt x="12053" y="21445"/>
                  </a:lnTo>
                  <a:close/>
                  <a:moveTo>
                    <a:pt x="12229" y="21928"/>
                  </a:moveTo>
                  <a:lnTo>
                    <a:pt x="12966" y="21797"/>
                  </a:lnTo>
                  <a:lnTo>
                    <a:pt x="13252" y="23182"/>
                  </a:lnTo>
                  <a:lnTo>
                    <a:pt x="12394" y="22885"/>
                  </a:lnTo>
                  <a:lnTo>
                    <a:pt x="11471" y="22588"/>
                  </a:lnTo>
                  <a:lnTo>
                    <a:pt x="12229" y="21928"/>
                  </a:lnTo>
                  <a:close/>
                  <a:moveTo>
                    <a:pt x="12999" y="21808"/>
                  </a:moveTo>
                  <a:lnTo>
                    <a:pt x="13912" y="22368"/>
                  </a:lnTo>
                  <a:lnTo>
                    <a:pt x="14220" y="23435"/>
                  </a:lnTo>
                  <a:lnTo>
                    <a:pt x="13274" y="23193"/>
                  </a:lnTo>
                  <a:close/>
                  <a:moveTo>
                    <a:pt x="14231" y="23468"/>
                  </a:moveTo>
                  <a:lnTo>
                    <a:pt x="14264" y="24887"/>
                  </a:lnTo>
                  <a:lnTo>
                    <a:pt x="13362" y="24557"/>
                  </a:lnTo>
                  <a:lnTo>
                    <a:pt x="13285" y="23226"/>
                  </a:lnTo>
                  <a:close/>
                  <a:moveTo>
                    <a:pt x="14253" y="23468"/>
                  </a:moveTo>
                  <a:lnTo>
                    <a:pt x="15419" y="23138"/>
                  </a:lnTo>
                  <a:lnTo>
                    <a:pt x="15276" y="24799"/>
                  </a:lnTo>
                  <a:lnTo>
                    <a:pt x="14297" y="24898"/>
                  </a:lnTo>
                  <a:lnTo>
                    <a:pt x="14253" y="23468"/>
                  </a:lnTo>
                  <a:close/>
                  <a:moveTo>
                    <a:pt x="14253" y="23446"/>
                  </a:moveTo>
                  <a:lnTo>
                    <a:pt x="13945" y="22368"/>
                  </a:lnTo>
                  <a:lnTo>
                    <a:pt x="15419" y="22016"/>
                  </a:lnTo>
                  <a:lnTo>
                    <a:pt x="15419" y="23105"/>
                  </a:lnTo>
                  <a:lnTo>
                    <a:pt x="14253" y="23446"/>
                  </a:lnTo>
                  <a:close/>
                  <a:moveTo>
                    <a:pt x="13934" y="22346"/>
                  </a:moveTo>
                  <a:lnTo>
                    <a:pt x="13736" y="21665"/>
                  </a:lnTo>
                  <a:lnTo>
                    <a:pt x="15419" y="20939"/>
                  </a:lnTo>
                  <a:lnTo>
                    <a:pt x="15419" y="21994"/>
                  </a:lnTo>
                  <a:close/>
                  <a:moveTo>
                    <a:pt x="13725" y="21632"/>
                  </a:moveTo>
                  <a:lnTo>
                    <a:pt x="13175" y="21060"/>
                  </a:lnTo>
                  <a:lnTo>
                    <a:pt x="14242" y="20004"/>
                  </a:lnTo>
                  <a:lnTo>
                    <a:pt x="15254" y="20180"/>
                  </a:lnTo>
                  <a:lnTo>
                    <a:pt x="15419" y="20906"/>
                  </a:lnTo>
                  <a:lnTo>
                    <a:pt x="13725" y="21632"/>
                  </a:lnTo>
                  <a:close/>
                  <a:moveTo>
                    <a:pt x="14275" y="19982"/>
                  </a:moveTo>
                  <a:lnTo>
                    <a:pt x="15056" y="19212"/>
                  </a:lnTo>
                  <a:lnTo>
                    <a:pt x="15067" y="19300"/>
                  </a:lnTo>
                  <a:lnTo>
                    <a:pt x="15254" y="20147"/>
                  </a:lnTo>
                  <a:lnTo>
                    <a:pt x="14275" y="19982"/>
                  </a:lnTo>
                  <a:close/>
                  <a:moveTo>
                    <a:pt x="13824" y="18475"/>
                  </a:moveTo>
                  <a:lnTo>
                    <a:pt x="13791" y="17959"/>
                  </a:lnTo>
                  <a:lnTo>
                    <a:pt x="14935" y="18420"/>
                  </a:lnTo>
                  <a:lnTo>
                    <a:pt x="14935" y="18420"/>
                  </a:lnTo>
                  <a:lnTo>
                    <a:pt x="15045" y="19157"/>
                  </a:lnTo>
                  <a:lnTo>
                    <a:pt x="13835" y="18475"/>
                  </a:lnTo>
                  <a:close/>
                  <a:moveTo>
                    <a:pt x="14880" y="17871"/>
                  </a:moveTo>
                  <a:lnTo>
                    <a:pt x="16441" y="17673"/>
                  </a:lnTo>
                  <a:lnTo>
                    <a:pt x="16738" y="18123"/>
                  </a:lnTo>
                  <a:lnTo>
                    <a:pt x="14957" y="18387"/>
                  </a:lnTo>
                  <a:lnTo>
                    <a:pt x="14880" y="17871"/>
                  </a:lnTo>
                  <a:close/>
                  <a:moveTo>
                    <a:pt x="16199" y="17277"/>
                  </a:moveTo>
                  <a:lnTo>
                    <a:pt x="17310" y="16232"/>
                  </a:lnTo>
                  <a:lnTo>
                    <a:pt x="17662" y="16496"/>
                  </a:lnTo>
                  <a:lnTo>
                    <a:pt x="16452" y="17640"/>
                  </a:lnTo>
                  <a:close/>
                  <a:moveTo>
                    <a:pt x="17310" y="16188"/>
                  </a:moveTo>
                  <a:lnTo>
                    <a:pt x="16925" y="15880"/>
                  </a:lnTo>
                  <a:lnTo>
                    <a:pt x="17574" y="15935"/>
                  </a:lnTo>
                  <a:close/>
                  <a:moveTo>
                    <a:pt x="17288" y="16210"/>
                  </a:moveTo>
                  <a:lnTo>
                    <a:pt x="16177" y="17244"/>
                  </a:lnTo>
                  <a:lnTo>
                    <a:pt x="15968" y="16749"/>
                  </a:lnTo>
                  <a:cubicBezTo>
                    <a:pt x="15968" y="16749"/>
                    <a:pt x="15968" y="16749"/>
                    <a:pt x="15968" y="16749"/>
                  </a:cubicBezTo>
                  <a:lnTo>
                    <a:pt x="16870" y="15880"/>
                  </a:lnTo>
                  <a:close/>
                  <a:moveTo>
                    <a:pt x="16870" y="15847"/>
                  </a:moveTo>
                  <a:lnTo>
                    <a:pt x="16804" y="15660"/>
                  </a:lnTo>
                  <a:lnTo>
                    <a:pt x="17101" y="15649"/>
                  </a:lnTo>
                  <a:close/>
                  <a:moveTo>
                    <a:pt x="16804" y="15627"/>
                  </a:moveTo>
                  <a:lnTo>
                    <a:pt x="16804" y="15352"/>
                  </a:lnTo>
                  <a:lnTo>
                    <a:pt x="17134" y="15286"/>
                  </a:lnTo>
                  <a:lnTo>
                    <a:pt x="17134" y="15616"/>
                  </a:lnTo>
                  <a:lnTo>
                    <a:pt x="16804" y="15627"/>
                  </a:lnTo>
                  <a:close/>
                  <a:moveTo>
                    <a:pt x="16496" y="14362"/>
                  </a:moveTo>
                  <a:lnTo>
                    <a:pt x="16397" y="14329"/>
                  </a:lnTo>
                  <a:lnTo>
                    <a:pt x="15550" y="13978"/>
                  </a:lnTo>
                  <a:lnTo>
                    <a:pt x="15430" y="13307"/>
                  </a:lnTo>
                  <a:lnTo>
                    <a:pt x="16881" y="13373"/>
                  </a:lnTo>
                  <a:close/>
                  <a:moveTo>
                    <a:pt x="15419" y="13285"/>
                  </a:moveTo>
                  <a:lnTo>
                    <a:pt x="15452" y="12878"/>
                  </a:lnTo>
                  <a:lnTo>
                    <a:pt x="16958" y="12966"/>
                  </a:lnTo>
                  <a:lnTo>
                    <a:pt x="16881" y="13340"/>
                  </a:lnTo>
                  <a:close/>
                  <a:moveTo>
                    <a:pt x="15452" y="12845"/>
                  </a:moveTo>
                  <a:lnTo>
                    <a:pt x="15528" y="11756"/>
                  </a:lnTo>
                  <a:lnTo>
                    <a:pt x="15528" y="11756"/>
                  </a:lnTo>
                  <a:lnTo>
                    <a:pt x="17002" y="12284"/>
                  </a:lnTo>
                  <a:lnTo>
                    <a:pt x="16969" y="12944"/>
                  </a:lnTo>
                  <a:lnTo>
                    <a:pt x="15452" y="12845"/>
                  </a:lnTo>
                  <a:close/>
                  <a:moveTo>
                    <a:pt x="15539" y="11723"/>
                  </a:moveTo>
                  <a:lnTo>
                    <a:pt x="15528" y="11723"/>
                  </a:lnTo>
                  <a:lnTo>
                    <a:pt x="15528" y="11723"/>
                  </a:lnTo>
                  <a:lnTo>
                    <a:pt x="15605" y="10568"/>
                  </a:lnTo>
                  <a:lnTo>
                    <a:pt x="17079" y="11063"/>
                  </a:lnTo>
                  <a:lnTo>
                    <a:pt x="17002" y="12251"/>
                  </a:lnTo>
                  <a:lnTo>
                    <a:pt x="15539" y="11723"/>
                  </a:lnTo>
                  <a:close/>
                  <a:moveTo>
                    <a:pt x="15605" y="10546"/>
                  </a:moveTo>
                  <a:lnTo>
                    <a:pt x="15781" y="8402"/>
                  </a:lnTo>
                  <a:lnTo>
                    <a:pt x="17156" y="8952"/>
                  </a:lnTo>
                  <a:lnTo>
                    <a:pt x="17178" y="8974"/>
                  </a:lnTo>
                  <a:lnTo>
                    <a:pt x="17090" y="10887"/>
                  </a:lnTo>
                  <a:lnTo>
                    <a:pt x="17079" y="11030"/>
                  </a:lnTo>
                  <a:close/>
                  <a:moveTo>
                    <a:pt x="15583" y="10535"/>
                  </a:moveTo>
                  <a:lnTo>
                    <a:pt x="14253" y="10557"/>
                  </a:lnTo>
                  <a:lnTo>
                    <a:pt x="14341" y="8127"/>
                  </a:lnTo>
                  <a:lnTo>
                    <a:pt x="14418" y="8149"/>
                  </a:lnTo>
                  <a:lnTo>
                    <a:pt x="15759" y="8391"/>
                  </a:lnTo>
                  <a:lnTo>
                    <a:pt x="15583" y="10535"/>
                  </a:lnTo>
                  <a:close/>
                  <a:moveTo>
                    <a:pt x="14220" y="10557"/>
                  </a:moveTo>
                  <a:lnTo>
                    <a:pt x="12988" y="10612"/>
                  </a:lnTo>
                  <a:lnTo>
                    <a:pt x="12680" y="7764"/>
                  </a:lnTo>
                  <a:lnTo>
                    <a:pt x="14308" y="8127"/>
                  </a:lnTo>
                  <a:lnTo>
                    <a:pt x="14220" y="10557"/>
                  </a:lnTo>
                  <a:close/>
                  <a:moveTo>
                    <a:pt x="14220" y="10590"/>
                  </a:moveTo>
                  <a:lnTo>
                    <a:pt x="14374" y="11855"/>
                  </a:lnTo>
                  <a:lnTo>
                    <a:pt x="13241" y="11976"/>
                  </a:lnTo>
                  <a:lnTo>
                    <a:pt x="12999" y="10645"/>
                  </a:lnTo>
                  <a:lnTo>
                    <a:pt x="14220" y="10590"/>
                  </a:lnTo>
                  <a:close/>
                  <a:moveTo>
                    <a:pt x="14374" y="11877"/>
                  </a:moveTo>
                  <a:lnTo>
                    <a:pt x="14495" y="12911"/>
                  </a:lnTo>
                  <a:lnTo>
                    <a:pt x="13593" y="13164"/>
                  </a:lnTo>
                  <a:lnTo>
                    <a:pt x="13241" y="11998"/>
                  </a:lnTo>
                  <a:lnTo>
                    <a:pt x="14374" y="11877"/>
                  </a:lnTo>
                  <a:close/>
                  <a:moveTo>
                    <a:pt x="13703" y="13659"/>
                  </a:moveTo>
                  <a:lnTo>
                    <a:pt x="12251" y="14967"/>
                  </a:lnTo>
                  <a:lnTo>
                    <a:pt x="11888" y="14505"/>
                  </a:lnTo>
                  <a:lnTo>
                    <a:pt x="13571" y="13208"/>
                  </a:lnTo>
                  <a:lnTo>
                    <a:pt x="13703" y="13659"/>
                  </a:lnTo>
                  <a:close/>
                  <a:moveTo>
                    <a:pt x="12229" y="14989"/>
                  </a:moveTo>
                  <a:lnTo>
                    <a:pt x="11690" y="15803"/>
                  </a:lnTo>
                  <a:lnTo>
                    <a:pt x="11372" y="15572"/>
                  </a:lnTo>
                  <a:lnTo>
                    <a:pt x="11877" y="14527"/>
                  </a:lnTo>
                  <a:lnTo>
                    <a:pt x="12229" y="14989"/>
                  </a:lnTo>
                  <a:close/>
                  <a:moveTo>
                    <a:pt x="11679" y="15836"/>
                  </a:moveTo>
                  <a:lnTo>
                    <a:pt x="11888" y="16518"/>
                  </a:lnTo>
                  <a:lnTo>
                    <a:pt x="11493" y="16364"/>
                  </a:lnTo>
                  <a:lnTo>
                    <a:pt x="11372" y="15616"/>
                  </a:lnTo>
                  <a:lnTo>
                    <a:pt x="11679" y="15836"/>
                  </a:lnTo>
                  <a:close/>
                  <a:moveTo>
                    <a:pt x="11899" y="16551"/>
                  </a:moveTo>
                  <a:lnTo>
                    <a:pt x="11976" y="17563"/>
                  </a:lnTo>
                  <a:lnTo>
                    <a:pt x="11559" y="17189"/>
                  </a:lnTo>
                  <a:lnTo>
                    <a:pt x="11493" y="16397"/>
                  </a:lnTo>
                  <a:close/>
                  <a:moveTo>
                    <a:pt x="11976" y="17596"/>
                  </a:moveTo>
                  <a:lnTo>
                    <a:pt x="11954" y="18827"/>
                  </a:lnTo>
                  <a:lnTo>
                    <a:pt x="11449" y="18673"/>
                  </a:lnTo>
                  <a:lnTo>
                    <a:pt x="11559" y="17222"/>
                  </a:lnTo>
                  <a:close/>
                  <a:moveTo>
                    <a:pt x="11954" y="18860"/>
                  </a:moveTo>
                  <a:lnTo>
                    <a:pt x="11943" y="19069"/>
                  </a:lnTo>
                  <a:lnTo>
                    <a:pt x="11976" y="19993"/>
                  </a:lnTo>
                  <a:cubicBezTo>
                    <a:pt x="11789" y="19872"/>
                    <a:pt x="11679" y="19806"/>
                    <a:pt x="11646" y="19784"/>
                  </a:cubicBezTo>
                  <a:lnTo>
                    <a:pt x="11449" y="18706"/>
                  </a:lnTo>
                  <a:lnTo>
                    <a:pt x="11954" y="18860"/>
                  </a:lnTo>
                  <a:close/>
                  <a:moveTo>
                    <a:pt x="11976" y="20037"/>
                  </a:moveTo>
                  <a:lnTo>
                    <a:pt x="12130" y="20796"/>
                  </a:lnTo>
                  <a:lnTo>
                    <a:pt x="11811" y="20620"/>
                  </a:lnTo>
                  <a:lnTo>
                    <a:pt x="11646" y="19817"/>
                  </a:lnTo>
                  <a:cubicBezTo>
                    <a:pt x="11712" y="19861"/>
                    <a:pt x="11866" y="19960"/>
                    <a:pt x="11976" y="20037"/>
                  </a:cubicBezTo>
                  <a:close/>
                  <a:moveTo>
                    <a:pt x="12130" y="20829"/>
                  </a:moveTo>
                  <a:lnTo>
                    <a:pt x="12031" y="21412"/>
                  </a:lnTo>
                  <a:lnTo>
                    <a:pt x="11723" y="21247"/>
                  </a:lnTo>
                  <a:lnTo>
                    <a:pt x="11811" y="20653"/>
                  </a:lnTo>
                  <a:close/>
                  <a:moveTo>
                    <a:pt x="12031" y="21434"/>
                  </a:moveTo>
                  <a:lnTo>
                    <a:pt x="11811" y="21841"/>
                  </a:lnTo>
                  <a:lnTo>
                    <a:pt x="11361" y="22346"/>
                  </a:lnTo>
                  <a:lnTo>
                    <a:pt x="10503" y="22170"/>
                  </a:lnTo>
                  <a:lnTo>
                    <a:pt x="11306" y="21709"/>
                  </a:lnTo>
                  <a:cubicBezTo>
                    <a:pt x="11306" y="21709"/>
                    <a:pt x="11317" y="21709"/>
                    <a:pt x="11317" y="21709"/>
                  </a:cubicBezTo>
                  <a:lnTo>
                    <a:pt x="11701" y="21269"/>
                  </a:lnTo>
                  <a:lnTo>
                    <a:pt x="12031" y="21434"/>
                  </a:lnTo>
                  <a:close/>
                  <a:moveTo>
                    <a:pt x="11383" y="22379"/>
                  </a:moveTo>
                  <a:lnTo>
                    <a:pt x="12119" y="21983"/>
                  </a:lnTo>
                  <a:lnTo>
                    <a:pt x="11438" y="22577"/>
                  </a:lnTo>
                  <a:lnTo>
                    <a:pt x="11273" y="22522"/>
                  </a:lnTo>
                  <a:close/>
                  <a:moveTo>
                    <a:pt x="11427" y="22610"/>
                  </a:moveTo>
                  <a:lnTo>
                    <a:pt x="11515" y="23523"/>
                  </a:lnTo>
                  <a:lnTo>
                    <a:pt x="11273" y="22555"/>
                  </a:lnTo>
                  <a:close/>
                  <a:moveTo>
                    <a:pt x="11460" y="22621"/>
                  </a:moveTo>
                  <a:lnTo>
                    <a:pt x="12394" y="22907"/>
                  </a:lnTo>
                  <a:lnTo>
                    <a:pt x="13252" y="23226"/>
                  </a:lnTo>
                  <a:lnTo>
                    <a:pt x="13340" y="24546"/>
                  </a:lnTo>
                  <a:lnTo>
                    <a:pt x="12416" y="24139"/>
                  </a:lnTo>
                  <a:lnTo>
                    <a:pt x="11559" y="23699"/>
                  </a:lnTo>
                  <a:close/>
                  <a:moveTo>
                    <a:pt x="13373" y="24590"/>
                  </a:moveTo>
                  <a:lnTo>
                    <a:pt x="14275" y="24920"/>
                  </a:lnTo>
                  <a:lnTo>
                    <a:pt x="14462" y="26470"/>
                  </a:lnTo>
                  <a:lnTo>
                    <a:pt x="13604" y="26052"/>
                  </a:lnTo>
                  <a:lnTo>
                    <a:pt x="13373" y="24590"/>
                  </a:lnTo>
                  <a:close/>
                  <a:moveTo>
                    <a:pt x="14308" y="24931"/>
                  </a:moveTo>
                  <a:lnTo>
                    <a:pt x="15276" y="24832"/>
                  </a:lnTo>
                  <a:lnTo>
                    <a:pt x="15067" y="26393"/>
                  </a:lnTo>
                  <a:lnTo>
                    <a:pt x="14495" y="26470"/>
                  </a:lnTo>
                  <a:lnTo>
                    <a:pt x="14308" y="24931"/>
                  </a:lnTo>
                  <a:close/>
                  <a:moveTo>
                    <a:pt x="15309" y="24832"/>
                  </a:moveTo>
                  <a:lnTo>
                    <a:pt x="16254" y="24689"/>
                  </a:lnTo>
                  <a:lnTo>
                    <a:pt x="15935" y="25920"/>
                  </a:lnTo>
                  <a:lnTo>
                    <a:pt x="15100" y="26371"/>
                  </a:lnTo>
                  <a:lnTo>
                    <a:pt x="15309" y="24832"/>
                  </a:lnTo>
                  <a:close/>
                  <a:moveTo>
                    <a:pt x="15309" y="24799"/>
                  </a:moveTo>
                  <a:lnTo>
                    <a:pt x="15452" y="23127"/>
                  </a:lnTo>
                  <a:lnTo>
                    <a:pt x="16705" y="22621"/>
                  </a:lnTo>
                  <a:lnTo>
                    <a:pt x="16694" y="22687"/>
                  </a:lnTo>
                  <a:lnTo>
                    <a:pt x="16254" y="24656"/>
                  </a:lnTo>
                  <a:lnTo>
                    <a:pt x="15309" y="24799"/>
                  </a:lnTo>
                  <a:close/>
                  <a:moveTo>
                    <a:pt x="15452" y="23094"/>
                  </a:moveTo>
                  <a:lnTo>
                    <a:pt x="15452" y="22016"/>
                  </a:lnTo>
                  <a:lnTo>
                    <a:pt x="16980" y="21335"/>
                  </a:lnTo>
                  <a:lnTo>
                    <a:pt x="16716" y="22588"/>
                  </a:lnTo>
                  <a:lnTo>
                    <a:pt x="15452" y="23094"/>
                  </a:lnTo>
                  <a:close/>
                  <a:moveTo>
                    <a:pt x="15452" y="21983"/>
                  </a:moveTo>
                  <a:lnTo>
                    <a:pt x="15452" y="20928"/>
                  </a:lnTo>
                  <a:lnTo>
                    <a:pt x="17233" y="20158"/>
                  </a:lnTo>
                  <a:lnTo>
                    <a:pt x="16991" y="21302"/>
                  </a:lnTo>
                  <a:close/>
                  <a:moveTo>
                    <a:pt x="15441" y="20895"/>
                  </a:moveTo>
                  <a:lnTo>
                    <a:pt x="15287" y="20180"/>
                  </a:lnTo>
                  <a:lnTo>
                    <a:pt x="17167" y="19388"/>
                  </a:lnTo>
                  <a:lnTo>
                    <a:pt x="17244" y="20125"/>
                  </a:lnTo>
                  <a:close/>
                  <a:moveTo>
                    <a:pt x="17156" y="19355"/>
                  </a:moveTo>
                  <a:lnTo>
                    <a:pt x="15287" y="20147"/>
                  </a:lnTo>
                  <a:lnTo>
                    <a:pt x="15100" y="19289"/>
                  </a:lnTo>
                  <a:lnTo>
                    <a:pt x="15078" y="19190"/>
                  </a:lnTo>
                  <a:lnTo>
                    <a:pt x="17090" y="18640"/>
                  </a:lnTo>
                  <a:lnTo>
                    <a:pt x="17156" y="19355"/>
                  </a:lnTo>
                  <a:lnTo>
                    <a:pt x="17156" y="19355"/>
                  </a:lnTo>
                  <a:close/>
                  <a:moveTo>
                    <a:pt x="15078" y="19168"/>
                  </a:moveTo>
                  <a:lnTo>
                    <a:pt x="14968" y="18420"/>
                  </a:lnTo>
                  <a:lnTo>
                    <a:pt x="16760" y="18156"/>
                  </a:lnTo>
                  <a:lnTo>
                    <a:pt x="17079" y="18618"/>
                  </a:lnTo>
                  <a:close/>
                  <a:moveTo>
                    <a:pt x="16463" y="17662"/>
                  </a:moveTo>
                  <a:lnTo>
                    <a:pt x="17684" y="16518"/>
                  </a:lnTo>
                  <a:lnTo>
                    <a:pt x="17684" y="16518"/>
                  </a:lnTo>
                  <a:lnTo>
                    <a:pt x="18014" y="17013"/>
                  </a:lnTo>
                  <a:lnTo>
                    <a:pt x="16771" y="18112"/>
                  </a:lnTo>
                  <a:lnTo>
                    <a:pt x="16463" y="17662"/>
                  </a:lnTo>
                  <a:close/>
                  <a:moveTo>
                    <a:pt x="17684" y="16485"/>
                  </a:moveTo>
                  <a:lnTo>
                    <a:pt x="17332" y="16210"/>
                  </a:lnTo>
                  <a:lnTo>
                    <a:pt x="17618" y="15946"/>
                  </a:lnTo>
                  <a:lnTo>
                    <a:pt x="18366" y="15836"/>
                  </a:lnTo>
                  <a:lnTo>
                    <a:pt x="17684" y="16485"/>
                  </a:lnTo>
                  <a:close/>
                  <a:moveTo>
                    <a:pt x="17596" y="15913"/>
                  </a:moveTo>
                  <a:lnTo>
                    <a:pt x="16903" y="15858"/>
                  </a:lnTo>
                  <a:lnTo>
                    <a:pt x="17145" y="15649"/>
                  </a:lnTo>
                  <a:lnTo>
                    <a:pt x="17618" y="15572"/>
                  </a:lnTo>
                  <a:close/>
                  <a:moveTo>
                    <a:pt x="17486" y="15055"/>
                  </a:moveTo>
                  <a:lnTo>
                    <a:pt x="17750" y="14769"/>
                  </a:lnTo>
                  <a:lnTo>
                    <a:pt x="18190" y="15209"/>
                  </a:lnTo>
                  <a:lnTo>
                    <a:pt x="17640" y="15539"/>
                  </a:lnTo>
                  <a:lnTo>
                    <a:pt x="17486" y="15055"/>
                  </a:lnTo>
                  <a:close/>
                  <a:moveTo>
                    <a:pt x="17739" y="14736"/>
                  </a:moveTo>
                  <a:lnTo>
                    <a:pt x="16529" y="14373"/>
                  </a:lnTo>
                  <a:lnTo>
                    <a:pt x="16903" y="13384"/>
                  </a:lnTo>
                  <a:lnTo>
                    <a:pt x="17849" y="14154"/>
                  </a:lnTo>
                  <a:close/>
                  <a:moveTo>
                    <a:pt x="16914" y="13351"/>
                  </a:moveTo>
                  <a:lnTo>
                    <a:pt x="16991" y="12977"/>
                  </a:lnTo>
                  <a:lnTo>
                    <a:pt x="17992" y="13549"/>
                  </a:lnTo>
                  <a:lnTo>
                    <a:pt x="17860" y="14121"/>
                  </a:lnTo>
                  <a:close/>
                  <a:moveTo>
                    <a:pt x="17002" y="12944"/>
                  </a:moveTo>
                  <a:lnTo>
                    <a:pt x="17035" y="12295"/>
                  </a:lnTo>
                  <a:lnTo>
                    <a:pt x="18091" y="12669"/>
                  </a:lnTo>
                  <a:lnTo>
                    <a:pt x="18003" y="13516"/>
                  </a:lnTo>
                  <a:lnTo>
                    <a:pt x="17002" y="12944"/>
                  </a:lnTo>
                  <a:close/>
                  <a:moveTo>
                    <a:pt x="17035" y="12262"/>
                  </a:moveTo>
                  <a:lnTo>
                    <a:pt x="17112" y="11074"/>
                  </a:lnTo>
                  <a:lnTo>
                    <a:pt x="18212" y="11437"/>
                  </a:lnTo>
                  <a:lnTo>
                    <a:pt x="18091" y="12636"/>
                  </a:lnTo>
                  <a:lnTo>
                    <a:pt x="17035" y="12262"/>
                  </a:lnTo>
                  <a:close/>
                  <a:moveTo>
                    <a:pt x="17112" y="11041"/>
                  </a:moveTo>
                  <a:lnTo>
                    <a:pt x="17123" y="10898"/>
                  </a:lnTo>
                  <a:lnTo>
                    <a:pt x="17211" y="8985"/>
                  </a:lnTo>
                  <a:lnTo>
                    <a:pt x="18355" y="9711"/>
                  </a:lnTo>
                  <a:lnTo>
                    <a:pt x="18212" y="11415"/>
                  </a:lnTo>
                  <a:lnTo>
                    <a:pt x="17112" y="11041"/>
                  </a:lnTo>
                  <a:close/>
                  <a:moveTo>
                    <a:pt x="17277" y="6994"/>
                  </a:moveTo>
                  <a:lnTo>
                    <a:pt x="15902" y="6467"/>
                  </a:lnTo>
                  <a:lnTo>
                    <a:pt x="16177" y="3552"/>
                  </a:lnTo>
                  <a:lnTo>
                    <a:pt x="17354" y="4278"/>
                  </a:lnTo>
                  <a:close/>
                  <a:moveTo>
                    <a:pt x="17277" y="7016"/>
                  </a:moveTo>
                  <a:lnTo>
                    <a:pt x="17178" y="8941"/>
                  </a:lnTo>
                  <a:lnTo>
                    <a:pt x="17178" y="8930"/>
                  </a:lnTo>
                  <a:lnTo>
                    <a:pt x="15792" y="8369"/>
                  </a:lnTo>
                  <a:lnTo>
                    <a:pt x="15902" y="6500"/>
                  </a:lnTo>
                  <a:lnTo>
                    <a:pt x="17277" y="7016"/>
                  </a:lnTo>
                  <a:close/>
                  <a:moveTo>
                    <a:pt x="15759" y="8358"/>
                  </a:moveTo>
                  <a:lnTo>
                    <a:pt x="14429" y="8116"/>
                  </a:lnTo>
                  <a:lnTo>
                    <a:pt x="14341" y="8105"/>
                  </a:lnTo>
                  <a:lnTo>
                    <a:pt x="14110" y="6027"/>
                  </a:lnTo>
                  <a:lnTo>
                    <a:pt x="15869" y="6489"/>
                  </a:lnTo>
                  <a:close/>
                  <a:moveTo>
                    <a:pt x="14308" y="8094"/>
                  </a:moveTo>
                  <a:lnTo>
                    <a:pt x="12680" y="7731"/>
                  </a:lnTo>
                  <a:lnTo>
                    <a:pt x="12449" y="5565"/>
                  </a:lnTo>
                  <a:lnTo>
                    <a:pt x="14077" y="6016"/>
                  </a:lnTo>
                  <a:lnTo>
                    <a:pt x="14308" y="8094"/>
                  </a:lnTo>
                  <a:close/>
                  <a:moveTo>
                    <a:pt x="12449" y="5532"/>
                  </a:moveTo>
                  <a:lnTo>
                    <a:pt x="12812" y="2101"/>
                  </a:lnTo>
                  <a:lnTo>
                    <a:pt x="14605" y="2772"/>
                  </a:lnTo>
                  <a:lnTo>
                    <a:pt x="14088" y="5983"/>
                  </a:lnTo>
                  <a:lnTo>
                    <a:pt x="12449" y="5532"/>
                  </a:lnTo>
                  <a:close/>
                  <a:moveTo>
                    <a:pt x="12416" y="5521"/>
                  </a:moveTo>
                  <a:lnTo>
                    <a:pt x="10833" y="5411"/>
                  </a:lnTo>
                  <a:lnTo>
                    <a:pt x="10932" y="1914"/>
                  </a:lnTo>
                  <a:lnTo>
                    <a:pt x="12779" y="2090"/>
                  </a:lnTo>
                  <a:lnTo>
                    <a:pt x="12416" y="5521"/>
                  </a:lnTo>
                  <a:close/>
                  <a:moveTo>
                    <a:pt x="12416" y="5554"/>
                  </a:moveTo>
                  <a:lnTo>
                    <a:pt x="12647" y="7731"/>
                  </a:lnTo>
                  <a:lnTo>
                    <a:pt x="12537" y="7698"/>
                  </a:lnTo>
                  <a:lnTo>
                    <a:pt x="10767" y="7632"/>
                  </a:lnTo>
                  <a:lnTo>
                    <a:pt x="10833" y="5444"/>
                  </a:lnTo>
                  <a:close/>
                  <a:moveTo>
                    <a:pt x="12537" y="7731"/>
                  </a:moveTo>
                  <a:lnTo>
                    <a:pt x="12658" y="7753"/>
                  </a:lnTo>
                  <a:lnTo>
                    <a:pt x="12966" y="10612"/>
                  </a:lnTo>
                  <a:lnTo>
                    <a:pt x="10690" y="9865"/>
                  </a:lnTo>
                  <a:lnTo>
                    <a:pt x="10756" y="7665"/>
                  </a:lnTo>
                  <a:lnTo>
                    <a:pt x="12537" y="7731"/>
                  </a:lnTo>
                  <a:close/>
                  <a:moveTo>
                    <a:pt x="12966" y="10645"/>
                  </a:moveTo>
                  <a:lnTo>
                    <a:pt x="13208" y="11976"/>
                  </a:lnTo>
                  <a:lnTo>
                    <a:pt x="11438" y="12372"/>
                  </a:lnTo>
                  <a:lnTo>
                    <a:pt x="10701" y="9898"/>
                  </a:lnTo>
                  <a:lnTo>
                    <a:pt x="12966" y="10645"/>
                  </a:lnTo>
                  <a:close/>
                  <a:moveTo>
                    <a:pt x="11438" y="12405"/>
                  </a:moveTo>
                  <a:lnTo>
                    <a:pt x="13219" y="12009"/>
                  </a:lnTo>
                  <a:lnTo>
                    <a:pt x="13560" y="13175"/>
                  </a:lnTo>
                  <a:lnTo>
                    <a:pt x="11877" y="14472"/>
                  </a:lnTo>
                  <a:lnTo>
                    <a:pt x="11185" y="13197"/>
                  </a:lnTo>
                  <a:close/>
                  <a:moveTo>
                    <a:pt x="11855" y="14494"/>
                  </a:moveTo>
                  <a:lnTo>
                    <a:pt x="11350" y="15550"/>
                  </a:lnTo>
                  <a:lnTo>
                    <a:pt x="10701" y="14769"/>
                  </a:lnTo>
                  <a:lnTo>
                    <a:pt x="11174" y="13241"/>
                  </a:lnTo>
                  <a:close/>
                  <a:moveTo>
                    <a:pt x="11339" y="15594"/>
                  </a:moveTo>
                  <a:lnTo>
                    <a:pt x="11460" y="16342"/>
                  </a:lnTo>
                  <a:lnTo>
                    <a:pt x="10811" y="15924"/>
                  </a:lnTo>
                  <a:lnTo>
                    <a:pt x="10701" y="14824"/>
                  </a:lnTo>
                  <a:lnTo>
                    <a:pt x="11339" y="15594"/>
                  </a:lnTo>
                  <a:close/>
                  <a:moveTo>
                    <a:pt x="11460" y="16386"/>
                  </a:moveTo>
                  <a:lnTo>
                    <a:pt x="11526" y="17167"/>
                  </a:lnTo>
                  <a:lnTo>
                    <a:pt x="10866" y="16903"/>
                  </a:lnTo>
                  <a:lnTo>
                    <a:pt x="10811" y="15957"/>
                  </a:lnTo>
                  <a:close/>
                  <a:moveTo>
                    <a:pt x="11526" y="17200"/>
                  </a:moveTo>
                  <a:lnTo>
                    <a:pt x="11416" y="18673"/>
                  </a:lnTo>
                  <a:lnTo>
                    <a:pt x="10701" y="18475"/>
                  </a:lnTo>
                  <a:lnTo>
                    <a:pt x="10866" y="16936"/>
                  </a:lnTo>
                  <a:close/>
                  <a:moveTo>
                    <a:pt x="11416" y="18695"/>
                  </a:moveTo>
                  <a:lnTo>
                    <a:pt x="11614" y="19784"/>
                  </a:lnTo>
                  <a:cubicBezTo>
                    <a:pt x="11526" y="19806"/>
                    <a:pt x="11130" y="19938"/>
                    <a:pt x="10943" y="20004"/>
                  </a:cubicBezTo>
                  <a:lnTo>
                    <a:pt x="10701" y="18508"/>
                  </a:lnTo>
                  <a:close/>
                  <a:moveTo>
                    <a:pt x="11625" y="19817"/>
                  </a:moveTo>
                  <a:lnTo>
                    <a:pt x="11778" y="20620"/>
                  </a:lnTo>
                  <a:lnTo>
                    <a:pt x="11053" y="20719"/>
                  </a:lnTo>
                  <a:lnTo>
                    <a:pt x="10943" y="20026"/>
                  </a:lnTo>
                  <a:cubicBezTo>
                    <a:pt x="11196" y="19949"/>
                    <a:pt x="11548" y="19839"/>
                    <a:pt x="11625" y="19817"/>
                  </a:cubicBezTo>
                  <a:close/>
                  <a:moveTo>
                    <a:pt x="11778" y="20653"/>
                  </a:moveTo>
                  <a:lnTo>
                    <a:pt x="11690" y="21247"/>
                  </a:lnTo>
                  <a:lnTo>
                    <a:pt x="10899" y="21412"/>
                  </a:lnTo>
                  <a:lnTo>
                    <a:pt x="11053" y="20741"/>
                  </a:lnTo>
                  <a:close/>
                  <a:moveTo>
                    <a:pt x="11668" y="21280"/>
                  </a:moveTo>
                  <a:lnTo>
                    <a:pt x="11295" y="21687"/>
                  </a:lnTo>
                  <a:lnTo>
                    <a:pt x="10514" y="22137"/>
                  </a:lnTo>
                  <a:lnTo>
                    <a:pt x="10888" y="21445"/>
                  </a:lnTo>
                  <a:close/>
                  <a:moveTo>
                    <a:pt x="11350" y="22368"/>
                  </a:moveTo>
                  <a:lnTo>
                    <a:pt x="11251" y="22522"/>
                  </a:lnTo>
                  <a:lnTo>
                    <a:pt x="10184" y="22731"/>
                  </a:lnTo>
                  <a:lnTo>
                    <a:pt x="10481" y="22203"/>
                  </a:lnTo>
                  <a:lnTo>
                    <a:pt x="11350" y="22379"/>
                  </a:lnTo>
                  <a:close/>
                  <a:moveTo>
                    <a:pt x="11251" y="22555"/>
                  </a:moveTo>
                  <a:lnTo>
                    <a:pt x="11526" y="23688"/>
                  </a:lnTo>
                  <a:lnTo>
                    <a:pt x="10327" y="23545"/>
                  </a:lnTo>
                  <a:lnTo>
                    <a:pt x="10173" y="22764"/>
                  </a:lnTo>
                  <a:close/>
                  <a:moveTo>
                    <a:pt x="11537" y="23721"/>
                  </a:moveTo>
                  <a:lnTo>
                    <a:pt x="11603" y="25272"/>
                  </a:lnTo>
                  <a:lnTo>
                    <a:pt x="10613" y="25107"/>
                  </a:lnTo>
                  <a:lnTo>
                    <a:pt x="10327" y="23578"/>
                  </a:lnTo>
                  <a:lnTo>
                    <a:pt x="11526" y="23721"/>
                  </a:lnTo>
                  <a:close/>
                  <a:moveTo>
                    <a:pt x="11603" y="25305"/>
                  </a:moveTo>
                  <a:lnTo>
                    <a:pt x="12218" y="26019"/>
                  </a:lnTo>
                  <a:lnTo>
                    <a:pt x="10932" y="26228"/>
                  </a:lnTo>
                  <a:lnTo>
                    <a:pt x="10701" y="25393"/>
                  </a:lnTo>
                  <a:lnTo>
                    <a:pt x="10613" y="25140"/>
                  </a:lnTo>
                  <a:lnTo>
                    <a:pt x="11603" y="25305"/>
                  </a:lnTo>
                  <a:close/>
                  <a:moveTo>
                    <a:pt x="10943" y="26261"/>
                  </a:moveTo>
                  <a:lnTo>
                    <a:pt x="12229" y="26052"/>
                  </a:lnTo>
                  <a:lnTo>
                    <a:pt x="12328" y="26580"/>
                  </a:lnTo>
                  <a:lnTo>
                    <a:pt x="10899" y="27218"/>
                  </a:lnTo>
                  <a:close/>
                  <a:moveTo>
                    <a:pt x="12328" y="26613"/>
                  </a:moveTo>
                  <a:lnTo>
                    <a:pt x="12163" y="27306"/>
                  </a:lnTo>
                  <a:lnTo>
                    <a:pt x="10745" y="27911"/>
                  </a:lnTo>
                  <a:lnTo>
                    <a:pt x="10899" y="27251"/>
                  </a:lnTo>
                  <a:lnTo>
                    <a:pt x="12328" y="26613"/>
                  </a:lnTo>
                  <a:close/>
                  <a:moveTo>
                    <a:pt x="12152" y="27339"/>
                  </a:moveTo>
                  <a:lnTo>
                    <a:pt x="12097" y="29429"/>
                  </a:lnTo>
                  <a:lnTo>
                    <a:pt x="11097" y="29945"/>
                  </a:lnTo>
                  <a:lnTo>
                    <a:pt x="10734" y="27955"/>
                  </a:lnTo>
                  <a:close/>
                  <a:moveTo>
                    <a:pt x="12185" y="27328"/>
                  </a:moveTo>
                  <a:lnTo>
                    <a:pt x="13571" y="26096"/>
                  </a:lnTo>
                  <a:lnTo>
                    <a:pt x="13252" y="28604"/>
                  </a:lnTo>
                  <a:lnTo>
                    <a:pt x="12130" y="29407"/>
                  </a:lnTo>
                  <a:lnTo>
                    <a:pt x="12185" y="27328"/>
                  </a:lnTo>
                  <a:close/>
                  <a:moveTo>
                    <a:pt x="13604" y="26085"/>
                  </a:moveTo>
                  <a:lnTo>
                    <a:pt x="14462" y="26503"/>
                  </a:lnTo>
                  <a:lnTo>
                    <a:pt x="14275" y="28208"/>
                  </a:lnTo>
                  <a:lnTo>
                    <a:pt x="13285" y="28593"/>
                  </a:lnTo>
                  <a:lnTo>
                    <a:pt x="13604" y="26085"/>
                  </a:lnTo>
                  <a:close/>
                  <a:moveTo>
                    <a:pt x="14495" y="26503"/>
                  </a:moveTo>
                  <a:lnTo>
                    <a:pt x="15067" y="26415"/>
                  </a:lnTo>
                  <a:lnTo>
                    <a:pt x="15111" y="27548"/>
                  </a:lnTo>
                  <a:lnTo>
                    <a:pt x="14308" y="28186"/>
                  </a:lnTo>
                  <a:lnTo>
                    <a:pt x="14495" y="26503"/>
                  </a:lnTo>
                  <a:close/>
                  <a:moveTo>
                    <a:pt x="15100" y="26415"/>
                  </a:moveTo>
                  <a:lnTo>
                    <a:pt x="15935" y="25953"/>
                  </a:lnTo>
                  <a:lnTo>
                    <a:pt x="15979" y="26866"/>
                  </a:lnTo>
                  <a:lnTo>
                    <a:pt x="15144" y="27526"/>
                  </a:lnTo>
                  <a:close/>
                  <a:moveTo>
                    <a:pt x="15968" y="25931"/>
                  </a:moveTo>
                  <a:lnTo>
                    <a:pt x="17222" y="24711"/>
                  </a:lnTo>
                  <a:lnTo>
                    <a:pt x="16804" y="25942"/>
                  </a:lnTo>
                  <a:lnTo>
                    <a:pt x="16012" y="26844"/>
                  </a:lnTo>
                  <a:lnTo>
                    <a:pt x="15968" y="25931"/>
                  </a:lnTo>
                  <a:close/>
                  <a:moveTo>
                    <a:pt x="15979" y="25876"/>
                  </a:moveTo>
                  <a:lnTo>
                    <a:pt x="16287" y="24678"/>
                  </a:lnTo>
                  <a:lnTo>
                    <a:pt x="17277" y="23611"/>
                  </a:lnTo>
                  <a:lnTo>
                    <a:pt x="17244" y="24656"/>
                  </a:lnTo>
                  <a:close/>
                  <a:moveTo>
                    <a:pt x="16298" y="24623"/>
                  </a:moveTo>
                  <a:lnTo>
                    <a:pt x="16727" y="22687"/>
                  </a:lnTo>
                  <a:lnTo>
                    <a:pt x="16749" y="22599"/>
                  </a:lnTo>
                  <a:lnTo>
                    <a:pt x="17706" y="21566"/>
                  </a:lnTo>
                  <a:lnTo>
                    <a:pt x="17277" y="23567"/>
                  </a:lnTo>
                  <a:lnTo>
                    <a:pt x="16298" y="24623"/>
                  </a:lnTo>
                  <a:close/>
                  <a:moveTo>
                    <a:pt x="16760" y="22544"/>
                  </a:moveTo>
                  <a:lnTo>
                    <a:pt x="17024" y="21313"/>
                  </a:lnTo>
                  <a:cubicBezTo>
                    <a:pt x="17024" y="21313"/>
                    <a:pt x="17024" y="21313"/>
                    <a:pt x="17024" y="21313"/>
                  </a:cubicBezTo>
                  <a:lnTo>
                    <a:pt x="17959" y="20367"/>
                  </a:lnTo>
                  <a:lnTo>
                    <a:pt x="17717" y="21511"/>
                  </a:lnTo>
                  <a:lnTo>
                    <a:pt x="16760" y="22544"/>
                  </a:lnTo>
                  <a:close/>
                  <a:moveTo>
                    <a:pt x="17035" y="21269"/>
                  </a:moveTo>
                  <a:lnTo>
                    <a:pt x="17277" y="20136"/>
                  </a:lnTo>
                  <a:lnTo>
                    <a:pt x="18102" y="19366"/>
                  </a:lnTo>
                  <a:lnTo>
                    <a:pt x="17970" y="20301"/>
                  </a:lnTo>
                  <a:lnTo>
                    <a:pt x="17970" y="20312"/>
                  </a:lnTo>
                  <a:close/>
                  <a:moveTo>
                    <a:pt x="17266" y="20103"/>
                  </a:moveTo>
                  <a:lnTo>
                    <a:pt x="17200" y="19366"/>
                  </a:lnTo>
                  <a:lnTo>
                    <a:pt x="18212" y="18508"/>
                  </a:lnTo>
                  <a:lnTo>
                    <a:pt x="18102" y="19322"/>
                  </a:lnTo>
                  <a:close/>
                  <a:moveTo>
                    <a:pt x="17189" y="19333"/>
                  </a:moveTo>
                  <a:lnTo>
                    <a:pt x="17123" y="18629"/>
                  </a:lnTo>
                  <a:lnTo>
                    <a:pt x="18333" y="17530"/>
                  </a:lnTo>
                  <a:lnTo>
                    <a:pt x="18223" y="18464"/>
                  </a:lnTo>
                  <a:lnTo>
                    <a:pt x="17189" y="19333"/>
                  </a:lnTo>
                  <a:close/>
                  <a:moveTo>
                    <a:pt x="17112" y="18596"/>
                  </a:moveTo>
                  <a:lnTo>
                    <a:pt x="16793" y="18134"/>
                  </a:lnTo>
                  <a:lnTo>
                    <a:pt x="18036" y="17046"/>
                  </a:lnTo>
                  <a:lnTo>
                    <a:pt x="18333" y="17486"/>
                  </a:lnTo>
                  <a:close/>
                  <a:moveTo>
                    <a:pt x="17706" y="16507"/>
                  </a:moveTo>
                  <a:lnTo>
                    <a:pt x="17706" y="16507"/>
                  </a:lnTo>
                  <a:lnTo>
                    <a:pt x="18410" y="15836"/>
                  </a:lnTo>
                  <a:lnTo>
                    <a:pt x="18410" y="15836"/>
                  </a:lnTo>
                  <a:lnTo>
                    <a:pt x="19037" y="15660"/>
                  </a:lnTo>
                  <a:lnTo>
                    <a:pt x="18036" y="16991"/>
                  </a:lnTo>
                  <a:lnTo>
                    <a:pt x="17706" y="16507"/>
                  </a:lnTo>
                  <a:close/>
                  <a:moveTo>
                    <a:pt x="18410" y="15803"/>
                  </a:moveTo>
                  <a:lnTo>
                    <a:pt x="17629" y="15913"/>
                  </a:lnTo>
                  <a:lnTo>
                    <a:pt x="17651" y="15572"/>
                  </a:lnTo>
                  <a:lnTo>
                    <a:pt x="18212" y="15231"/>
                  </a:lnTo>
                  <a:lnTo>
                    <a:pt x="19037" y="15627"/>
                  </a:lnTo>
                  <a:lnTo>
                    <a:pt x="18410" y="15803"/>
                  </a:lnTo>
                  <a:close/>
                  <a:moveTo>
                    <a:pt x="17772" y="14747"/>
                  </a:moveTo>
                  <a:lnTo>
                    <a:pt x="17882" y="14176"/>
                  </a:lnTo>
                  <a:lnTo>
                    <a:pt x="18575" y="14835"/>
                  </a:lnTo>
                  <a:lnTo>
                    <a:pt x="18212" y="15198"/>
                  </a:lnTo>
                  <a:lnTo>
                    <a:pt x="17772" y="14747"/>
                  </a:lnTo>
                  <a:close/>
                  <a:moveTo>
                    <a:pt x="17882" y="14143"/>
                  </a:moveTo>
                  <a:lnTo>
                    <a:pt x="18025" y="13560"/>
                  </a:lnTo>
                  <a:lnTo>
                    <a:pt x="18883" y="14264"/>
                  </a:lnTo>
                  <a:lnTo>
                    <a:pt x="18597" y="14813"/>
                  </a:lnTo>
                  <a:close/>
                  <a:moveTo>
                    <a:pt x="18025" y="13527"/>
                  </a:moveTo>
                  <a:lnTo>
                    <a:pt x="18113" y="12691"/>
                  </a:lnTo>
                  <a:lnTo>
                    <a:pt x="18960" y="13307"/>
                  </a:lnTo>
                  <a:lnTo>
                    <a:pt x="18894" y="14231"/>
                  </a:lnTo>
                  <a:close/>
                  <a:moveTo>
                    <a:pt x="18124" y="12658"/>
                  </a:moveTo>
                  <a:lnTo>
                    <a:pt x="18245" y="11459"/>
                  </a:lnTo>
                  <a:lnTo>
                    <a:pt x="19048" y="11965"/>
                  </a:lnTo>
                  <a:lnTo>
                    <a:pt x="19070" y="11976"/>
                  </a:lnTo>
                  <a:lnTo>
                    <a:pt x="19048" y="12174"/>
                  </a:lnTo>
                  <a:lnTo>
                    <a:pt x="18960" y="13274"/>
                  </a:lnTo>
                  <a:lnTo>
                    <a:pt x="18124" y="12658"/>
                  </a:lnTo>
                  <a:close/>
                  <a:moveTo>
                    <a:pt x="18245" y="11426"/>
                  </a:moveTo>
                  <a:lnTo>
                    <a:pt x="18388" y="9733"/>
                  </a:lnTo>
                  <a:lnTo>
                    <a:pt x="19202" y="10393"/>
                  </a:lnTo>
                  <a:lnTo>
                    <a:pt x="19070" y="11932"/>
                  </a:lnTo>
                  <a:close/>
                  <a:moveTo>
                    <a:pt x="19707" y="10810"/>
                  </a:moveTo>
                  <a:cubicBezTo>
                    <a:pt x="19674" y="10777"/>
                    <a:pt x="19564" y="10667"/>
                    <a:pt x="19224" y="10371"/>
                  </a:cubicBezTo>
                  <a:lnTo>
                    <a:pt x="19224" y="8545"/>
                  </a:lnTo>
                  <a:lnTo>
                    <a:pt x="19663" y="9139"/>
                  </a:lnTo>
                  <a:lnTo>
                    <a:pt x="19707" y="10810"/>
                  </a:lnTo>
                  <a:close/>
                  <a:moveTo>
                    <a:pt x="19652" y="9073"/>
                  </a:moveTo>
                  <a:lnTo>
                    <a:pt x="19224" y="8501"/>
                  </a:lnTo>
                  <a:lnTo>
                    <a:pt x="18971" y="5972"/>
                  </a:lnTo>
                  <a:lnTo>
                    <a:pt x="19652" y="9073"/>
                  </a:lnTo>
                  <a:close/>
                  <a:moveTo>
                    <a:pt x="19191" y="8468"/>
                  </a:moveTo>
                  <a:lnTo>
                    <a:pt x="18487" y="7819"/>
                  </a:lnTo>
                  <a:lnTo>
                    <a:pt x="18421" y="5268"/>
                  </a:lnTo>
                  <a:lnTo>
                    <a:pt x="18916" y="5730"/>
                  </a:lnTo>
                  <a:lnTo>
                    <a:pt x="19191" y="8468"/>
                  </a:lnTo>
                  <a:close/>
                  <a:moveTo>
                    <a:pt x="18883" y="5653"/>
                  </a:moveTo>
                  <a:lnTo>
                    <a:pt x="18421" y="5224"/>
                  </a:lnTo>
                  <a:lnTo>
                    <a:pt x="18311" y="4531"/>
                  </a:lnTo>
                  <a:close/>
                  <a:moveTo>
                    <a:pt x="17387" y="3134"/>
                  </a:moveTo>
                  <a:lnTo>
                    <a:pt x="18278" y="4443"/>
                  </a:lnTo>
                  <a:lnTo>
                    <a:pt x="18388" y="5191"/>
                  </a:lnTo>
                  <a:lnTo>
                    <a:pt x="17387" y="4267"/>
                  </a:lnTo>
                  <a:close/>
                  <a:moveTo>
                    <a:pt x="17387" y="4300"/>
                  </a:moveTo>
                  <a:lnTo>
                    <a:pt x="18388" y="5235"/>
                  </a:lnTo>
                  <a:lnTo>
                    <a:pt x="18454" y="7797"/>
                  </a:lnTo>
                  <a:lnTo>
                    <a:pt x="17299" y="7005"/>
                  </a:lnTo>
                  <a:close/>
                  <a:moveTo>
                    <a:pt x="16243" y="1969"/>
                  </a:moveTo>
                  <a:lnTo>
                    <a:pt x="17354" y="3090"/>
                  </a:lnTo>
                  <a:lnTo>
                    <a:pt x="17354" y="4245"/>
                  </a:lnTo>
                  <a:lnTo>
                    <a:pt x="16177" y="3530"/>
                  </a:lnTo>
                  <a:close/>
                  <a:moveTo>
                    <a:pt x="16210" y="1936"/>
                  </a:moveTo>
                  <a:lnTo>
                    <a:pt x="16144" y="3508"/>
                  </a:lnTo>
                  <a:lnTo>
                    <a:pt x="14638" y="2750"/>
                  </a:lnTo>
                  <a:lnTo>
                    <a:pt x="14616" y="825"/>
                  </a:lnTo>
                  <a:close/>
                  <a:moveTo>
                    <a:pt x="14627" y="2783"/>
                  </a:moveTo>
                  <a:lnTo>
                    <a:pt x="16144" y="3541"/>
                  </a:lnTo>
                  <a:lnTo>
                    <a:pt x="15869" y="6467"/>
                  </a:lnTo>
                  <a:lnTo>
                    <a:pt x="14110" y="5994"/>
                  </a:lnTo>
                  <a:close/>
                  <a:moveTo>
                    <a:pt x="14594" y="814"/>
                  </a:moveTo>
                  <a:lnTo>
                    <a:pt x="14605" y="2739"/>
                  </a:lnTo>
                  <a:lnTo>
                    <a:pt x="12801" y="2068"/>
                  </a:lnTo>
                  <a:lnTo>
                    <a:pt x="12526" y="165"/>
                  </a:lnTo>
                  <a:lnTo>
                    <a:pt x="14594" y="814"/>
                  </a:lnTo>
                  <a:close/>
                  <a:moveTo>
                    <a:pt x="10987" y="44"/>
                  </a:moveTo>
                  <a:lnTo>
                    <a:pt x="12504" y="154"/>
                  </a:lnTo>
                  <a:lnTo>
                    <a:pt x="12779" y="2068"/>
                  </a:lnTo>
                  <a:lnTo>
                    <a:pt x="10932" y="1892"/>
                  </a:lnTo>
                  <a:lnTo>
                    <a:pt x="10987" y="44"/>
                  </a:lnTo>
                  <a:close/>
                  <a:moveTo>
                    <a:pt x="9898" y="33"/>
                  </a:moveTo>
                  <a:lnTo>
                    <a:pt x="10954" y="44"/>
                  </a:lnTo>
                  <a:lnTo>
                    <a:pt x="10899" y="1892"/>
                  </a:lnTo>
                  <a:lnTo>
                    <a:pt x="9898" y="1848"/>
                  </a:lnTo>
                  <a:lnTo>
                    <a:pt x="9898" y="33"/>
                  </a:lnTo>
                  <a:close/>
                  <a:moveTo>
                    <a:pt x="9898" y="1881"/>
                  </a:moveTo>
                  <a:lnTo>
                    <a:pt x="10899" y="1925"/>
                  </a:lnTo>
                  <a:lnTo>
                    <a:pt x="10800" y="5411"/>
                  </a:lnTo>
                  <a:lnTo>
                    <a:pt x="9898" y="5356"/>
                  </a:lnTo>
                  <a:close/>
                  <a:moveTo>
                    <a:pt x="9898" y="5378"/>
                  </a:moveTo>
                  <a:lnTo>
                    <a:pt x="10800" y="5444"/>
                  </a:lnTo>
                  <a:lnTo>
                    <a:pt x="10734" y="7643"/>
                  </a:lnTo>
                  <a:lnTo>
                    <a:pt x="9898" y="7610"/>
                  </a:lnTo>
                  <a:close/>
                  <a:moveTo>
                    <a:pt x="9898" y="7643"/>
                  </a:moveTo>
                  <a:lnTo>
                    <a:pt x="10734" y="7665"/>
                  </a:lnTo>
                  <a:lnTo>
                    <a:pt x="10668" y="9854"/>
                  </a:lnTo>
                  <a:lnTo>
                    <a:pt x="9898" y="9568"/>
                  </a:lnTo>
                  <a:close/>
                  <a:moveTo>
                    <a:pt x="9898" y="9601"/>
                  </a:moveTo>
                  <a:lnTo>
                    <a:pt x="10668" y="9887"/>
                  </a:lnTo>
                  <a:lnTo>
                    <a:pt x="11405" y="12372"/>
                  </a:lnTo>
                  <a:lnTo>
                    <a:pt x="9898" y="12218"/>
                  </a:lnTo>
                  <a:lnTo>
                    <a:pt x="9898" y="9601"/>
                  </a:lnTo>
                  <a:close/>
                  <a:moveTo>
                    <a:pt x="9898" y="12251"/>
                  </a:moveTo>
                  <a:lnTo>
                    <a:pt x="11405" y="12405"/>
                  </a:lnTo>
                  <a:lnTo>
                    <a:pt x="11163" y="13186"/>
                  </a:lnTo>
                  <a:lnTo>
                    <a:pt x="9898" y="12823"/>
                  </a:lnTo>
                  <a:close/>
                  <a:moveTo>
                    <a:pt x="9898" y="12856"/>
                  </a:moveTo>
                  <a:lnTo>
                    <a:pt x="11152" y="13208"/>
                  </a:lnTo>
                  <a:lnTo>
                    <a:pt x="10668" y="14747"/>
                  </a:lnTo>
                  <a:lnTo>
                    <a:pt x="9898" y="14198"/>
                  </a:lnTo>
                  <a:close/>
                  <a:moveTo>
                    <a:pt x="9898" y="14231"/>
                  </a:moveTo>
                  <a:lnTo>
                    <a:pt x="10668" y="14780"/>
                  </a:lnTo>
                  <a:lnTo>
                    <a:pt x="10778" y="15913"/>
                  </a:lnTo>
                  <a:lnTo>
                    <a:pt x="9898" y="15682"/>
                  </a:lnTo>
                  <a:lnTo>
                    <a:pt x="9898" y="14231"/>
                  </a:lnTo>
                  <a:close/>
                  <a:moveTo>
                    <a:pt x="9898" y="15715"/>
                  </a:moveTo>
                  <a:lnTo>
                    <a:pt x="10778" y="15946"/>
                  </a:lnTo>
                  <a:lnTo>
                    <a:pt x="10844" y="16892"/>
                  </a:lnTo>
                  <a:lnTo>
                    <a:pt x="9898" y="16683"/>
                  </a:lnTo>
                  <a:lnTo>
                    <a:pt x="9898" y="15715"/>
                  </a:lnTo>
                  <a:close/>
                  <a:moveTo>
                    <a:pt x="9898" y="16716"/>
                  </a:moveTo>
                  <a:lnTo>
                    <a:pt x="10833" y="16925"/>
                  </a:lnTo>
                  <a:lnTo>
                    <a:pt x="10668" y="18475"/>
                  </a:lnTo>
                  <a:lnTo>
                    <a:pt x="9898" y="18475"/>
                  </a:lnTo>
                  <a:close/>
                  <a:moveTo>
                    <a:pt x="9898" y="18497"/>
                  </a:moveTo>
                  <a:lnTo>
                    <a:pt x="10668" y="18497"/>
                  </a:lnTo>
                  <a:lnTo>
                    <a:pt x="10899" y="19993"/>
                  </a:lnTo>
                  <a:lnTo>
                    <a:pt x="9898" y="19575"/>
                  </a:lnTo>
                  <a:lnTo>
                    <a:pt x="9898" y="18497"/>
                  </a:lnTo>
                  <a:close/>
                  <a:moveTo>
                    <a:pt x="9898" y="19608"/>
                  </a:moveTo>
                  <a:lnTo>
                    <a:pt x="10910" y="20026"/>
                  </a:lnTo>
                  <a:lnTo>
                    <a:pt x="11020" y="20719"/>
                  </a:lnTo>
                  <a:lnTo>
                    <a:pt x="9898" y="20543"/>
                  </a:lnTo>
                  <a:close/>
                  <a:moveTo>
                    <a:pt x="9898" y="20576"/>
                  </a:moveTo>
                  <a:lnTo>
                    <a:pt x="11020" y="20741"/>
                  </a:lnTo>
                  <a:lnTo>
                    <a:pt x="10866" y="21412"/>
                  </a:lnTo>
                  <a:lnTo>
                    <a:pt x="9898" y="21060"/>
                  </a:lnTo>
                  <a:lnTo>
                    <a:pt x="9898" y="20576"/>
                  </a:lnTo>
                  <a:close/>
                  <a:moveTo>
                    <a:pt x="9898" y="21093"/>
                  </a:moveTo>
                  <a:lnTo>
                    <a:pt x="10855" y="21434"/>
                  </a:lnTo>
                  <a:lnTo>
                    <a:pt x="10459" y="22159"/>
                  </a:lnTo>
                  <a:lnTo>
                    <a:pt x="9898" y="21972"/>
                  </a:lnTo>
                  <a:lnTo>
                    <a:pt x="9898" y="21093"/>
                  </a:lnTo>
                  <a:close/>
                  <a:moveTo>
                    <a:pt x="9898" y="22005"/>
                  </a:moveTo>
                  <a:lnTo>
                    <a:pt x="10437" y="22181"/>
                  </a:lnTo>
                  <a:lnTo>
                    <a:pt x="9898" y="22533"/>
                  </a:lnTo>
                  <a:lnTo>
                    <a:pt x="9898" y="22005"/>
                  </a:lnTo>
                  <a:close/>
                  <a:moveTo>
                    <a:pt x="9898" y="22577"/>
                  </a:moveTo>
                  <a:lnTo>
                    <a:pt x="10426" y="22225"/>
                  </a:lnTo>
                  <a:lnTo>
                    <a:pt x="10140" y="22742"/>
                  </a:lnTo>
                  <a:lnTo>
                    <a:pt x="9898" y="22863"/>
                  </a:lnTo>
                  <a:close/>
                  <a:moveTo>
                    <a:pt x="9898" y="22896"/>
                  </a:moveTo>
                  <a:lnTo>
                    <a:pt x="10140" y="22775"/>
                  </a:lnTo>
                  <a:lnTo>
                    <a:pt x="10294" y="23545"/>
                  </a:lnTo>
                  <a:lnTo>
                    <a:pt x="9898" y="23534"/>
                  </a:lnTo>
                  <a:lnTo>
                    <a:pt x="9898" y="22896"/>
                  </a:lnTo>
                  <a:close/>
                  <a:moveTo>
                    <a:pt x="9898" y="23567"/>
                  </a:moveTo>
                  <a:lnTo>
                    <a:pt x="10294" y="23578"/>
                  </a:lnTo>
                  <a:lnTo>
                    <a:pt x="10580" y="25107"/>
                  </a:lnTo>
                  <a:lnTo>
                    <a:pt x="9898" y="25349"/>
                  </a:lnTo>
                  <a:close/>
                  <a:moveTo>
                    <a:pt x="9898" y="25382"/>
                  </a:moveTo>
                  <a:lnTo>
                    <a:pt x="10580" y="25140"/>
                  </a:lnTo>
                  <a:lnTo>
                    <a:pt x="10668" y="25404"/>
                  </a:lnTo>
                  <a:lnTo>
                    <a:pt x="10899" y="26239"/>
                  </a:lnTo>
                  <a:lnTo>
                    <a:pt x="9898" y="26305"/>
                  </a:lnTo>
                  <a:lnTo>
                    <a:pt x="9898" y="25382"/>
                  </a:lnTo>
                  <a:close/>
                  <a:moveTo>
                    <a:pt x="9898" y="26327"/>
                  </a:moveTo>
                  <a:lnTo>
                    <a:pt x="10910" y="26261"/>
                  </a:lnTo>
                  <a:lnTo>
                    <a:pt x="10866" y="27218"/>
                  </a:lnTo>
                  <a:lnTo>
                    <a:pt x="9898" y="27196"/>
                  </a:lnTo>
                  <a:lnTo>
                    <a:pt x="9898" y="26327"/>
                  </a:lnTo>
                  <a:close/>
                  <a:moveTo>
                    <a:pt x="9898" y="27229"/>
                  </a:moveTo>
                  <a:lnTo>
                    <a:pt x="10866" y="27251"/>
                  </a:lnTo>
                  <a:lnTo>
                    <a:pt x="10712" y="27922"/>
                  </a:lnTo>
                  <a:lnTo>
                    <a:pt x="9898" y="27977"/>
                  </a:lnTo>
                  <a:lnTo>
                    <a:pt x="9898" y="27229"/>
                  </a:lnTo>
                  <a:close/>
                  <a:moveTo>
                    <a:pt x="9898" y="27999"/>
                  </a:moveTo>
                  <a:lnTo>
                    <a:pt x="10712" y="27955"/>
                  </a:lnTo>
                  <a:lnTo>
                    <a:pt x="11075" y="29956"/>
                  </a:lnTo>
                  <a:lnTo>
                    <a:pt x="9898" y="30198"/>
                  </a:lnTo>
                  <a:lnTo>
                    <a:pt x="9898" y="28010"/>
                  </a:lnTo>
                  <a:close/>
                  <a:moveTo>
                    <a:pt x="10712" y="31793"/>
                  </a:moveTo>
                  <a:lnTo>
                    <a:pt x="9898" y="31870"/>
                  </a:lnTo>
                  <a:lnTo>
                    <a:pt x="9898" y="30231"/>
                  </a:lnTo>
                  <a:lnTo>
                    <a:pt x="11075" y="29989"/>
                  </a:lnTo>
                  <a:lnTo>
                    <a:pt x="10712" y="31793"/>
                  </a:lnTo>
                  <a:close/>
                  <a:moveTo>
                    <a:pt x="11701" y="31386"/>
                  </a:moveTo>
                  <a:lnTo>
                    <a:pt x="10745" y="31782"/>
                  </a:lnTo>
                  <a:lnTo>
                    <a:pt x="11108" y="29978"/>
                  </a:lnTo>
                  <a:lnTo>
                    <a:pt x="12086" y="29461"/>
                  </a:lnTo>
                  <a:lnTo>
                    <a:pt x="11701" y="31386"/>
                  </a:lnTo>
                  <a:close/>
                  <a:moveTo>
                    <a:pt x="12603" y="30781"/>
                  </a:moveTo>
                  <a:lnTo>
                    <a:pt x="11734" y="31364"/>
                  </a:lnTo>
                  <a:lnTo>
                    <a:pt x="12119" y="29440"/>
                  </a:lnTo>
                  <a:lnTo>
                    <a:pt x="13241" y="28648"/>
                  </a:lnTo>
                  <a:lnTo>
                    <a:pt x="12603" y="30781"/>
                  </a:lnTo>
                  <a:close/>
                  <a:moveTo>
                    <a:pt x="13692" y="29923"/>
                  </a:moveTo>
                  <a:lnTo>
                    <a:pt x="12647" y="30748"/>
                  </a:lnTo>
                  <a:lnTo>
                    <a:pt x="13274" y="28626"/>
                  </a:lnTo>
                  <a:lnTo>
                    <a:pt x="14264" y="28241"/>
                  </a:lnTo>
                  <a:lnTo>
                    <a:pt x="13692" y="29923"/>
                  </a:lnTo>
                  <a:close/>
                  <a:moveTo>
                    <a:pt x="14781" y="28890"/>
                  </a:moveTo>
                  <a:lnTo>
                    <a:pt x="13736" y="29879"/>
                  </a:lnTo>
                  <a:lnTo>
                    <a:pt x="14297" y="28219"/>
                  </a:lnTo>
                  <a:lnTo>
                    <a:pt x="15100" y="27581"/>
                  </a:lnTo>
                  <a:lnTo>
                    <a:pt x="14781" y="28890"/>
                  </a:lnTo>
                  <a:close/>
                  <a:moveTo>
                    <a:pt x="15935" y="27735"/>
                  </a:moveTo>
                  <a:lnTo>
                    <a:pt x="14825" y="28846"/>
                  </a:lnTo>
                  <a:lnTo>
                    <a:pt x="15144" y="27559"/>
                  </a:lnTo>
                  <a:lnTo>
                    <a:pt x="15979" y="26899"/>
                  </a:lnTo>
                  <a:lnTo>
                    <a:pt x="15935" y="27735"/>
                  </a:lnTo>
                  <a:close/>
                  <a:moveTo>
                    <a:pt x="15968" y="27680"/>
                  </a:moveTo>
                  <a:lnTo>
                    <a:pt x="16012" y="26877"/>
                  </a:lnTo>
                  <a:lnTo>
                    <a:pt x="16793" y="25986"/>
                  </a:lnTo>
                  <a:lnTo>
                    <a:pt x="16760" y="26382"/>
                  </a:lnTo>
                  <a:lnTo>
                    <a:pt x="16749" y="26437"/>
                  </a:lnTo>
                  <a:lnTo>
                    <a:pt x="15968" y="27680"/>
                  </a:lnTo>
                  <a:close/>
                  <a:moveTo>
                    <a:pt x="16793" y="26349"/>
                  </a:moveTo>
                  <a:lnTo>
                    <a:pt x="16826" y="25953"/>
                  </a:lnTo>
                  <a:lnTo>
                    <a:pt x="17277" y="25327"/>
                  </a:lnTo>
                  <a:lnTo>
                    <a:pt x="16793" y="26349"/>
                  </a:lnTo>
                  <a:close/>
                  <a:moveTo>
                    <a:pt x="17343" y="25173"/>
                  </a:moveTo>
                  <a:lnTo>
                    <a:pt x="16859" y="25854"/>
                  </a:lnTo>
                  <a:lnTo>
                    <a:pt x="17266" y="24656"/>
                  </a:lnTo>
                  <a:lnTo>
                    <a:pt x="17849" y="23567"/>
                  </a:lnTo>
                  <a:lnTo>
                    <a:pt x="17343" y="25173"/>
                  </a:lnTo>
                  <a:close/>
                  <a:moveTo>
                    <a:pt x="17893" y="23413"/>
                  </a:moveTo>
                  <a:lnTo>
                    <a:pt x="17277" y="24590"/>
                  </a:lnTo>
                  <a:lnTo>
                    <a:pt x="17310" y="23578"/>
                  </a:lnTo>
                  <a:lnTo>
                    <a:pt x="18113" y="22434"/>
                  </a:lnTo>
                  <a:close/>
                  <a:moveTo>
                    <a:pt x="18135" y="22357"/>
                  </a:moveTo>
                  <a:lnTo>
                    <a:pt x="17321" y="23512"/>
                  </a:lnTo>
                  <a:lnTo>
                    <a:pt x="17739" y="21522"/>
                  </a:lnTo>
                  <a:lnTo>
                    <a:pt x="18575" y="20609"/>
                  </a:lnTo>
                  <a:lnTo>
                    <a:pt x="18135" y="22357"/>
                  </a:lnTo>
                  <a:close/>
                  <a:moveTo>
                    <a:pt x="18597" y="20554"/>
                  </a:moveTo>
                  <a:lnTo>
                    <a:pt x="17750" y="21467"/>
                  </a:lnTo>
                  <a:lnTo>
                    <a:pt x="17992" y="20323"/>
                  </a:lnTo>
                  <a:lnTo>
                    <a:pt x="18762" y="19531"/>
                  </a:lnTo>
                  <a:lnTo>
                    <a:pt x="18597" y="20554"/>
                  </a:lnTo>
                  <a:close/>
                  <a:moveTo>
                    <a:pt x="18773" y="19487"/>
                  </a:moveTo>
                  <a:lnTo>
                    <a:pt x="17992" y="20268"/>
                  </a:lnTo>
                  <a:lnTo>
                    <a:pt x="18124" y="19333"/>
                  </a:lnTo>
                  <a:lnTo>
                    <a:pt x="18916" y="18596"/>
                  </a:lnTo>
                  <a:close/>
                  <a:moveTo>
                    <a:pt x="18916" y="18552"/>
                  </a:moveTo>
                  <a:lnTo>
                    <a:pt x="18135" y="19289"/>
                  </a:lnTo>
                  <a:lnTo>
                    <a:pt x="18245" y="18475"/>
                  </a:lnTo>
                  <a:lnTo>
                    <a:pt x="19048" y="17585"/>
                  </a:lnTo>
                  <a:lnTo>
                    <a:pt x="18916" y="18552"/>
                  </a:lnTo>
                  <a:close/>
                  <a:moveTo>
                    <a:pt x="19059" y="17530"/>
                  </a:moveTo>
                  <a:lnTo>
                    <a:pt x="18256" y="18420"/>
                  </a:lnTo>
                  <a:lnTo>
                    <a:pt x="18366" y="17486"/>
                  </a:lnTo>
                  <a:lnTo>
                    <a:pt x="19092" y="16408"/>
                  </a:lnTo>
                  <a:lnTo>
                    <a:pt x="19059" y="17530"/>
                  </a:lnTo>
                  <a:close/>
                  <a:moveTo>
                    <a:pt x="19092" y="16353"/>
                  </a:moveTo>
                  <a:lnTo>
                    <a:pt x="18344" y="17453"/>
                  </a:lnTo>
                  <a:lnTo>
                    <a:pt x="18047" y="17013"/>
                  </a:lnTo>
                  <a:lnTo>
                    <a:pt x="19059" y="15671"/>
                  </a:lnTo>
                  <a:lnTo>
                    <a:pt x="19092" y="16353"/>
                  </a:lnTo>
                  <a:close/>
                  <a:moveTo>
                    <a:pt x="19059" y="15605"/>
                  </a:moveTo>
                  <a:lnTo>
                    <a:pt x="18234" y="15209"/>
                  </a:lnTo>
                  <a:lnTo>
                    <a:pt x="18597" y="14846"/>
                  </a:lnTo>
                  <a:lnTo>
                    <a:pt x="19257" y="14846"/>
                  </a:lnTo>
                  <a:lnTo>
                    <a:pt x="19059" y="15605"/>
                  </a:lnTo>
                  <a:close/>
                  <a:moveTo>
                    <a:pt x="19377" y="14373"/>
                  </a:moveTo>
                  <a:lnTo>
                    <a:pt x="19268" y="14813"/>
                  </a:lnTo>
                  <a:lnTo>
                    <a:pt x="18619" y="14813"/>
                  </a:lnTo>
                  <a:lnTo>
                    <a:pt x="18916" y="14274"/>
                  </a:lnTo>
                  <a:lnTo>
                    <a:pt x="19410" y="14209"/>
                  </a:lnTo>
                  <a:close/>
                  <a:moveTo>
                    <a:pt x="19575" y="13472"/>
                  </a:moveTo>
                  <a:lnTo>
                    <a:pt x="19421" y="14176"/>
                  </a:lnTo>
                  <a:lnTo>
                    <a:pt x="18916" y="14242"/>
                  </a:lnTo>
                  <a:lnTo>
                    <a:pt x="18993" y="13307"/>
                  </a:lnTo>
                  <a:lnTo>
                    <a:pt x="19586" y="13417"/>
                  </a:lnTo>
                  <a:lnTo>
                    <a:pt x="19575" y="13483"/>
                  </a:lnTo>
                  <a:close/>
                  <a:moveTo>
                    <a:pt x="19597" y="13384"/>
                  </a:moveTo>
                  <a:lnTo>
                    <a:pt x="18993" y="13274"/>
                  </a:lnTo>
                  <a:lnTo>
                    <a:pt x="19081" y="12174"/>
                  </a:lnTo>
                  <a:lnTo>
                    <a:pt x="19092" y="11987"/>
                  </a:lnTo>
                  <a:lnTo>
                    <a:pt x="19751" y="12537"/>
                  </a:lnTo>
                  <a:close/>
                </a:path>
              </a:pathLst>
            </a:custGeom>
            <a:solidFill>
              <a:schemeClr val="dk2"/>
            </a:solidFill>
            <a:ln w="9525"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4" name="Google Shape;49824;p50"/>
            <p:cNvSpPr/>
            <p:nvPr/>
          </p:nvSpPr>
          <p:spPr>
            <a:xfrm>
              <a:off x="116635" y="3766192"/>
              <a:ext cx="38420" cy="38323"/>
            </a:xfrm>
            <a:custGeom>
              <a:avLst/>
              <a:gdLst/>
              <a:ahLst/>
              <a:cxnLst/>
              <a:rect l="l" t="t" r="r" b="b"/>
              <a:pathLst>
                <a:path w="397" h="396" extrusionOk="0">
                  <a:moveTo>
                    <a:pt x="199" y="0"/>
                  </a:moveTo>
                  <a:cubicBezTo>
                    <a:pt x="89" y="0"/>
                    <a:pt x="1" y="88"/>
                    <a:pt x="1" y="198"/>
                  </a:cubicBezTo>
                  <a:cubicBezTo>
                    <a:pt x="1" y="308"/>
                    <a:pt x="89" y="396"/>
                    <a:pt x="199" y="396"/>
                  </a:cubicBezTo>
                  <a:cubicBezTo>
                    <a:pt x="309" y="396"/>
                    <a:pt x="397" y="308"/>
                    <a:pt x="397" y="198"/>
                  </a:cubicBezTo>
                  <a:cubicBezTo>
                    <a:pt x="397" y="88"/>
                    <a:pt x="309" y="0"/>
                    <a:pt x="1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5" name="Google Shape;49825;p50"/>
            <p:cNvSpPr/>
            <p:nvPr/>
          </p:nvSpPr>
          <p:spPr>
            <a:xfrm>
              <a:off x="269923" y="3596936"/>
              <a:ext cx="38420" cy="38420"/>
            </a:xfrm>
            <a:custGeom>
              <a:avLst/>
              <a:gdLst/>
              <a:ahLst/>
              <a:cxnLst/>
              <a:rect l="l" t="t" r="r" b="b"/>
              <a:pathLst>
                <a:path w="397" h="397" extrusionOk="0">
                  <a:moveTo>
                    <a:pt x="198" y="1"/>
                  </a:moveTo>
                  <a:cubicBezTo>
                    <a:pt x="88" y="1"/>
                    <a:pt x="0" y="88"/>
                    <a:pt x="0" y="198"/>
                  </a:cubicBezTo>
                  <a:cubicBezTo>
                    <a:pt x="0" y="308"/>
                    <a:pt x="88" y="396"/>
                    <a:pt x="198" y="396"/>
                  </a:cubicBezTo>
                  <a:cubicBezTo>
                    <a:pt x="308" y="396"/>
                    <a:pt x="396" y="308"/>
                    <a:pt x="396" y="198"/>
                  </a:cubicBezTo>
                  <a:cubicBezTo>
                    <a:pt x="396" y="88"/>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6" name="Google Shape;49826;p50"/>
            <p:cNvSpPr/>
            <p:nvPr/>
          </p:nvSpPr>
          <p:spPr>
            <a:xfrm>
              <a:off x="519985" y="3590549"/>
              <a:ext cx="38420" cy="38420"/>
            </a:xfrm>
            <a:custGeom>
              <a:avLst/>
              <a:gdLst/>
              <a:ahLst/>
              <a:cxnLst/>
              <a:rect l="l" t="t" r="r" b="b"/>
              <a:pathLst>
                <a:path w="397" h="397" extrusionOk="0">
                  <a:moveTo>
                    <a:pt x="198" y="1"/>
                  </a:moveTo>
                  <a:cubicBezTo>
                    <a:pt x="89" y="1"/>
                    <a:pt x="1" y="89"/>
                    <a:pt x="1" y="198"/>
                  </a:cubicBezTo>
                  <a:cubicBezTo>
                    <a:pt x="1" y="308"/>
                    <a:pt x="89"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7" name="Google Shape;49827;p50"/>
            <p:cNvSpPr/>
            <p:nvPr/>
          </p:nvSpPr>
          <p:spPr>
            <a:xfrm>
              <a:off x="763660" y="3793773"/>
              <a:ext cx="38420" cy="38420"/>
            </a:xfrm>
            <a:custGeom>
              <a:avLst/>
              <a:gdLst/>
              <a:ahLst/>
              <a:cxnLst/>
              <a:rect l="l" t="t" r="r" b="b"/>
              <a:pathLst>
                <a:path w="397" h="397" extrusionOk="0">
                  <a:moveTo>
                    <a:pt x="199" y="1"/>
                  </a:moveTo>
                  <a:cubicBezTo>
                    <a:pt x="89" y="1"/>
                    <a:pt x="1" y="89"/>
                    <a:pt x="1" y="199"/>
                  </a:cubicBezTo>
                  <a:cubicBezTo>
                    <a:pt x="1" y="309"/>
                    <a:pt x="89" y="397"/>
                    <a:pt x="199" y="397"/>
                  </a:cubicBezTo>
                  <a:cubicBezTo>
                    <a:pt x="309" y="397"/>
                    <a:pt x="397" y="309"/>
                    <a:pt x="397" y="199"/>
                  </a:cubicBezTo>
                  <a:cubicBezTo>
                    <a:pt x="397" y="89"/>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8" name="Google Shape;49828;p50"/>
            <p:cNvSpPr/>
            <p:nvPr/>
          </p:nvSpPr>
          <p:spPr>
            <a:xfrm>
              <a:off x="607274" y="4076931"/>
              <a:ext cx="27774" cy="26710"/>
            </a:xfrm>
            <a:custGeom>
              <a:avLst/>
              <a:gdLst/>
              <a:ahLst/>
              <a:cxnLst/>
              <a:rect l="l" t="t" r="r" b="b"/>
              <a:pathLst>
                <a:path w="287"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9" name="Google Shape;49829;p50"/>
            <p:cNvSpPr/>
            <p:nvPr/>
          </p:nvSpPr>
          <p:spPr>
            <a:xfrm>
              <a:off x="266730" y="4108866"/>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0" name="Google Shape;49830;p50"/>
            <p:cNvSpPr/>
            <p:nvPr/>
          </p:nvSpPr>
          <p:spPr>
            <a:xfrm>
              <a:off x="193279" y="4108866"/>
              <a:ext cx="20323" cy="20323"/>
            </a:xfrm>
            <a:custGeom>
              <a:avLst/>
              <a:gdLst/>
              <a:ahLst/>
              <a:cxnLst/>
              <a:rect l="l" t="t" r="r" b="b"/>
              <a:pathLst>
                <a:path w="210" h="210" extrusionOk="0">
                  <a:moveTo>
                    <a:pt x="110" y="0"/>
                  </a:moveTo>
                  <a:cubicBezTo>
                    <a:pt x="55" y="0"/>
                    <a:pt x="0" y="44"/>
                    <a:pt x="0" y="99"/>
                  </a:cubicBezTo>
                  <a:cubicBezTo>
                    <a:pt x="0" y="154"/>
                    <a:pt x="55"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1" name="Google Shape;49831;p50"/>
            <p:cNvSpPr/>
            <p:nvPr/>
          </p:nvSpPr>
          <p:spPr>
            <a:xfrm>
              <a:off x="176247" y="4512216"/>
              <a:ext cx="27774" cy="27678"/>
            </a:xfrm>
            <a:custGeom>
              <a:avLst/>
              <a:gdLst/>
              <a:ahLst/>
              <a:cxnLst/>
              <a:rect l="l" t="t" r="r" b="b"/>
              <a:pathLst>
                <a:path w="287" h="286"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2" name="Google Shape;49832;p50"/>
            <p:cNvSpPr/>
            <p:nvPr/>
          </p:nvSpPr>
          <p:spPr>
            <a:xfrm>
              <a:off x="663693" y="4368508"/>
              <a:ext cx="43742" cy="43742"/>
            </a:xfrm>
            <a:custGeom>
              <a:avLst/>
              <a:gdLst/>
              <a:ahLst/>
              <a:cxnLst/>
              <a:rect l="l" t="t" r="r" b="b"/>
              <a:pathLst>
                <a:path w="452" h="452" extrusionOk="0">
                  <a:moveTo>
                    <a:pt x="220" y="0"/>
                  </a:moveTo>
                  <a:cubicBezTo>
                    <a:pt x="99" y="0"/>
                    <a:pt x="0" y="110"/>
                    <a:pt x="0" y="231"/>
                  </a:cubicBezTo>
                  <a:cubicBezTo>
                    <a:pt x="0" y="352"/>
                    <a:pt x="99" y="451"/>
                    <a:pt x="220" y="451"/>
                  </a:cubicBezTo>
                  <a:cubicBezTo>
                    <a:pt x="352" y="451"/>
                    <a:pt x="451" y="352"/>
                    <a:pt x="451" y="231"/>
                  </a:cubicBezTo>
                  <a:cubicBezTo>
                    <a:pt x="451" y="110"/>
                    <a:pt x="352" y="0"/>
                    <a:pt x="22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3" name="Google Shape;49833;p50"/>
            <p:cNvSpPr/>
            <p:nvPr/>
          </p:nvSpPr>
          <p:spPr>
            <a:xfrm>
              <a:off x="124086" y="4763342"/>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4" name="Google Shape;49834;p50"/>
            <p:cNvSpPr/>
            <p:nvPr/>
          </p:nvSpPr>
          <p:spPr>
            <a:xfrm>
              <a:off x="331665" y="5096435"/>
              <a:ext cx="27678" cy="26710"/>
            </a:xfrm>
            <a:custGeom>
              <a:avLst/>
              <a:gdLst/>
              <a:ahLst/>
              <a:cxnLst/>
              <a:rect l="l" t="t" r="r" b="b"/>
              <a:pathLst>
                <a:path w="286"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5" name="Google Shape;49835;p50"/>
            <p:cNvSpPr/>
            <p:nvPr/>
          </p:nvSpPr>
          <p:spPr>
            <a:xfrm>
              <a:off x="561501" y="5084725"/>
              <a:ext cx="26710" cy="26710"/>
            </a:xfrm>
            <a:custGeom>
              <a:avLst/>
              <a:gdLst/>
              <a:ahLst/>
              <a:cxnLst/>
              <a:rect l="l" t="t" r="r" b="b"/>
              <a:pathLst>
                <a:path w="276" h="276" extrusionOk="0">
                  <a:moveTo>
                    <a:pt x="132" y="0"/>
                  </a:moveTo>
                  <a:cubicBezTo>
                    <a:pt x="55" y="0"/>
                    <a:pt x="0" y="66"/>
                    <a:pt x="0" y="143"/>
                  </a:cubicBezTo>
                  <a:cubicBezTo>
                    <a:pt x="0" y="220"/>
                    <a:pt x="55" y="275"/>
                    <a:pt x="132" y="275"/>
                  </a:cubicBezTo>
                  <a:cubicBezTo>
                    <a:pt x="209" y="275"/>
                    <a:pt x="275" y="220"/>
                    <a:pt x="275" y="143"/>
                  </a:cubicBezTo>
                  <a:cubicBezTo>
                    <a:pt x="275" y="66"/>
                    <a:pt x="209" y="0"/>
                    <a:pt x="132"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6" name="Google Shape;49836;p50"/>
            <p:cNvSpPr/>
            <p:nvPr/>
          </p:nvSpPr>
          <p:spPr>
            <a:xfrm>
              <a:off x="636016" y="4761213"/>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7" name="Google Shape;49837;p50"/>
            <p:cNvSpPr/>
            <p:nvPr/>
          </p:nvSpPr>
          <p:spPr>
            <a:xfrm>
              <a:off x="43184" y="5005952"/>
              <a:ext cx="26710" cy="27774"/>
            </a:xfrm>
            <a:custGeom>
              <a:avLst/>
              <a:gdLst/>
              <a:ahLst/>
              <a:cxnLst/>
              <a:rect l="l" t="t" r="r" b="b"/>
              <a:pathLst>
                <a:path w="276" h="287" extrusionOk="0">
                  <a:moveTo>
                    <a:pt x="144" y="1"/>
                  </a:moveTo>
                  <a:cubicBezTo>
                    <a:pt x="67" y="1"/>
                    <a:pt x="1" y="67"/>
                    <a:pt x="1" y="144"/>
                  </a:cubicBezTo>
                  <a:cubicBezTo>
                    <a:pt x="1" y="221"/>
                    <a:pt x="67" y="287"/>
                    <a:pt x="144" y="287"/>
                  </a:cubicBezTo>
                  <a:cubicBezTo>
                    <a:pt x="221" y="287"/>
                    <a:pt x="276" y="221"/>
                    <a:pt x="276" y="144"/>
                  </a:cubicBezTo>
                  <a:cubicBezTo>
                    <a:pt x="276" y="67"/>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8" name="Google Shape;49838;p50"/>
            <p:cNvSpPr/>
            <p:nvPr/>
          </p:nvSpPr>
          <p:spPr>
            <a:xfrm>
              <a:off x="53829" y="5278368"/>
              <a:ext cx="27774" cy="26710"/>
            </a:xfrm>
            <a:custGeom>
              <a:avLst/>
              <a:gdLst/>
              <a:ahLst/>
              <a:cxnLst/>
              <a:rect l="l" t="t" r="r" b="b"/>
              <a:pathLst>
                <a:path w="287" h="276" extrusionOk="0">
                  <a:moveTo>
                    <a:pt x="144" y="1"/>
                  </a:moveTo>
                  <a:cubicBezTo>
                    <a:pt x="67" y="1"/>
                    <a:pt x="1" y="56"/>
                    <a:pt x="1" y="133"/>
                  </a:cubicBezTo>
                  <a:cubicBezTo>
                    <a:pt x="1" y="210"/>
                    <a:pt x="67" y="276"/>
                    <a:pt x="144" y="276"/>
                  </a:cubicBezTo>
                  <a:cubicBezTo>
                    <a:pt x="221" y="276"/>
                    <a:pt x="287" y="210"/>
                    <a:pt x="287" y="133"/>
                  </a:cubicBezTo>
                  <a:cubicBezTo>
                    <a:pt x="287" y="56"/>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9" name="Google Shape;49839;p50"/>
            <p:cNvSpPr/>
            <p:nvPr/>
          </p:nvSpPr>
          <p:spPr>
            <a:xfrm>
              <a:off x="303988" y="4135478"/>
              <a:ext cx="20323" cy="20226"/>
            </a:xfrm>
            <a:custGeom>
              <a:avLst/>
              <a:gdLst/>
              <a:ahLst/>
              <a:cxnLst/>
              <a:rect l="l" t="t" r="r" b="b"/>
              <a:pathLst>
                <a:path w="210" h="209"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0" name="Google Shape;49840;p50"/>
            <p:cNvSpPr/>
            <p:nvPr/>
          </p:nvSpPr>
          <p:spPr>
            <a:xfrm>
              <a:off x="167731" y="4175833"/>
              <a:ext cx="26710" cy="26710"/>
            </a:xfrm>
            <a:custGeom>
              <a:avLst/>
              <a:gdLst/>
              <a:ahLst/>
              <a:cxnLst/>
              <a:rect l="l" t="t" r="r" b="b"/>
              <a:pathLst>
                <a:path w="276" h="276" extrusionOk="0">
                  <a:moveTo>
                    <a:pt x="143" y="1"/>
                  </a:moveTo>
                  <a:cubicBezTo>
                    <a:pt x="66" y="1"/>
                    <a:pt x="0" y="67"/>
                    <a:pt x="0" y="144"/>
                  </a:cubicBezTo>
                  <a:cubicBezTo>
                    <a:pt x="0" y="221"/>
                    <a:pt x="66" y="276"/>
                    <a:pt x="143" y="276"/>
                  </a:cubicBezTo>
                  <a:cubicBezTo>
                    <a:pt x="220" y="276"/>
                    <a:pt x="275" y="221"/>
                    <a:pt x="275" y="144"/>
                  </a:cubicBezTo>
                  <a:cubicBezTo>
                    <a:pt x="275" y="67"/>
                    <a:pt x="220"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1" name="Google Shape;49841;p50"/>
            <p:cNvSpPr/>
            <p:nvPr/>
          </p:nvSpPr>
          <p:spPr>
            <a:xfrm>
              <a:off x="285891" y="4065221"/>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2" name="Google Shape;49842;p50"/>
            <p:cNvSpPr/>
            <p:nvPr/>
          </p:nvSpPr>
          <p:spPr>
            <a:xfrm>
              <a:off x="237988" y="4035415"/>
              <a:ext cx="20323" cy="20323"/>
            </a:xfrm>
            <a:custGeom>
              <a:avLst/>
              <a:gdLst/>
              <a:ahLst/>
              <a:cxnLst/>
              <a:rect l="l" t="t" r="r" b="b"/>
              <a:pathLst>
                <a:path w="210" h="210"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3" name="Google Shape;49843;p50"/>
            <p:cNvSpPr/>
            <p:nvPr/>
          </p:nvSpPr>
          <p:spPr>
            <a:xfrm>
              <a:off x="373084" y="4151446"/>
              <a:ext cx="20323" cy="20226"/>
            </a:xfrm>
            <a:custGeom>
              <a:avLst/>
              <a:gdLst/>
              <a:ahLst/>
              <a:cxnLst/>
              <a:rect l="l" t="t" r="r" b="b"/>
              <a:pathLst>
                <a:path w="210" h="209"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4" name="Google Shape;49844;p50"/>
            <p:cNvSpPr/>
            <p:nvPr/>
          </p:nvSpPr>
          <p:spPr>
            <a:xfrm>
              <a:off x="374148" y="4030093"/>
              <a:ext cx="20323" cy="20323"/>
            </a:xfrm>
            <a:custGeom>
              <a:avLst/>
              <a:gdLst/>
              <a:ahLst/>
              <a:cxnLst/>
              <a:rect l="l" t="t" r="r" b="b"/>
              <a:pathLst>
                <a:path w="210" h="210" extrusionOk="0">
                  <a:moveTo>
                    <a:pt x="111" y="0"/>
                  </a:moveTo>
                  <a:cubicBezTo>
                    <a:pt x="45" y="0"/>
                    <a:pt x="1" y="44"/>
                    <a:pt x="1" y="99"/>
                  </a:cubicBezTo>
                  <a:cubicBezTo>
                    <a:pt x="1" y="154"/>
                    <a:pt x="45"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5" name="Google Shape;49845;p50"/>
            <p:cNvSpPr/>
            <p:nvPr/>
          </p:nvSpPr>
          <p:spPr>
            <a:xfrm>
              <a:off x="348600" y="3972609"/>
              <a:ext cx="20323" cy="20323"/>
            </a:xfrm>
            <a:custGeom>
              <a:avLst/>
              <a:gdLst/>
              <a:ahLst/>
              <a:cxnLst/>
              <a:rect l="l" t="t" r="r" b="b"/>
              <a:pathLst>
                <a:path w="210" h="210" extrusionOk="0">
                  <a:moveTo>
                    <a:pt x="100" y="0"/>
                  </a:moveTo>
                  <a:cubicBezTo>
                    <a:pt x="45" y="0"/>
                    <a:pt x="1" y="44"/>
                    <a:pt x="1" y="99"/>
                  </a:cubicBezTo>
                  <a:cubicBezTo>
                    <a:pt x="1" y="165"/>
                    <a:pt x="45" y="209"/>
                    <a:pt x="100" y="209"/>
                  </a:cubicBezTo>
                  <a:cubicBezTo>
                    <a:pt x="155" y="209"/>
                    <a:pt x="210" y="165"/>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6" name="Google Shape;49846;p50"/>
            <p:cNvSpPr/>
            <p:nvPr/>
          </p:nvSpPr>
          <p:spPr>
            <a:xfrm>
              <a:off x="441212" y="4016254"/>
              <a:ext cx="20323" cy="20323"/>
            </a:xfrm>
            <a:custGeom>
              <a:avLst/>
              <a:gdLst/>
              <a:ahLst/>
              <a:cxnLst/>
              <a:rect l="l" t="t" r="r" b="b"/>
              <a:pathLst>
                <a:path w="210" h="210" extrusionOk="0">
                  <a:moveTo>
                    <a:pt x="100" y="0"/>
                  </a:moveTo>
                  <a:cubicBezTo>
                    <a:pt x="45" y="0"/>
                    <a:pt x="1" y="44"/>
                    <a:pt x="1" y="110"/>
                  </a:cubicBezTo>
                  <a:cubicBezTo>
                    <a:pt x="1" y="165"/>
                    <a:pt x="45" y="209"/>
                    <a:pt x="100" y="209"/>
                  </a:cubicBezTo>
                  <a:cubicBezTo>
                    <a:pt x="166" y="209"/>
                    <a:pt x="210" y="165"/>
                    <a:pt x="210" y="110"/>
                  </a:cubicBezTo>
                  <a:cubicBezTo>
                    <a:pt x="210" y="44"/>
                    <a:pt x="166"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7" name="Google Shape;49847;p50"/>
            <p:cNvSpPr/>
            <p:nvPr/>
          </p:nvSpPr>
          <p:spPr>
            <a:xfrm>
              <a:off x="438018" y="3941739"/>
              <a:ext cx="20323" cy="20323"/>
            </a:xfrm>
            <a:custGeom>
              <a:avLst/>
              <a:gdLst/>
              <a:ahLst/>
              <a:cxnLst/>
              <a:rect l="l" t="t" r="r" b="b"/>
              <a:pathLst>
                <a:path w="210" h="210" extrusionOk="0">
                  <a:moveTo>
                    <a:pt x="100" y="1"/>
                  </a:moveTo>
                  <a:cubicBezTo>
                    <a:pt x="45" y="1"/>
                    <a:pt x="1" y="56"/>
                    <a:pt x="1" y="111"/>
                  </a:cubicBezTo>
                  <a:cubicBezTo>
                    <a:pt x="1" y="166"/>
                    <a:pt x="45" y="210"/>
                    <a:pt x="100" y="210"/>
                  </a:cubicBezTo>
                  <a:cubicBezTo>
                    <a:pt x="155" y="210"/>
                    <a:pt x="210" y="166"/>
                    <a:pt x="210" y="111"/>
                  </a:cubicBezTo>
                  <a:cubicBezTo>
                    <a:pt x="210" y="56"/>
                    <a:pt x="155" y="1"/>
                    <a:pt x="10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8" name="Google Shape;49848;p50"/>
            <p:cNvSpPr/>
            <p:nvPr/>
          </p:nvSpPr>
          <p:spPr>
            <a:xfrm>
              <a:off x="442276" y="4143994"/>
              <a:ext cx="27774" cy="28742"/>
            </a:xfrm>
            <a:custGeom>
              <a:avLst/>
              <a:gdLst/>
              <a:ahLst/>
              <a:cxnLst/>
              <a:rect l="l" t="t" r="r" b="b"/>
              <a:pathLst>
                <a:path w="287" h="297" extrusionOk="0">
                  <a:moveTo>
                    <a:pt x="144" y="0"/>
                  </a:moveTo>
                  <a:cubicBezTo>
                    <a:pt x="67" y="0"/>
                    <a:pt x="1" y="66"/>
                    <a:pt x="1" y="143"/>
                  </a:cubicBezTo>
                  <a:cubicBezTo>
                    <a:pt x="1" y="231"/>
                    <a:pt x="67" y="297"/>
                    <a:pt x="144" y="297"/>
                  </a:cubicBezTo>
                  <a:cubicBezTo>
                    <a:pt x="221" y="297"/>
                    <a:pt x="287" y="231"/>
                    <a:pt x="287" y="143"/>
                  </a:cubicBezTo>
                  <a:cubicBezTo>
                    <a:pt x="287" y="66"/>
                    <a:pt x="221"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9" name="Google Shape;49849;p50"/>
            <p:cNvSpPr/>
            <p:nvPr/>
          </p:nvSpPr>
          <p:spPr>
            <a:xfrm>
              <a:off x="498695" y="4009867"/>
              <a:ext cx="28839" cy="27774"/>
            </a:xfrm>
            <a:custGeom>
              <a:avLst/>
              <a:gdLst/>
              <a:ahLst/>
              <a:cxnLst/>
              <a:rect l="l" t="t" r="r" b="b"/>
              <a:pathLst>
                <a:path w="298" h="287" extrusionOk="0">
                  <a:moveTo>
                    <a:pt x="144" y="0"/>
                  </a:moveTo>
                  <a:cubicBezTo>
                    <a:pt x="67" y="0"/>
                    <a:pt x="1" y="66"/>
                    <a:pt x="1" y="143"/>
                  </a:cubicBezTo>
                  <a:cubicBezTo>
                    <a:pt x="1" y="220"/>
                    <a:pt x="67" y="286"/>
                    <a:pt x="144" y="286"/>
                  </a:cubicBezTo>
                  <a:cubicBezTo>
                    <a:pt x="232" y="286"/>
                    <a:pt x="298" y="220"/>
                    <a:pt x="298" y="143"/>
                  </a:cubicBezTo>
                  <a:cubicBezTo>
                    <a:pt x="298" y="66"/>
                    <a:pt x="232"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0" name="Google Shape;49850;p50"/>
            <p:cNvSpPr/>
            <p:nvPr/>
          </p:nvSpPr>
          <p:spPr>
            <a:xfrm>
              <a:off x="518921" y="3927900"/>
              <a:ext cx="28839" cy="27774"/>
            </a:xfrm>
            <a:custGeom>
              <a:avLst/>
              <a:gdLst/>
              <a:ahLst/>
              <a:cxnLst/>
              <a:rect l="l" t="t" r="r" b="b"/>
              <a:pathLst>
                <a:path w="298" h="287" extrusionOk="0">
                  <a:moveTo>
                    <a:pt x="143" y="1"/>
                  </a:moveTo>
                  <a:cubicBezTo>
                    <a:pt x="67" y="1"/>
                    <a:pt x="1" y="67"/>
                    <a:pt x="1" y="144"/>
                  </a:cubicBezTo>
                  <a:cubicBezTo>
                    <a:pt x="1" y="232"/>
                    <a:pt x="67" y="287"/>
                    <a:pt x="143" y="287"/>
                  </a:cubicBezTo>
                  <a:cubicBezTo>
                    <a:pt x="231" y="287"/>
                    <a:pt x="297" y="221"/>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1" name="Google Shape;49851;p50"/>
            <p:cNvSpPr/>
            <p:nvPr/>
          </p:nvSpPr>
          <p:spPr>
            <a:xfrm>
              <a:off x="541275" y="4120575"/>
              <a:ext cx="30968" cy="30871"/>
            </a:xfrm>
            <a:custGeom>
              <a:avLst/>
              <a:gdLst/>
              <a:ahLst/>
              <a:cxnLst/>
              <a:rect l="l" t="t" r="r" b="b"/>
              <a:pathLst>
                <a:path w="320" h="319" extrusionOk="0">
                  <a:moveTo>
                    <a:pt x="154" y="0"/>
                  </a:moveTo>
                  <a:cubicBezTo>
                    <a:pt x="66" y="0"/>
                    <a:pt x="0" y="77"/>
                    <a:pt x="0" y="165"/>
                  </a:cubicBezTo>
                  <a:cubicBezTo>
                    <a:pt x="0" y="253"/>
                    <a:pt x="66" y="319"/>
                    <a:pt x="154" y="319"/>
                  </a:cubicBezTo>
                  <a:cubicBezTo>
                    <a:pt x="242" y="319"/>
                    <a:pt x="319" y="253"/>
                    <a:pt x="319" y="165"/>
                  </a:cubicBezTo>
                  <a:cubicBezTo>
                    <a:pt x="319" y="77"/>
                    <a:pt x="242" y="0"/>
                    <a:pt x="15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2" name="Google Shape;49852;p50"/>
            <p:cNvSpPr/>
            <p:nvPr/>
          </p:nvSpPr>
          <p:spPr>
            <a:xfrm>
              <a:off x="568952" y="4036480"/>
              <a:ext cx="30968" cy="30968"/>
            </a:xfrm>
            <a:custGeom>
              <a:avLst/>
              <a:gdLst/>
              <a:ahLst/>
              <a:cxnLst/>
              <a:rect l="l" t="t" r="r" b="b"/>
              <a:pathLst>
                <a:path w="320" h="320" extrusionOk="0">
                  <a:moveTo>
                    <a:pt x="165" y="0"/>
                  </a:moveTo>
                  <a:cubicBezTo>
                    <a:pt x="77" y="0"/>
                    <a:pt x="0" y="77"/>
                    <a:pt x="0" y="165"/>
                  </a:cubicBezTo>
                  <a:cubicBezTo>
                    <a:pt x="0"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3" name="Google Shape;49853;p50"/>
            <p:cNvSpPr/>
            <p:nvPr/>
          </p:nvSpPr>
          <p:spPr>
            <a:xfrm>
              <a:off x="612597" y="3961964"/>
              <a:ext cx="30968" cy="30968"/>
            </a:xfrm>
            <a:custGeom>
              <a:avLst/>
              <a:gdLst/>
              <a:ahLst/>
              <a:cxnLst/>
              <a:rect l="l" t="t" r="r" b="b"/>
              <a:pathLst>
                <a:path w="320" h="320" extrusionOk="0">
                  <a:moveTo>
                    <a:pt x="165" y="1"/>
                  </a:moveTo>
                  <a:cubicBezTo>
                    <a:pt x="77" y="1"/>
                    <a:pt x="0" y="77"/>
                    <a:pt x="0" y="165"/>
                  </a:cubicBezTo>
                  <a:cubicBezTo>
                    <a:pt x="0" y="253"/>
                    <a:pt x="77" y="319"/>
                    <a:pt x="165" y="319"/>
                  </a:cubicBezTo>
                  <a:cubicBezTo>
                    <a:pt x="253" y="319"/>
                    <a:pt x="319" y="253"/>
                    <a:pt x="319" y="165"/>
                  </a:cubicBezTo>
                  <a:cubicBezTo>
                    <a:pt x="319" y="77"/>
                    <a:pt x="253" y="1"/>
                    <a:pt x="165"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4" name="Google Shape;49854;p50"/>
            <p:cNvSpPr/>
            <p:nvPr/>
          </p:nvSpPr>
          <p:spPr>
            <a:xfrm>
              <a:off x="-32299" y="3495808"/>
              <a:ext cx="38323" cy="38420"/>
            </a:xfrm>
            <a:custGeom>
              <a:avLst/>
              <a:gdLst/>
              <a:ahLst/>
              <a:cxnLst/>
              <a:rect l="l" t="t" r="r" b="b"/>
              <a:pathLst>
                <a:path w="396" h="397" extrusionOk="0">
                  <a:moveTo>
                    <a:pt x="198" y="1"/>
                  </a:moveTo>
                  <a:cubicBezTo>
                    <a:pt x="88" y="1"/>
                    <a:pt x="0" y="89"/>
                    <a:pt x="0" y="199"/>
                  </a:cubicBezTo>
                  <a:cubicBezTo>
                    <a:pt x="0" y="309"/>
                    <a:pt x="88" y="397"/>
                    <a:pt x="198" y="397"/>
                  </a:cubicBezTo>
                  <a:cubicBezTo>
                    <a:pt x="308" y="397"/>
                    <a:pt x="396" y="309"/>
                    <a:pt x="396" y="199"/>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5" name="Google Shape;49855;p50"/>
            <p:cNvSpPr/>
            <p:nvPr/>
          </p:nvSpPr>
          <p:spPr>
            <a:xfrm>
              <a:off x="-180265" y="3766192"/>
              <a:ext cx="38420" cy="38323"/>
            </a:xfrm>
            <a:custGeom>
              <a:avLst/>
              <a:gdLst/>
              <a:ahLst/>
              <a:cxnLst/>
              <a:rect l="l" t="t" r="r" b="b"/>
              <a:pathLst>
                <a:path w="397" h="396" extrusionOk="0">
                  <a:moveTo>
                    <a:pt x="198" y="0"/>
                  </a:moveTo>
                  <a:cubicBezTo>
                    <a:pt x="88" y="0"/>
                    <a:pt x="0" y="88"/>
                    <a:pt x="0" y="198"/>
                  </a:cubicBezTo>
                  <a:cubicBezTo>
                    <a:pt x="0" y="308"/>
                    <a:pt x="88" y="396"/>
                    <a:pt x="198" y="396"/>
                  </a:cubicBezTo>
                  <a:cubicBezTo>
                    <a:pt x="308" y="396"/>
                    <a:pt x="396" y="308"/>
                    <a:pt x="396" y="198"/>
                  </a:cubicBezTo>
                  <a:cubicBezTo>
                    <a:pt x="396" y="88"/>
                    <a:pt x="308" y="0"/>
                    <a:pt x="198"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6" name="Google Shape;49856;p50"/>
            <p:cNvSpPr/>
            <p:nvPr/>
          </p:nvSpPr>
          <p:spPr>
            <a:xfrm>
              <a:off x="-333553" y="3596936"/>
              <a:ext cx="38420" cy="38420"/>
            </a:xfrm>
            <a:custGeom>
              <a:avLst/>
              <a:gdLst/>
              <a:ahLst/>
              <a:cxnLst/>
              <a:rect l="l" t="t" r="r" b="b"/>
              <a:pathLst>
                <a:path w="397" h="397" extrusionOk="0">
                  <a:moveTo>
                    <a:pt x="199" y="1"/>
                  </a:moveTo>
                  <a:cubicBezTo>
                    <a:pt x="89" y="1"/>
                    <a:pt x="1" y="88"/>
                    <a:pt x="1" y="198"/>
                  </a:cubicBezTo>
                  <a:cubicBezTo>
                    <a:pt x="1" y="308"/>
                    <a:pt x="89" y="396"/>
                    <a:pt x="199" y="396"/>
                  </a:cubicBezTo>
                  <a:cubicBezTo>
                    <a:pt x="309" y="396"/>
                    <a:pt x="397" y="308"/>
                    <a:pt x="397" y="198"/>
                  </a:cubicBezTo>
                  <a:cubicBezTo>
                    <a:pt x="397" y="88"/>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7" name="Google Shape;49857;p50"/>
            <p:cNvSpPr/>
            <p:nvPr/>
          </p:nvSpPr>
          <p:spPr>
            <a:xfrm>
              <a:off x="-583615" y="3590549"/>
              <a:ext cx="38420" cy="38420"/>
            </a:xfrm>
            <a:custGeom>
              <a:avLst/>
              <a:gdLst/>
              <a:ahLst/>
              <a:cxnLst/>
              <a:rect l="l" t="t" r="r" b="b"/>
              <a:pathLst>
                <a:path w="397" h="397" extrusionOk="0">
                  <a:moveTo>
                    <a:pt x="198" y="1"/>
                  </a:moveTo>
                  <a:cubicBezTo>
                    <a:pt x="88" y="1"/>
                    <a:pt x="0" y="89"/>
                    <a:pt x="0" y="198"/>
                  </a:cubicBezTo>
                  <a:cubicBezTo>
                    <a:pt x="0" y="308"/>
                    <a:pt x="88"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8" name="Google Shape;49858;p50"/>
            <p:cNvSpPr/>
            <p:nvPr/>
          </p:nvSpPr>
          <p:spPr>
            <a:xfrm>
              <a:off x="-312263" y="4108866"/>
              <a:ext cx="19258" cy="20323"/>
            </a:xfrm>
            <a:custGeom>
              <a:avLst/>
              <a:gdLst/>
              <a:ahLst/>
              <a:cxnLst/>
              <a:rect l="l" t="t" r="r" b="b"/>
              <a:pathLst>
                <a:path w="199" h="210" extrusionOk="0">
                  <a:moveTo>
                    <a:pt x="100" y="0"/>
                  </a:moveTo>
                  <a:cubicBezTo>
                    <a:pt x="45" y="0"/>
                    <a:pt x="1" y="44"/>
                    <a:pt x="1" y="99"/>
                  </a:cubicBezTo>
                  <a:cubicBezTo>
                    <a:pt x="1" y="154"/>
                    <a:pt x="45" y="209"/>
                    <a:pt x="100" y="209"/>
                  </a:cubicBezTo>
                  <a:cubicBezTo>
                    <a:pt x="155" y="209"/>
                    <a:pt x="199" y="154"/>
                    <a:pt x="199" y="99"/>
                  </a:cubicBezTo>
                  <a:cubicBezTo>
                    <a:pt x="199"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9" name="Google Shape;49859;p50"/>
            <p:cNvSpPr/>
            <p:nvPr/>
          </p:nvSpPr>
          <p:spPr>
            <a:xfrm>
              <a:off x="-239877" y="4108866"/>
              <a:ext cx="20323" cy="20323"/>
            </a:xfrm>
            <a:custGeom>
              <a:avLst/>
              <a:gdLst/>
              <a:ahLst/>
              <a:cxnLst/>
              <a:rect l="l" t="t" r="r" b="b"/>
              <a:pathLst>
                <a:path w="210" h="210" extrusionOk="0">
                  <a:moveTo>
                    <a:pt x="111" y="0"/>
                  </a:moveTo>
                  <a:cubicBezTo>
                    <a:pt x="56" y="0"/>
                    <a:pt x="1" y="44"/>
                    <a:pt x="1" y="99"/>
                  </a:cubicBezTo>
                  <a:cubicBezTo>
                    <a:pt x="1" y="154"/>
                    <a:pt x="56"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0" name="Google Shape;49860;p50"/>
            <p:cNvSpPr/>
            <p:nvPr/>
          </p:nvSpPr>
          <p:spPr>
            <a:xfrm>
              <a:off x="-229232" y="4512216"/>
              <a:ext cx="26710" cy="27678"/>
            </a:xfrm>
            <a:custGeom>
              <a:avLst/>
              <a:gdLst/>
              <a:ahLst/>
              <a:cxnLst/>
              <a:rect l="l" t="t" r="r" b="b"/>
              <a:pathLst>
                <a:path w="276" h="286" extrusionOk="0">
                  <a:moveTo>
                    <a:pt x="143" y="0"/>
                  </a:moveTo>
                  <a:cubicBezTo>
                    <a:pt x="67" y="0"/>
                    <a:pt x="1" y="66"/>
                    <a:pt x="1" y="143"/>
                  </a:cubicBezTo>
                  <a:cubicBezTo>
                    <a:pt x="1" y="220"/>
                    <a:pt x="67" y="286"/>
                    <a:pt x="143" y="286"/>
                  </a:cubicBezTo>
                  <a:cubicBezTo>
                    <a:pt x="220" y="286"/>
                    <a:pt x="275" y="220"/>
                    <a:pt x="275" y="143"/>
                  </a:cubicBezTo>
                  <a:cubicBezTo>
                    <a:pt x="275"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1" name="Google Shape;49861;p50"/>
            <p:cNvSpPr/>
            <p:nvPr/>
          </p:nvSpPr>
          <p:spPr>
            <a:xfrm>
              <a:off x="-177071" y="4763342"/>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2" name="Google Shape;49862;p50"/>
            <p:cNvSpPr/>
            <p:nvPr/>
          </p:nvSpPr>
          <p:spPr>
            <a:xfrm>
              <a:off x="-384650" y="5096435"/>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3" name="Google Shape;49863;p50"/>
            <p:cNvSpPr/>
            <p:nvPr/>
          </p:nvSpPr>
          <p:spPr>
            <a:xfrm>
              <a:off x="-26009" y="5029371"/>
              <a:ext cx="26710" cy="27774"/>
            </a:xfrm>
            <a:custGeom>
              <a:avLst/>
              <a:gdLst/>
              <a:ahLst/>
              <a:cxnLst/>
              <a:rect l="l" t="t" r="r" b="b"/>
              <a:pathLst>
                <a:path w="276" h="287" extrusionOk="0">
                  <a:moveTo>
                    <a:pt x="133" y="1"/>
                  </a:moveTo>
                  <a:cubicBezTo>
                    <a:pt x="56" y="1"/>
                    <a:pt x="1" y="67"/>
                    <a:pt x="1" y="144"/>
                  </a:cubicBezTo>
                  <a:cubicBezTo>
                    <a:pt x="1" y="221"/>
                    <a:pt x="56" y="287"/>
                    <a:pt x="133" y="287"/>
                  </a:cubicBezTo>
                  <a:cubicBezTo>
                    <a:pt x="210" y="287"/>
                    <a:pt x="276" y="221"/>
                    <a:pt x="276" y="144"/>
                  </a:cubicBezTo>
                  <a:cubicBezTo>
                    <a:pt x="276" y="67"/>
                    <a:pt x="210" y="1"/>
                    <a:pt x="13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4" name="Google Shape;49864;p50"/>
            <p:cNvSpPr/>
            <p:nvPr/>
          </p:nvSpPr>
          <p:spPr>
            <a:xfrm>
              <a:off x="-96169" y="5005952"/>
              <a:ext cx="27774" cy="27774"/>
            </a:xfrm>
            <a:custGeom>
              <a:avLst/>
              <a:gdLst/>
              <a:ahLst/>
              <a:cxnLst/>
              <a:rect l="l" t="t" r="r" b="b"/>
              <a:pathLst>
                <a:path w="287" h="287" extrusionOk="0">
                  <a:moveTo>
                    <a:pt x="143" y="1"/>
                  </a:moveTo>
                  <a:cubicBezTo>
                    <a:pt x="66" y="1"/>
                    <a:pt x="0" y="67"/>
                    <a:pt x="0" y="144"/>
                  </a:cubicBezTo>
                  <a:cubicBezTo>
                    <a:pt x="0" y="221"/>
                    <a:pt x="66" y="287"/>
                    <a:pt x="143" y="287"/>
                  </a:cubicBezTo>
                  <a:cubicBezTo>
                    <a:pt x="220" y="287"/>
                    <a:pt x="286" y="221"/>
                    <a:pt x="286" y="144"/>
                  </a:cubicBezTo>
                  <a:cubicBezTo>
                    <a:pt x="286" y="67"/>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5" name="Google Shape;49865;p50"/>
            <p:cNvSpPr/>
            <p:nvPr/>
          </p:nvSpPr>
          <p:spPr>
            <a:xfrm>
              <a:off x="-106814" y="5278368"/>
              <a:ext cx="26710" cy="26710"/>
            </a:xfrm>
            <a:custGeom>
              <a:avLst/>
              <a:gdLst/>
              <a:ahLst/>
              <a:cxnLst/>
              <a:rect l="l" t="t" r="r" b="b"/>
              <a:pathLst>
                <a:path w="276" h="276" extrusionOk="0">
                  <a:moveTo>
                    <a:pt x="143" y="1"/>
                  </a:moveTo>
                  <a:cubicBezTo>
                    <a:pt x="66" y="1"/>
                    <a:pt x="0" y="56"/>
                    <a:pt x="0" y="133"/>
                  </a:cubicBezTo>
                  <a:cubicBezTo>
                    <a:pt x="0" y="210"/>
                    <a:pt x="66" y="276"/>
                    <a:pt x="143" y="276"/>
                  </a:cubicBezTo>
                  <a:cubicBezTo>
                    <a:pt x="220" y="276"/>
                    <a:pt x="275" y="210"/>
                    <a:pt x="275" y="133"/>
                  </a:cubicBezTo>
                  <a:cubicBezTo>
                    <a:pt x="275" y="56"/>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6" name="Google Shape;49866;p50"/>
            <p:cNvSpPr/>
            <p:nvPr/>
          </p:nvSpPr>
          <p:spPr>
            <a:xfrm>
              <a:off x="-26009" y="4618570"/>
              <a:ext cx="26710" cy="26710"/>
            </a:xfrm>
            <a:custGeom>
              <a:avLst/>
              <a:gdLst/>
              <a:ahLst/>
              <a:cxnLst/>
              <a:rect l="l" t="t" r="r" b="b"/>
              <a:pathLst>
                <a:path w="276" h="276" extrusionOk="0">
                  <a:moveTo>
                    <a:pt x="133" y="1"/>
                  </a:moveTo>
                  <a:cubicBezTo>
                    <a:pt x="56" y="1"/>
                    <a:pt x="1" y="56"/>
                    <a:pt x="1" y="133"/>
                  </a:cubicBezTo>
                  <a:cubicBezTo>
                    <a:pt x="1" y="210"/>
                    <a:pt x="56" y="276"/>
                    <a:pt x="133" y="276"/>
                  </a:cubicBezTo>
                  <a:cubicBezTo>
                    <a:pt x="210" y="276"/>
                    <a:pt x="276" y="210"/>
                    <a:pt x="276" y="133"/>
                  </a:cubicBezTo>
                  <a:cubicBezTo>
                    <a:pt x="276" y="56"/>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7" name="Google Shape;49867;p50"/>
            <p:cNvSpPr/>
            <p:nvPr/>
          </p:nvSpPr>
          <p:spPr>
            <a:xfrm>
              <a:off x="-26506" y="4063043"/>
              <a:ext cx="26710" cy="26710"/>
            </a:xfrm>
            <a:custGeom>
              <a:avLst/>
              <a:gdLst/>
              <a:ahLst/>
              <a:cxnLst/>
              <a:rect l="l" t="t" r="r" b="b"/>
              <a:pathLst>
                <a:path w="276" h="276" extrusionOk="0">
                  <a:moveTo>
                    <a:pt x="133" y="1"/>
                  </a:moveTo>
                  <a:cubicBezTo>
                    <a:pt x="56" y="1"/>
                    <a:pt x="1" y="67"/>
                    <a:pt x="1" y="144"/>
                  </a:cubicBezTo>
                  <a:cubicBezTo>
                    <a:pt x="1" y="220"/>
                    <a:pt x="56" y="275"/>
                    <a:pt x="133" y="275"/>
                  </a:cubicBezTo>
                  <a:cubicBezTo>
                    <a:pt x="210" y="275"/>
                    <a:pt x="276" y="220"/>
                    <a:pt x="276" y="144"/>
                  </a:cubicBezTo>
                  <a:cubicBezTo>
                    <a:pt x="276" y="67"/>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8" name="Google Shape;49868;p50"/>
            <p:cNvSpPr/>
            <p:nvPr/>
          </p:nvSpPr>
          <p:spPr>
            <a:xfrm>
              <a:off x="-350585" y="4135478"/>
              <a:ext cx="20323" cy="20226"/>
            </a:xfrm>
            <a:custGeom>
              <a:avLst/>
              <a:gdLst/>
              <a:ahLst/>
              <a:cxnLst/>
              <a:rect l="l" t="t" r="r" b="b"/>
              <a:pathLst>
                <a:path w="210" h="209"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9" name="Google Shape;49869;p50"/>
            <p:cNvSpPr/>
            <p:nvPr/>
          </p:nvSpPr>
          <p:spPr>
            <a:xfrm>
              <a:off x="-331424" y="4065221"/>
              <a:ext cx="20323" cy="20323"/>
            </a:xfrm>
            <a:custGeom>
              <a:avLst/>
              <a:gdLst/>
              <a:ahLst/>
              <a:cxnLst/>
              <a:rect l="l" t="t" r="r" b="b"/>
              <a:pathLst>
                <a:path w="210" h="210"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0" name="Google Shape;49870;p50"/>
            <p:cNvSpPr/>
            <p:nvPr/>
          </p:nvSpPr>
          <p:spPr>
            <a:xfrm>
              <a:off x="-284586" y="4035415"/>
              <a:ext cx="20323" cy="20323"/>
            </a:xfrm>
            <a:custGeom>
              <a:avLst/>
              <a:gdLst/>
              <a:ahLst/>
              <a:cxnLst/>
              <a:rect l="l" t="t" r="r" b="b"/>
              <a:pathLst>
                <a:path w="210" h="210"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1" name="Google Shape;49871;p50"/>
            <p:cNvSpPr/>
            <p:nvPr/>
          </p:nvSpPr>
          <p:spPr>
            <a:xfrm>
              <a:off x="-418617" y="4151446"/>
              <a:ext cx="20226" cy="20226"/>
            </a:xfrm>
            <a:custGeom>
              <a:avLst/>
              <a:gdLst/>
              <a:ahLst/>
              <a:cxnLst/>
              <a:rect l="l" t="t" r="r" b="b"/>
              <a:pathLst>
                <a:path w="209" h="209"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2" name="Google Shape;49872;p50"/>
            <p:cNvSpPr/>
            <p:nvPr/>
          </p:nvSpPr>
          <p:spPr>
            <a:xfrm>
              <a:off x="-419681" y="4030093"/>
              <a:ext cx="20226" cy="20323"/>
            </a:xfrm>
            <a:custGeom>
              <a:avLst/>
              <a:gdLst/>
              <a:ahLst/>
              <a:cxnLst/>
              <a:rect l="l" t="t" r="r" b="b"/>
              <a:pathLst>
                <a:path w="209" h="210" extrusionOk="0">
                  <a:moveTo>
                    <a:pt x="99" y="0"/>
                  </a:moveTo>
                  <a:cubicBezTo>
                    <a:pt x="44" y="0"/>
                    <a:pt x="0" y="44"/>
                    <a:pt x="0" y="99"/>
                  </a:cubicBezTo>
                  <a:cubicBezTo>
                    <a:pt x="0" y="154"/>
                    <a:pt x="44" y="209"/>
                    <a:pt x="99" y="209"/>
                  </a:cubicBezTo>
                  <a:cubicBezTo>
                    <a:pt x="165" y="209"/>
                    <a:pt x="209" y="154"/>
                    <a:pt x="209" y="99"/>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3" name="Google Shape;49873;p50"/>
            <p:cNvSpPr/>
            <p:nvPr/>
          </p:nvSpPr>
          <p:spPr>
            <a:xfrm>
              <a:off x="-394230" y="3972609"/>
              <a:ext cx="20323" cy="20323"/>
            </a:xfrm>
            <a:custGeom>
              <a:avLst/>
              <a:gdLst/>
              <a:ahLst/>
              <a:cxnLst/>
              <a:rect l="l" t="t" r="r" b="b"/>
              <a:pathLst>
                <a:path w="210" h="210" extrusionOk="0">
                  <a:moveTo>
                    <a:pt x="111" y="0"/>
                  </a:moveTo>
                  <a:cubicBezTo>
                    <a:pt x="45" y="0"/>
                    <a:pt x="1" y="44"/>
                    <a:pt x="1" y="99"/>
                  </a:cubicBezTo>
                  <a:cubicBezTo>
                    <a:pt x="1" y="165"/>
                    <a:pt x="45" y="209"/>
                    <a:pt x="111" y="209"/>
                  </a:cubicBezTo>
                  <a:cubicBezTo>
                    <a:pt x="166" y="209"/>
                    <a:pt x="210" y="165"/>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4" name="Google Shape;49874;p50"/>
            <p:cNvSpPr/>
            <p:nvPr/>
          </p:nvSpPr>
          <p:spPr>
            <a:xfrm>
              <a:off x="-486745" y="4016254"/>
              <a:ext cx="20323" cy="20323"/>
            </a:xfrm>
            <a:custGeom>
              <a:avLst/>
              <a:gdLst/>
              <a:ahLst/>
              <a:cxnLst/>
              <a:rect l="l" t="t" r="r" b="b"/>
              <a:pathLst>
                <a:path w="210" h="210" extrusionOk="0">
                  <a:moveTo>
                    <a:pt x="99" y="0"/>
                  </a:moveTo>
                  <a:cubicBezTo>
                    <a:pt x="44" y="0"/>
                    <a:pt x="0" y="44"/>
                    <a:pt x="0" y="110"/>
                  </a:cubicBezTo>
                  <a:cubicBezTo>
                    <a:pt x="0" y="165"/>
                    <a:pt x="44" y="209"/>
                    <a:pt x="99" y="209"/>
                  </a:cubicBezTo>
                  <a:cubicBezTo>
                    <a:pt x="165" y="209"/>
                    <a:pt x="209" y="165"/>
                    <a:pt x="209" y="110"/>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5" name="Google Shape;49875;p50"/>
            <p:cNvSpPr/>
            <p:nvPr/>
          </p:nvSpPr>
          <p:spPr>
            <a:xfrm>
              <a:off x="-483552" y="3941739"/>
              <a:ext cx="20323" cy="20323"/>
            </a:xfrm>
            <a:custGeom>
              <a:avLst/>
              <a:gdLst/>
              <a:ahLst/>
              <a:cxnLst/>
              <a:rect l="l" t="t" r="r" b="b"/>
              <a:pathLst>
                <a:path w="210" h="210" extrusionOk="0">
                  <a:moveTo>
                    <a:pt x="110" y="1"/>
                  </a:moveTo>
                  <a:cubicBezTo>
                    <a:pt x="44" y="1"/>
                    <a:pt x="0" y="56"/>
                    <a:pt x="0" y="111"/>
                  </a:cubicBezTo>
                  <a:cubicBezTo>
                    <a:pt x="0" y="166"/>
                    <a:pt x="44" y="210"/>
                    <a:pt x="110" y="210"/>
                  </a:cubicBezTo>
                  <a:cubicBezTo>
                    <a:pt x="165" y="210"/>
                    <a:pt x="209" y="166"/>
                    <a:pt x="209" y="111"/>
                  </a:cubicBezTo>
                  <a:cubicBezTo>
                    <a:pt x="209" y="56"/>
                    <a:pt x="165" y="1"/>
                    <a:pt x="11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6" name="Google Shape;49876;p50"/>
            <p:cNvSpPr/>
            <p:nvPr/>
          </p:nvSpPr>
          <p:spPr>
            <a:xfrm>
              <a:off x="-495261" y="4143994"/>
              <a:ext cx="27774" cy="28742"/>
            </a:xfrm>
            <a:custGeom>
              <a:avLst/>
              <a:gdLst/>
              <a:ahLst/>
              <a:cxnLst/>
              <a:rect l="l" t="t" r="r" b="b"/>
              <a:pathLst>
                <a:path w="287" h="297" extrusionOk="0">
                  <a:moveTo>
                    <a:pt x="143" y="0"/>
                  </a:moveTo>
                  <a:cubicBezTo>
                    <a:pt x="66" y="0"/>
                    <a:pt x="0" y="66"/>
                    <a:pt x="0" y="143"/>
                  </a:cubicBezTo>
                  <a:cubicBezTo>
                    <a:pt x="0" y="231"/>
                    <a:pt x="66" y="297"/>
                    <a:pt x="143" y="297"/>
                  </a:cubicBezTo>
                  <a:cubicBezTo>
                    <a:pt x="220" y="297"/>
                    <a:pt x="286" y="231"/>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7" name="Google Shape;49877;p50"/>
            <p:cNvSpPr/>
            <p:nvPr/>
          </p:nvSpPr>
          <p:spPr>
            <a:xfrm>
              <a:off x="-552744" y="4009867"/>
              <a:ext cx="27774" cy="27774"/>
            </a:xfrm>
            <a:custGeom>
              <a:avLst/>
              <a:gdLst/>
              <a:ahLst/>
              <a:cxnLst/>
              <a:rect l="l" t="t" r="r" b="b"/>
              <a:pathLst>
                <a:path w="287" h="287"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8" name="Google Shape;49878;p50"/>
            <p:cNvSpPr/>
            <p:nvPr/>
          </p:nvSpPr>
          <p:spPr>
            <a:xfrm>
              <a:off x="-572970" y="3927900"/>
              <a:ext cx="28839" cy="27774"/>
            </a:xfrm>
            <a:custGeom>
              <a:avLst/>
              <a:gdLst/>
              <a:ahLst/>
              <a:cxnLst/>
              <a:rect l="l" t="t" r="r" b="b"/>
              <a:pathLst>
                <a:path w="298" h="287" extrusionOk="0">
                  <a:moveTo>
                    <a:pt x="143" y="1"/>
                  </a:moveTo>
                  <a:cubicBezTo>
                    <a:pt x="66" y="1"/>
                    <a:pt x="0" y="67"/>
                    <a:pt x="0" y="144"/>
                  </a:cubicBezTo>
                  <a:cubicBezTo>
                    <a:pt x="0" y="221"/>
                    <a:pt x="66" y="287"/>
                    <a:pt x="143" y="287"/>
                  </a:cubicBezTo>
                  <a:cubicBezTo>
                    <a:pt x="231" y="287"/>
                    <a:pt x="297" y="232"/>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9" name="Google Shape;49879;p50"/>
            <p:cNvSpPr/>
            <p:nvPr/>
          </p:nvSpPr>
          <p:spPr>
            <a:xfrm>
              <a:off x="-597454" y="4120575"/>
              <a:ext cx="30968" cy="30871"/>
            </a:xfrm>
            <a:custGeom>
              <a:avLst/>
              <a:gdLst/>
              <a:ahLst/>
              <a:cxnLst/>
              <a:rect l="l" t="t" r="r" b="b"/>
              <a:pathLst>
                <a:path w="320" h="319" extrusionOk="0">
                  <a:moveTo>
                    <a:pt x="165" y="0"/>
                  </a:moveTo>
                  <a:cubicBezTo>
                    <a:pt x="77" y="0"/>
                    <a:pt x="1" y="77"/>
                    <a:pt x="1" y="165"/>
                  </a:cubicBezTo>
                  <a:cubicBezTo>
                    <a:pt x="1"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0" name="Google Shape;49880;p50"/>
          <p:cNvGrpSpPr/>
          <p:nvPr/>
        </p:nvGrpSpPr>
        <p:grpSpPr>
          <a:xfrm flipH="1">
            <a:off x="202072" y="3993119"/>
            <a:ext cx="649264" cy="1218758"/>
            <a:chOff x="236111" y="3227774"/>
            <a:chExt cx="954239" cy="1791237"/>
          </a:xfrm>
        </p:grpSpPr>
        <p:grpSp>
          <p:nvGrpSpPr>
            <p:cNvPr id="49881" name="Google Shape;49881;p50"/>
            <p:cNvGrpSpPr/>
            <p:nvPr/>
          </p:nvGrpSpPr>
          <p:grpSpPr>
            <a:xfrm>
              <a:off x="236111" y="3227774"/>
              <a:ext cx="954239" cy="1791237"/>
              <a:chOff x="581327" y="595113"/>
              <a:chExt cx="527349" cy="989962"/>
            </a:xfrm>
          </p:grpSpPr>
          <p:sp>
            <p:nvSpPr>
              <p:cNvPr id="49882" name="Google Shape;49882;p50"/>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3" name="Google Shape;49883;p50"/>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4" name="Google Shape;49884;p50"/>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5" name="Google Shape;49885;p50"/>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6" name="Google Shape;49886;p50"/>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7" name="Google Shape;49887;p50"/>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8" name="Google Shape;49888;p50"/>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9" name="Google Shape;49889;p50"/>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0" name="Google Shape;49890;p50"/>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1" name="Google Shape;49891;p50"/>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2" name="Google Shape;49892;p50"/>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3" name="Google Shape;49893;p50"/>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4" name="Google Shape;49894;p50"/>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5" name="Google Shape;49895;p50"/>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6" name="Google Shape;49896;p50"/>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7" name="Google Shape;49897;p50"/>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8" name="Google Shape;49898;p50"/>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9" name="Google Shape;49899;p50"/>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0" name="Google Shape;49900;p50"/>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1" name="Google Shape;49901;p50"/>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2" name="Google Shape;49902;p50"/>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3" name="Google Shape;49903;p50"/>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4" name="Google Shape;49904;p50"/>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5" name="Google Shape;49905;p50"/>
            <p:cNvGrpSpPr/>
            <p:nvPr/>
          </p:nvGrpSpPr>
          <p:grpSpPr>
            <a:xfrm>
              <a:off x="236111" y="3227774"/>
              <a:ext cx="954239" cy="1791237"/>
              <a:chOff x="581327" y="595113"/>
              <a:chExt cx="527349" cy="989962"/>
            </a:xfrm>
          </p:grpSpPr>
          <p:sp>
            <p:nvSpPr>
              <p:cNvPr id="49906" name="Google Shape;49906;p50"/>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7" name="Google Shape;49907;p50"/>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8" name="Google Shape;49908;p50"/>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9" name="Google Shape;49909;p50"/>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0" name="Google Shape;49910;p50"/>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1" name="Google Shape;49911;p50"/>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2" name="Google Shape;49912;p50"/>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3" name="Google Shape;49913;p50"/>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4" name="Google Shape;49914;p50"/>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5" name="Google Shape;49915;p50"/>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6" name="Google Shape;49916;p50"/>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7" name="Google Shape;49917;p50"/>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8" name="Google Shape;49918;p50"/>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9" name="Google Shape;49919;p50"/>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0" name="Google Shape;49920;p50"/>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1" name="Google Shape;49921;p50"/>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2" name="Google Shape;49922;p50"/>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3" name="Google Shape;49923;p50"/>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4" name="Google Shape;49924;p50"/>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5" name="Google Shape;49925;p50"/>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6" name="Google Shape;49926;p50"/>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7" name="Google Shape;49927;p50"/>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8" name="Google Shape;49928;p50"/>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932"/>
        <p:cNvGrpSpPr/>
        <p:nvPr/>
      </p:nvGrpSpPr>
      <p:grpSpPr>
        <a:xfrm>
          <a:off x="0" y="0"/>
          <a:ext cx="0" cy="0"/>
          <a:chOff x="0" y="0"/>
          <a:chExt cx="0" cy="0"/>
        </a:xfrm>
      </p:grpSpPr>
      <p:sp>
        <p:nvSpPr>
          <p:cNvPr id="49933" name="Google Shape;49933;p51"/>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KNOW ABOUT THESE ELEMENTS</a:t>
            </a:r>
            <a:endParaRPr/>
          </a:p>
        </p:txBody>
      </p:sp>
      <p:sp>
        <p:nvSpPr>
          <p:cNvPr id="49934" name="Google Shape;49934;p51"/>
          <p:cNvSpPr txBox="1">
            <a:spLocks noGrp="1"/>
          </p:cNvSpPr>
          <p:nvPr>
            <p:ph type="subTitle" idx="1"/>
          </p:nvPr>
        </p:nvSpPr>
        <p:spPr>
          <a:xfrm>
            <a:off x="951305" y="3550825"/>
            <a:ext cx="2252400"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Initially used for early deepfake experiments but limited in processing power for complex deep learning tasks.</a:t>
            </a:r>
            <a:endParaRPr dirty="0"/>
          </a:p>
        </p:txBody>
      </p:sp>
      <p:sp>
        <p:nvSpPr>
          <p:cNvPr id="49935" name="Google Shape;49935;p51"/>
          <p:cNvSpPr txBox="1">
            <a:spLocks noGrp="1"/>
          </p:cNvSpPr>
          <p:nvPr>
            <p:ph type="subTitle" idx="2"/>
          </p:nvPr>
        </p:nvSpPr>
        <p:spPr>
          <a:xfrm>
            <a:off x="951305" y="3076023"/>
            <a:ext cx="22524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CPUs</a:t>
            </a:r>
            <a:endParaRPr dirty="0"/>
          </a:p>
        </p:txBody>
      </p:sp>
      <p:sp>
        <p:nvSpPr>
          <p:cNvPr id="49936" name="Google Shape;49936;p51"/>
          <p:cNvSpPr txBox="1">
            <a:spLocks noGrp="1"/>
          </p:cNvSpPr>
          <p:nvPr>
            <p:ph type="subTitle" idx="3"/>
          </p:nvPr>
        </p:nvSpPr>
        <p:spPr>
          <a:xfrm>
            <a:off x="5821280" y="3518144"/>
            <a:ext cx="2490430"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Developed by Google, TPUs are specialized accelerators designed to handle intensive neural network computations more efficiently than GPUs.</a:t>
            </a:r>
          </a:p>
        </p:txBody>
      </p:sp>
      <p:sp>
        <p:nvSpPr>
          <p:cNvPr id="49937" name="Google Shape;49937;p51"/>
          <p:cNvSpPr txBox="1">
            <a:spLocks noGrp="1"/>
          </p:cNvSpPr>
          <p:nvPr>
            <p:ph type="subTitle" idx="4"/>
          </p:nvPr>
        </p:nvSpPr>
        <p:spPr>
          <a:xfrm>
            <a:off x="5940295" y="3076023"/>
            <a:ext cx="22524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TPUs</a:t>
            </a:r>
            <a:endParaRPr dirty="0"/>
          </a:p>
        </p:txBody>
      </p:sp>
      <p:sp>
        <p:nvSpPr>
          <p:cNvPr id="49938" name="Google Shape;49938;p51"/>
          <p:cNvSpPr txBox="1">
            <a:spLocks noGrp="1"/>
          </p:cNvSpPr>
          <p:nvPr>
            <p:ph type="subTitle" idx="5"/>
          </p:nvPr>
        </p:nvSpPr>
        <p:spPr>
          <a:xfrm>
            <a:off x="3194207" y="3554116"/>
            <a:ext cx="2565533"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Essential for modern deepfake applications, leveraging parallel processing to accelerate both training and inference phases of deep learning models.</a:t>
            </a:r>
            <a:endParaRPr dirty="0"/>
          </a:p>
        </p:txBody>
      </p:sp>
      <p:sp>
        <p:nvSpPr>
          <p:cNvPr id="49939" name="Google Shape;49939;p51"/>
          <p:cNvSpPr txBox="1">
            <a:spLocks noGrp="1"/>
          </p:cNvSpPr>
          <p:nvPr>
            <p:ph type="subTitle" idx="6"/>
          </p:nvPr>
        </p:nvSpPr>
        <p:spPr>
          <a:xfrm>
            <a:off x="3322009" y="3070179"/>
            <a:ext cx="22524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GPUs</a:t>
            </a:r>
            <a:endParaRPr dirty="0"/>
          </a:p>
        </p:txBody>
      </p:sp>
      <p:sp>
        <p:nvSpPr>
          <p:cNvPr id="49940" name="Google Shape;49940;p51"/>
          <p:cNvSpPr txBox="1">
            <a:spLocks noGrp="1"/>
          </p:cNvSpPr>
          <p:nvPr>
            <p:ph type="subTitle" idx="7"/>
          </p:nvPr>
        </p:nvSpPr>
        <p:spPr>
          <a:xfrm>
            <a:off x="1641348" y="1989933"/>
            <a:ext cx="3053964"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Deepfake algorithms need significant RAM for handling large datasets efficiently during training and inference, improving data processing speed.</a:t>
            </a:r>
          </a:p>
        </p:txBody>
      </p:sp>
      <p:sp>
        <p:nvSpPr>
          <p:cNvPr id="49941" name="Google Shape;49941;p51"/>
          <p:cNvSpPr txBox="1">
            <a:spLocks noGrp="1"/>
          </p:cNvSpPr>
          <p:nvPr>
            <p:ph type="subTitle" idx="8"/>
          </p:nvPr>
        </p:nvSpPr>
        <p:spPr>
          <a:xfrm>
            <a:off x="2041016" y="1473837"/>
            <a:ext cx="22524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RAM</a:t>
            </a:r>
            <a:endParaRPr dirty="0"/>
          </a:p>
        </p:txBody>
      </p:sp>
      <p:sp>
        <p:nvSpPr>
          <p:cNvPr id="49942" name="Google Shape;49942;p51"/>
          <p:cNvSpPr txBox="1">
            <a:spLocks noGrp="1"/>
          </p:cNvSpPr>
          <p:nvPr>
            <p:ph type="subTitle" idx="9"/>
          </p:nvPr>
        </p:nvSpPr>
        <p:spPr>
          <a:xfrm>
            <a:off x="4693083" y="1941052"/>
            <a:ext cx="2884584"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Deepfake datasets and models need ample storage. SSDs are favored for their faster speeds, crucial for handling large files and datasets.</a:t>
            </a:r>
            <a:endParaRPr dirty="0"/>
          </a:p>
        </p:txBody>
      </p:sp>
      <p:sp>
        <p:nvSpPr>
          <p:cNvPr id="49943" name="Google Shape;49943;p51"/>
          <p:cNvSpPr txBox="1">
            <a:spLocks noGrp="1"/>
          </p:cNvSpPr>
          <p:nvPr>
            <p:ph type="subTitle" idx="13"/>
          </p:nvPr>
        </p:nvSpPr>
        <p:spPr>
          <a:xfrm>
            <a:off x="5009175" y="1512167"/>
            <a:ext cx="22524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SSDs</a:t>
            </a:r>
            <a:endParaRPr dirty="0"/>
          </a:p>
        </p:txBody>
      </p:sp>
      <p:pic>
        <p:nvPicPr>
          <p:cNvPr id="49944" name="Google Shape;49944;p51"/>
          <p:cNvPicPr preferRelativeResize="0"/>
          <p:nvPr/>
        </p:nvPicPr>
        <p:blipFill rotWithShape="1">
          <a:blip r:embed="rId3">
            <a:alphaModFix/>
          </a:blip>
          <a:srcRect l="8861" t="8861" r="8861" b="8861"/>
          <a:stretch/>
        </p:blipFill>
        <p:spPr>
          <a:xfrm rot="3623054">
            <a:off x="7952215" y="4031145"/>
            <a:ext cx="1027321" cy="901261"/>
          </a:xfrm>
          <a:prstGeom prst="rect">
            <a:avLst/>
          </a:prstGeom>
          <a:noFill/>
          <a:ln>
            <a:noFill/>
          </a:ln>
        </p:spPr>
      </p:pic>
      <p:grpSp>
        <p:nvGrpSpPr>
          <p:cNvPr id="5" name="Google Shape;49819;p50">
            <a:extLst>
              <a:ext uri="{FF2B5EF4-FFF2-40B4-BE49-F238E27FC236}">
                <a16:creationId xmlns:a16="http://schemas.microsoft.com/office/drawing/2014/main" id="{8F258375-EEFB-0601-B6E0-16AF9EF3BA5B}"/>
              </a:ext>
            </a:extLst>
          </p:cNvPr>
          <p:cNvGrpSpPr/>
          <p:nvPr/>
        </p:nvGrpSpPr>
        <p:grpSpPr>
          <a:xfrm>
            <a:off x="2737007" y="1941052"/>
            <a:ext cx="914400" cy="0"/>
            <a:chOff x="1875300" y="3007925"/>
            <a:chExt cx="5393400" cy="0"/>
          </a:xfrm>
        </p:grpSpPr>
        <p:cxnSp>
          <p:nvCxnSpPr>
            <p:cNvPr id="6" name="Google Shape;49820;p50">
              <a:extLst>
                <a:ext uri="{FF2B5EF4-FFF2-40B4-BE49-F238E27FC236}">
                  <a16:creationId xmlns:a16="http://schemas.microsoft.com/office/drawing/2014/main" id="{15A31ED1-13DF-325D-9F1A-57A9B4CBE38D}"/>
                </a:ext>
              </a:extLst>
            </p:cNvPr>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7" name="Google Shape;49821;p50">
              <a:extLst>
                <a:ext uri="{FF2B5EF4-FFF2-40B4-BE49-F238E27FC236}">
                  <a16:creationId xmlns:a16="http://schemas.microsoft.com/office/drawing/2014/main" id="{DBDF88A4-625E-49CC-8275-B06131C251A3}"/>
                </a:ext>
              </a:extLst>
            </p:cNvPr>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8" name="Google Shape;49819;p50">
            <a:extLst>
              <a:ext uri="{FF2B5EF4-FFF2-40B4-BE49-F238E27FC236}">
                <a16:creationId xmlns:a16="http://schemas.microsoft.com/office/drawing/2014/main" id="{58F9D971-57C8-7B6A-3F99-6447668C95BA}"/>
              </a:ext>
            </a:extLst>
          </p:cNvPr>
          <p:cNvGrpSpPr/>
          <p:nvPr/>
        </p:nvGrpSpPr>
        <p:grpSpPr>
          <a:xfrm>
            <a:off x="5683407" y="1989933"/>
            <a:ext cx="914400" cy="0"/>
            <a:chOff x="1875300" y="3007925"/>
            <a:chExt cx="5393400" cy="0"/>
          </a:xfrm>
        </p:grpSpPr>
        <p:cxnSp>
          <p:nvCxnSpPr>
            <p:cNvPr id="9" name="Google Shape;49820;p50">
              <a:extLst>
                <a:ext uri="{FF2B5EF4-FFF2-40B4-BE49-F238E27FC236}">
                  <a16:creationId xmlns:a16="http://schemas.microsoft.com/office/drawing/2014/main" id="{ADF0E1F0-B30A-3E00-945C-8880B3A2FE0A}"/>
                </a:ext>
              </a:extLst>
            </p:cNvPr>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10" name="Google Shape;49821;p50">
              <a:extLst>
                <a:ext uri="{FF2B5EF4-FFF2-40B4-BE49-F238E27FC236}">
                  <a16:creationId xmlns:a16="http://schemas.microsoft.com/office/drawing/2014/main" id="{55C8E7BA-9787-7CA2-EE00-DF8B6869AD9F}"/>
                </a:ext>
              </a:extLst>
            </p:cNvPr>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11" name="Google Shape;49819;p50">
            <a:extLst>
              <a:ext uri="{FF2B5EF4-FFF2-40B4-BE49-F238E27FC236}">
                <a16:creationId xmlns:a16="http://schemas.microsoft.com/office/drawing/2014/main" id="{FC77F3E5-6574-6463-B56D-79E941CFBF52}"/>
              </a:ext>
            </a:extLst>
          </p:cNvPr>
          <p:cNvGrpSpPr/>
          <p:nvPr/>
        </p:nvGrpSpPr>
        <p:grpSpPr>
          <a:xfrm>
            <a:off x="1583816" y="3550825"/>
            <a:ext cx="914400" cy="0"/>
            <a:chOff x="1875300" y="3007925"/>
            <a:chExt cx="5393400" cy="0"/>
          </a:xfrm>
        </p:grpSpPr>
        <p:cxnSp>
          <p:nvCxnSpPr>
            <p:cNvPr id="12" name="Google Shape;49820;p50">
              <a:extLst>
                <a:ext uri="{FF2B5EF4-FFF2-40B4-BE49-F238E27FC236}">
                  <a16:creationId xmlns:a16="http://schemas.microsoft.com/office/drawing/2014/main" id="{F3F4435E-2F55-6848-5EE1-EC8E2DFF97EA}"/>
                </a:ext>
              </a:extLst>
            </p:cNvPr>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13" name="Google Shape;49821;p50">
              <a:extLst>
                <a:ext uri="{FF2B5EF4-FFF2-40B4-BE49-F238E27FC236}">
                  <a16:creationId xmlns:a16="http://schemas.microsoft.com/office/drawing/2014/main" id="{7E7C0D99-C14F-909C-580E-57D635C17B43}"/>
                </a:ext>
              </a:extLst>
            </p:cNvPr>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14" name="Google Shape;49819;p50">
            <a:extLst>
              <a:ext uri="{FF2B5EF4-FFF2-40B4-BE49-F238E27FC236}">
                <a16:creationId xmlns:a16="http://schemas.microsoft.com/office/drawing/2014/main" id="{07EE89AC-2BBF-07DC-31FE-9ED3C87F14A2}"/>
              </a:ext>
            </a:extLst>
          </p:cNvPr>
          <p:cNvGrpSpPr/>
          <p:nvPr/>
        </p:nvGrpSpPr>
        <p:grpSpPr>
          <a:xfrm>
            <a:off x="3930807" y="3518144"/>
            <a:ext cx="914400" cy="0"/>
            <a:chOff x="1875300" y="3007925"/>
            <a:chExt cx="5393400" cy="0"/>
          </a:xfrm>
        </p:grpSpPr>
        <p:cxnSp>
          <p:nvCxnSpPr>
            <p:cNvPr id="15" name="Google Shape;49820;p50">
              <a:extLst>
                <a:ext uri="{FF2B5EF4-FFF2-40B4-BE49-F238E27FC236}">
                  <a16:creationId xmlns:a16="http://schemas.microsoft.com/office/drawing/2014/main" id="{E1409ED9-97D5-BAD5-859A-A0BA93E0134F}"/>
                </a:ext>
              </a:extLst>
            </p:cNvPr>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16" name="Google Shape;49821;p50">
              <a:extLst>
                <a:ext uri="{FF2B5EF4-FFF2-40B4-BE49-F238E27FC236}">
                  <a16:creationId xmlns:a16="http://schemas.microsoft.com/office/drawing/2014/main" id="{6CE358CD-2330-A06D-54D0-B1EC00E16478}"/>
                </a:ext>
              </a:extLst>
            </p:cNvPr>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17" name="Google Shape;49819;p50">
            <a:extLst>
              <a:ext uri="{FF2B5EF4-FFF2-40B4-BE49-F238E27FC236}">
                <a16:creationId xmlns:a16="http://schemas.microsoft.com/office/drawing/2014/main" id="{9C8DFA81-1DC7-0890-045D-0FCA785BFADC}"/>
              </a:ext>
            </a:extLst>
          </p:cNvPr>
          <p:cNvGrpSpPr/>
          <p:nvPr/>
        </p:nvGrpSpPr>
        <p:grpSpPr>
          <a:xfrm>
            <a:off x="6597807" y="3518144"/>
            <a:ext cx="914400" cy="0"/>
            <a:chOff x="1875300" y="3007925"/>
            <a:chExt cx="5393400" cy="0"/>
          </a:xfrm>
        </p:grpSpPr>
        <p:cxnSp>
          <p:nvCxnSpPr>
            <p:cNvPr id="18" name="Google Shape;49820;p50">
              <a:extLst>
                <a:ext uri="{FF2B5EF4-FFF2-40B4-BE49-F238E27FC236}">
                  <a16:creationId xmlns:a16="http://schemas.microsoft.com/office/drawing/2014/main" id="{54842158-D5FB-12CE-DD3C-2A045D52B136}"/>
                </a:ext>
              </a:extLst>
            </p:cNvPr>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19" name="Google Shape;49821;p50">
              <a:extLst>
                <a:ext uri="{FF2B5EF4-FFF2-40B4-BE49-F238E27FC236}">
                  <a16:creationId xmlns:a16="http://schemas.microsoft.com/office/drawing/2014/main" id="{B3145DD8-C4E8-CD5B-A694-2D81E70C92AD}"/>
                </a:ext>
              </a:extLst>
            </p:cNvPr>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806"/>
        <p:cNvGrpSpPr/>
        <p:nvPr/>
      </p:nvGrpSpPr>
      <p:grpSpPr>
        <a:xfrm>
          <a:off x="0" y="0"/>
          <a:ext cx="0" cy="0"/>
          <a:chOff x="0" y="0"/>
          <a:chExt cx="0" cy="0"/>
        </a:xfrm>
      </p:grpSpPr>
      <p:grpSp>
        <p:nvGrpSpPr>
          <p:cNvPr id="49807" name="Google Shape;49807;p50"/>
          <p:cNvGrpSpPr/>
          <p:nvPr/>
        </p:nvGrpSpPr>
        <p:grpSpPr>
          <a:xfrm>
            <a:off x="1450395" y="1082691"/>
            <a:ext cx="1032308" cy="1000509"/>
            <a:chOff x="1484095" y="802341"/>
            <a:chExt cx="1032308" cy="1000509"/>
          </a:xfrm>
        </p:grpSpPr>
        <p:grpSp>
          <p:nvGrpSpPr>
            <p:cNvPr id="49808" name="Google Shape;49808;p50"/>
            <p:cNvGrpSpPr/>
            <p:nvPr/>
          </p:nvGrpSpPr>
          <p:grpSpPr>
            <a:xfrm>
              <a:off x="1484095" y="802350"/>
              <a:ext cx="1032308" cy="1000500"/>
              <a:chOff x="1954207" y="514898"/>
              <a:chExt cx="1032308" cy="1000500"/>
            </a:xfrm>
          </p:grpSpPr>
          <p:sp>
            <p:nvSpPr>
              <p:cNvPr id="49809" name="Google Shape;49809;p50"/>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0" name="Google Shape;49810;p50"/>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1" name="Google Shape;49811;p50"/>
            <p:cNvGrpSpPr/>
            <p:nvPr/>
          </p:nvGrpSpPr>
          <p:grpSpPr>
            <a:xfrm>
              <a:off x="1484253" y="802341"/>
              <a:ext cx="1032143" cy="1000499"/>
              <a:chOff x="4056003" y="764391"/>
              <a:chExt cx="1032143" cy="1000499"/>
            </a:xfrm>
          </p:grpSpPr>
          <p:sp>
            <p:nvSpPr>
              <p:cNvPr id="49812" name="Google Shape;49812;p50"/>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813" name="Google Shape;49813;p50"/>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814" name="Google Shape;49814;p50"/>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815" name="Google Shape;49815;p50"/>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sp>
        <p:nvSpPr>
          <p:cNvPr id="49816" name="Google Shape;49816;p50"/>
          <p:cNvSpPr txBox="1">
            <a:spLocks noGrp="1"/>
          </p:cNvSpPr>
          <p:nvPr>
            <p:ph type="title"/>
          </p:nvPr>
        </p:nvSpPr>
        <p:spPr>
          <a:xfrm>
            <a:off x="1314200" y="2315075"/>
            <a:ext cx="5026800" cy="82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Software</a:t>
            </a:r>
            <a:endParaRPr dirty="0"/>
          </a:p>
        </p:txBody>
      </p:sp>
      <p:sp>
        <p:nvSpPr>
          <p:cNvPr id="49817" name="Google Shape;49817;p50"/>
          <p:cNvSpPr txBox="1">
            <a:spLocks noGrp="1"/>
          </p:cNvSpPr>
          <p:nvPr>
            <p:ph type="title" idx="2"/>
          </p:nvPr>
        </p:nvSpPr>
        <p:spPr>
          <a:xfrm>
            <a:off x="1450550" y="1306500"/>
            <a:ext cx="1032000" cy="5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49819" name="Google Shape;49819;p50"/>
          <p:cNvGrpSpPr/>
          <p:nvPr/>
        </p:nvGrpSpPr>
        <p:grpSpPr>
          <a:xfrm>
            <a:off x="1411579" y="3340825"/>
            <a:ext cx="4354092" cy="0"/>
            <a:chOff x="1875300" y="3007925"/>
            <a:chExt cx="5393400" cy="0"/>
          </a:xfrm>
        </p:grpSpPr>
        <p:cxnSp>
          <p:nvCxnSpPr>
            <p:cNvPr id="49820" name="Google Shape;49820;p50"/>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49821" name="Google Shape;49821;p50"/>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49822" name="Google Shape;49822;p50"/>
          <p:cNvGrpSpPr/>
          <p:nvPr/>
        </p:nvGrpSpPr>
        <p:grpSpPr>
          <a:xfrm>
            <a:off x="8194436" y="-754526"/>
            <a:ext cx="1914693" cy="3661095"/>
            <a:chOff x="-969933" y="2588077"/>
            <a:chExt cx="1914693" cy="3661095"/>
          </a:xfrm>
        </p:grpSpPr>
        <p:sp>
          <p:nvSpPr>
            <p:cNvPr id="49823" name="Google Shape;49823;p50"/>
            <p:cNvSpPr/>
            <p:nvPr/>
          </p:nvSpPr>
          <p:spPr>
            <a:xfrm>
              <a:off x="-969933" y="2588077"/>
              <a:ext cx="1914693" cy="3661095"/>
            </a:xfrm>
            <a:custGeom>
              <a:avLst/>
              <a:gdLst/>
              <a:ahLst/>
              <a:cxnLst/>
              <a:rect l="l" t="t" r="r" b="b"/>
              <a:pathLst>
                <a:path w="19785" h="37831" extrusionOk="0">
                  <a:moveTo>
                    <a:pt x="19696" y="9139"/>
                  </a:moveTo>
                  <a:lnTo>
                    <a:pt x="19696" y="9139"/>
                  </a:lnTo>
                  <a:lnTo>
                    <a:pt x="19696" y="9128"/>
                  </a:lnTo>
                  <a:lnTo>
                    <a:pt x="18949" y="5719"/>
                  </a:lnTo>
                  <a:lnTo>
                    <a:pt x="18949" y="5719"/>
                  </a:lnTo>
                  <a:lnTo>
                    <a:pt x="18311" y="4432"/>
                  </a:lnTo>
                  <a:lnTo>
                    <a:pt x="17387" y="3079"/>
                  </a:lnTo>
                  <a:lnTo>
                    <a:pt x="17387" y="3079"/>
                  </a:lnTo>
                  <a:lnTo>
                    <a:pt x="16243" y="1925"/>
                  </a:lnTo>
                  <a:lnTo>
                    <a:pt x="16243" y="1925"/>
                  </a:lnTo>
                  <a:lnTo>
                    <a:pt x="16243" y="1925"/>
                  </a:lnTo>
                  <a:lnTo>
                    <a:pt x="14616" y="792"/>
                  </a:lnTo>
                  <a:cubicBezTo>
                    <a:pt x="14616" y="792"/>
                    <a:pt x="14616" y="792"/>
                    <a:pt x="14616" y="792"/>
                  </a:cubicBezTo>
                  <a:lnTo>
                    <a:pt x="12515" y="121"/>
                  </a:lnTo>
                  <a:lnTo>
                    <a:pt x="10976" y="11"/>
                  </a:lnTo>
                  <a:lnTo>
                    <a:pt x="10976" y="11"/>
                  </a:lnTo>
                  <a:lnTo>
                    <a:pt x="9898" y="0"/>
                  </a:lnTo>
                  <a:lnTo>
                    <a:pt x="9898" y="0"/>
                  </a:lnTo>
                  <a:lnTo>
                    <a:pt x="9898" y="0"/>
                  </a:lnTo>
                  <a:lnTo>
                    <a:pt x="9898" y="0"/>
                  </a:lnTo>
                  <a:lnTo>
                    <a:pt x="9898" y="0"/>
                  </a:lnTo>
                  <a:lnTo>
                    <a:pt x="8809" y="11"/>
                  </a:lnTo>
                  <a:lnTo>
                    <a:pt x="8809" y="11"/>
                  </a:lnTo>
                  <a:lnTo>
                    <a:pt x="8809" y="11"/>
                  </a:lnTo>
                  <a:lnTo>
                    <a:pt x="8809" y="11"/>
                  </a:lnTo>
                  <a:lnTo>
                    <a:pt x="7270" y="121"/>
                  </a:lnTo>
                  <a:lnTo>
                    <a:pt x="7270" y="121"/>
                  </a:lnTo>
                  <a:lnTo>
                    <a:pt x="7270" y="121"/>
                  </a:lnTo>
                  <a:lnTo>
                    <a:pt x="7270" y="121"/>
                  </a:lnTo>
                  <a:lnTo>
                    <a:pt x="5169" y="792"/>
                  </a:lnTo>
                  <a:cubicBezTo>
                    <a:pt x="5169" y="792"/>
                    <a:pt x="5169" y="792"/>
                    <a:pt x="5169" y="792"/>
                  </a:cubicBezTo>
                  <a:lnTo>
                    <a:pt x="3542" y="1925"/>
                  </a:lnTo>
                  <a:lnTo>
                    <a:pt x="3542" y="1925"/>
                  </a:lnTo>
                  <a:lnTo>
                    <a:pt x="3542" y="1925"/>
                  </a:lnTo>
                  <a:lnTo>
                    <a:pt x="2409" y="3079"/>
                  </a:lnTo>
                  <a:lnTo>
                    <a:pt x="2409" y="3079"/>
                  </a:lnTo>
                  <a:lnTo>
                    <a:pt x="2398" y="3079"/>
                  </a:lnTo>
                  <a:lnTo>
                    <a:pt x="1485" y="4432"/>
                  </a:lnTo>
                  <a:lnTo>
                    <a:pt x="836" y="5719"/>
                  </a:lnTo>
                  <a:lnTo>
                    <a:pt x="836" y="5719"/>
                  </a:lnTo>
                  <a:lnTo>
                    <a:pt x="88" y="9128"/>
                  </a:lnTo>
                  <a:lnTo>
                    <a:pt x="1" y="12537"/>
                  </a:lnTo>
                  <a:lnTo>
                    <a:pt x="1" y="12537"/>
                  </a:lnTo>
                  <a:lnTo>
                    <a:pt x="1" y="12537"/>
                  </a:lnTo>
                  <a:lnTo>
                    <a:pt x="176" y="13483"/>
                  </a:lnTo>
                  <a:lnTo>
                    <a:pt x="341" y="14198"/>
                  </a:lnTo>
                  <a:lnTo>
                    <a:pt x="374" y="14384"/>
                  </a:lnTo>
                  <a:lnTo>
                    <a:pt x="693" y="15638"/>
                  </a:lnTo>
                  <a:lnTo>
                    <a:pt x="660" y="16364"/>
                  </a:lnTo>
                  <a:lnTo>
                    <a:pt x="693" y="17541"/>
                  </a:lnTo>
                  <a:lnTo>
                    <a:pt x="836" y="18563"/>
                  </a:lnTo>
                  <a:lnTo>
                    <a:pt x="1155" y="20565"/>
                  </a:lnTo>
                  <a:lnTo>
                    <a:pt x="1617" y="22368"/>
                  </a:lnTo>
                  <a:lnTo>
                    <a:pt x="1859" y="23424"/>
                  </a:lnTo>
                  <a:lnTo>
                    <a:pt x="2420" y="25195"/>
                  </a:lnTo>
                  <a:lnTo>
                    <a:pt x="2970" y="26393"/>
                  </a:lnTo>
                  <a:lnTo>
                    <a:pt x="3311" y="28230"/>
                  </a:lnTo>
                  <a:cubicBezTo>
                    <a:pt x="3608" y="29945"/>
                    <a:pt x="3652" y="31694"/>
                    <a:pt x="3432" y="33420"/>
                  </a:cubicBezTo>
                  <a:lnTo>
                    <a:pt x="2893" y="37819"/>
                  </a:lnTo>
                  <a:lnTo>
                    <a:pt x="2926" y="37830"/>
                  </a:lnTo>
                  <a:lnTo>
                    <a:pt x="3476" y="33431"/>
                  </a:lnTo>
                  <a:cubicBezTo>
                    <a:pt x="3685" y="31694"/>
                    <a:pt x="3652" y="29945"/>
                    <a:pt x="3355" y="28230"/>
                  </a:cubicBezTo>
                  <a:lnTo>
                    <a:pt x="3036" y="26503"/>
                  </a:lnTo>
                  <a:lnTo>
                    <a:pt x="3828" y="27757"/>
                  </a:lnTo>
                  <a:lnTo>
                    <a:pt x="3828" y="27757"/>
                  </a:lnTo>
                  <a:lnTo>
                    <a:pt x="3828" y="27757"/>
                  </a:lnTo>
                  <a:lnTo>
                    <a:pt x="4982" y="28912"/>
                  </a:lnTo>
                  <a:lnTo>
                    <a:pt x="6071" y="29945"/>
                  </a:lnTo>
                  <a:lnTo>
                    <a:pt x="7149" y="30803"/>
                  </a:lnTo>
                  <a:lnTo>
                    <a:pt x="8061" y="31419"/>
                  </a:lnTo>
                  <a:lnTo>
                    <a:pt x="8061" y="31419"/>
                  </a:lnTo>
                  <a:lnTo>
                    <a:pt x="8061" y="31419"/>
                  </a:lnTo>
                  <a:lnTo>
                    <a:pt x="9051" y="31826"/>
                  </a:lnTo>
                  <a:lnTo>
                    <a:pt x="9051" y="31826"/>
                  </a:lnTo>
                  <a:lnTo>
                    <a:pt x="9898" y="31903"/>
                  </a:lnTo>
                  <a:lnTo>
                    <a:pt x="9898" y="31903"/>
                  </a:lnTo>
                  <a:lnTo>
                    <a:pt x="9898" y="31903"/>
                  </a:lnTo>
                  <a:lnTo>
                    <a:pt x="9898" y="31903"/>
                  </a:lnTo>
                  <a:lnTo>
                    <a:pt x="9898" y="31903"/>
                  </a:lnTo>
                  <a:lnTo>
                    <a:pt x="10734" y="31826"/>
                  </a:lnTo>
                  <a:lnTo>
                    <a:pt x="10734" y="31826"/>
                  </a:lnTo>
                  <a:lnTo>
                    <a:pt x="11723" y="31419"/>
                  </a:lnTo>
                  <a:lnTo>
                    <a:pt x="12636" y="30803"/>
                  </a:lnTo>
                  <a:lnTo>
                    <a:pt x="13725" y="29945"/>
                  </a:lnTo>
                  <a:lnTo>
                    <a:pt x="14814" y="28912"/>
                  </a:lnTo>
                  <a:lnTo>
                    <a:pt x="15957" y="27757"/>
                  </a:lnTo>
                  <a:lnTo>
                    <a:pt x="15957" y="27757"/>
                  </a:lnTo>
                  <a:lnTo>
                    <a:pt x="15968" y="27757"/>
                  </a:lnTo>
                  <a:lnTo>
                    <a:pt x="16738" y="26525"/>
                  </a:lnTo>
                  <a:lnTo>
                    <a:pt x="16419" y="28230"/>
                  </a:lnTo>
                  <a:cubicBezTo>
                    <a:pt x="16133" y="29945"/>
                    <a:pt x="16089" y="31705"/>
                    <a:pt x="16298" y="33431"/>
                  </a:cubicBezTo>
                  <a:lnTo>
                    <a:pt x="16848" y="37830"/>
                  </a:lnTo>
                  <a:lnTo>
                    <a:pt x="16892" y="37830"/>
                  </a:lnTo>
                  <a:lnTo>
                    <a:pt x="16342" y="33431"/>
                  </a:lnTo>
                  <a:cubicBezTo>
                    <a:pt x="16133" y="31694"/>
                    <a:pt x="16166" y="29956"/>
                    <a:pt x="16463" y="28230"/>
                  </a:cubicBezTo>
                  <a:lnTo>
                    <a:pt x="16804" y="26426"/>
                  </a:lnTo>
                  <a:lnTo>
                    <a:pt x="17365" y="25195"/>
                  </a:lnTo>
                  <a:lnTo>
                    <a:pt x="17926" y="23424"/>
                  </a:lnTo>
                  <a:lnTo>
                    <a:pt x="18168" y="22368"/>
                  </a:lnTo>
                  <a:lnTo>
                    <a:pt x="18630" y="20565"/>
                  </a:lnTo>
                  <a:lnTo>
                    <a:pt x="18949" y="18563"/>
                  </a:lnTo>
                  <a:lnTo>
                    <a:pt x="19092" y="17541"/>
                  </a:lnTo>
                  <a:lnTo>
                    <a:pt x="19125" y="16364"/>
                  </a:lnTo>
                  <a:lnTo>
                    <a:pt x="19092" y="15638"/>
                  </a:lnTo>
                  <a:lnTo>
                    <a:pt x="19410" y="14384"/>
                  </a:lnTo>
                  <a:lnTo>
                    <a:pt x="19454" y="14198"/>
                  </a:lnTo>
                  <a:lnTo>
                    <a:pt x="19608" y="13494"/>
                  </a:lnTo>
                  <a:lnTo>
                    <a:pt x="19784" y="12537"/>
                  </a:lnTo>
                  <a:lnTo>
                    <a:pt x="19696" y="9139"/>
                  </a:lnTo>
                  <a:close/>
                  <a:moveTo>
                    <a:pt x="7281" y="154"/>
                  </a:moveTo>
                  <a:lnTo>
                    <a:pt x="8787" y="44"/>
                  </a:lnTo>
                  <a:lnTo>
                    <a:pt x="8842" y="1892"/>
                  </a:lnTo>
                  <a:lnTo>
                    <a:pt x="7006" y="2068"/>
                  </a:lnTo>
                  <a:close/>
                  <a:moveTo>
                    <a:pt x="5697" y="6016"/>
                  </a:moveTo>
                  <a:lnTo>
                    <a:pt x="7336" y="5565"/>
                  </a:lnTo>
                  <a:lnTo>
                    <a:pt x="7094" y="7731"/>
                  </a:lnTo>
                  <a:lnTo>
                    <a:pt x="5466" y="8094"/>
                  </a:lnTo>
                  <a:lnTo>
                    <a:pt x="5697" y="6016"/>
                  </a:lnTo>
                  <a:close/>
                  <a:moveTo>
                    <a:pt x="5697" y="5983"/>
                  </a:moveTo>
                  <a:lnTo>
                    <a:pt x="5169" y="2772"/>
                  </a:lnTo>
                  <a:lnTo>
                    <a:pt x="6973" y="2101"/>
                  </a:lnTo>
                  <a:lnTo>
                    <a:pt x="7336" y="5532"/>
                  </a:lnTo>
                  <a:lnTo>
                    <a:pt x="5697" y="5983"/>
                  </a:lnTo>
                  <a:close/>
                  <a:moveTo>
                    <a:pt x="6258" y="26074"/>
                  </a:moveTo>
                  <a:lnTo>
                    <a:pt x="7523" y="26052"/>
                  </a:lnTo>
                  <a:lnTo>
                    <a:pt x="7424" y="26569"/>
                  </a:lnTo>
                  <a:close/>
                  <a:moveTo>
                    <a:pt x="7578" y="27284"/>
                  </a:moveTo>
                  <a:lnTo>
                    <a:pt x="6269" y="26107"/>
                  </a:lnTo>
                  <a:lnTo>
                    <a:pt x="7424" y="26602"/>
                  </a:lnTo>
                  <a:close/>
                  <a:moveTo>
                    <a:pt x="6280" y="26041"/>
                  </a:moveTo>
                  <a:lnTo>
                    <a:pt x="7314" y="25689"/>
                  </a:lnTo>
                  <a:lnTo>
                    <a:pt x="8116" y="25327"/>
                  </a:lnTo>
                  <a:lnTo>
                    <a:pt x="7534" y="26019"/>
                  </a:lnTo>
                  <a:lnTo>
                    <a:pt x="6280" y="26041"/>
                  </a:lnTo>
                  <a:close/>
                  <a:moveTo>
                    <a:pt x="7303" y="25656"/>
                  </a:moveTo>
                  <a:lnTo>
                    <a:pt x="6203" y="26041"/>
                  </a:lnTo>
                  <a:lnTo>
                    <a:pt x="6434" y="24579"/>
                  </a:lnTo>
                  <a:lnTo>
                    <a:pt x="7369" y="24172"/>
                  </a:lnTo>
                  <a:lnTo>
                    <a:pt x="8215" y="23732"/>
                  </a:lnTo>
                  <a:lnTo>
                    <a:pt x="8149" y="25283"/>
                  </a:lnTo>
                  <a:lnTo>
                    <a:pt x="7303" y="25656"/>
                  </a:lnTo>
                  <a:close/>
                  <a:moveTo>
                    <a:pt x="2321" y="15077"/>
                  </a:moveTo>
                  <a:lnTo>
                    <a:pt x="2618" y="15275"/>
                  </a:lnTo>
                  <a:lnTo>
                    <a:pt x="2618" y="15616"/>
                  </a:lnTo>
                  <a:lnTo>
                    <a:pt x="2156" y="15550"/>
                  </a:lnTo>
                  <a:close/>
                  <a:moveTo>
                    <a:pt x="2310" y="15033"/>
                  </a:moveTo>
                  <a:lnTo>
                    <a:pt x="2057" y="14758"/>
                  </a:lnTo>
                  <a:lnTo>
                    <a:pt x="3190" y="14417"/>
                  </a:lnTo>
                  <a:lnTo>
                    <a:pt x="2321" y="15033"/>
                  </a:lnTo>
                  <a:close/>
                  <a:moveTo>
                    <a:pt x="2343" y="15055"/>
                  </a:moveTo>
                  <a:lnTo>
                    <a:pt x="3267" y="14406"/>
                  </a:lnTo>
                  <a:lnTo>
                    <a:pt x="3377" y="14637"/>
                  </a:lnTo>
                  <a:lnTo>
                    <a:pt x="2629" y="15253"/>
                  </a:lnTo>
                  <a:lnTo>
                    <a:pt x="2343" y="15055"/>
                  </a:lnTo>
                  <a:close/>
                  <a:moveTo>
                    <a:pt x="4245" y="11756"/>
                  </a:moveTo>
                  <a:lnTo>
                    <a:pt x="4245" y="11756"/>
                  </a:lnTo>
                  <a:lnTo>
                    <a:pt x="4322" y="12845"/>
                  </a:lnTo>
                  <a:lnTo>
                    <a:pt x="2805" y="12933"/>
                  </a:lnTo>
                  <a:lnTo>
                    <a:pt x="2772" y="12284"/>
                  </a:lnTo>
                  <a:lnTo>
                    <a:pt x="4245" y="11756"/>
                  </a:lnTo>
                  <a:close/>
                  <a:moveTo>
                    <a:pt x="2772" y="12251"/>
                  </a:moveTo>
                  <a:lnTo>
                    <a:pt x="2695" y="11063"/>
                  </a:lnTo>
                  <a:lnTo>
                    <a:pt x="4168" y="10568"/>
                  </a:lnTo>
                  <a:lnTo>
                    <a:pt x="4245" y="11723"/>
                  </a:lnTo>
                  <a:lnTo>
                    <a:pt x="4245" y="11723"/>
                  </a:lnTo>
                  <a:lnTo>
                    <a:pt x="4234" y="11723"/>
                  </a:lnTo>
                  <a:lnTo>
                    <a:pt x="2772" y="12251"/>
                  </a:lnTo>
                  <a:close/>
                  <a:moveTo>
                    <a:pt x="4322" y="12878"/>
                  </a:moveTo>
                  <a:lnTo>
                    <a:pt x="4355" y="13285"/>
                  </a:lnTo>
                  <a:lnTo>
                    <a:pt x="2893" y="13340"/>
                  </a:lnTo>
                  <a:lnTo>
                    <a:pt x="2816" y="12966"/>
                  </a:lnTo>
                  <a:lnTo>
                    <a:pt x="4322" y="12878"/>
                  </a:lnTo>
                  <a:close/>
                  <a:moveTo>
                    <a:pt x="6082" y="21643"/>
                  </a:moveTo>
                  <a:lnTo>
                    <a:pt x="6621" y="21082"/>
                  </a:lnTo>
                  <a:lnTo>
                    <a:pt x="7303" y="21434"/>
                  </a:lnTo>
                  <a:lnTo>
                    <a:pt x="6797" y="21764"/>
                  </a:lnTo>
                  <a:lnTo>
                    <a:pt x="6082" y="21643"/>
                  </a:lnTo>
                  <a:close/>
                  <a:moveTo>
                    <a:pt x="6764" y="21786"/>
                  </a:moveTo>
                  <a:lnTo>
                    <a:pt x="5873" y="22335"/>
                  </a:lnTo>
                  <a:lnTo>
                    <a:pt x="6060" y="21665"/>
                  </a:lnTo>
                  <a:lnTo>
                    <a:pt x="6764" y="21786"/>
                  </a:lnTo>
                  <a:close/>
                  <a:moveTo>
                    <a:pt x="6445" y="19542"/>
                  </a:moveTo>
                  <a:lnTo>
                    <a:pt x="6973" y="20653"/>
                  </a:lnTo>
                  <a:lnTo>
                    <a:pt x="6621" y="21038"/>
                  </a:lnTo>
                  <a:lnTo>
                    <a:pt x="5565" y="19993"/>
                  </a:lnTo>
                  <a:lnTo>
                    <a:pt x="6456" y="19542"/>
                  </a:lnTo>
                  <a:close/>
                  <a:moveTo>
                    <a:pt x="5543" y="19971"/>
                  </a:moveTo>
                  <a:lnTo>
                    <a:pt x="4740" y="19190"/>
                  </a:lnTo>
                  <a:lnTo>
                    <a:pt x="5961" y="18497"/>
                  </a:lnTo>
                  <a:lnTo>
                    <a:pt x="6434" y="19520"/>
                  </a:lnTo>
                  <a:close/>
                  <a:moveTo>
                    <a:pt x="6995" y="20686"/>
                  </a:moveTo>
                  <a:lnTo>
                    <a:pt x="7336" y="21038"/>
                  </a:lnTo>
                  <a:lnTo>
                    <a:pt x="7325" y="21412"/>
                  </a:lnTo>
                  <a:lnTo>
                    <a:pt x="6643" y="21060"/>
                  </a:lnTo>
                  <a:lnTo>
                    <a:pt x="6995" y="20686"/>
                  </a:lnTo>
                  <a:close/>
                  <a:moveTo>
                    <a:pt x="7325" y="21456"/>
                  </a:moveTo>
                  <a:lnTo>
                    <a:pt x="7534" y="21895"/>
                  </a:lnTo>
                  <a:lnTo>
                    <a:pt x="6841" y="21775"/>
                  </a:lnTo>
                  <a:lnTo>
                    <a:pt x="7325" y="21456"/>
                  </a:lnTo>
                  <a:close/>
                  <a:moveTo>
                    <a:pt x="7017" y="20664"/>
                  </a:moveTo>
                  <a:lnTo>
                    <a:pt x="7402" y="20532"/>
                  </a:lnTo>
                  <a:lnTo>
                    <a:pt x="7336" y="21005"/>
                  </a:lnTo>
                  <a:close/>
                  <a:moveTo>
                    <a:pt x="7006" y="20642"/>
                  </a:moveTo>
                  <a:lnTo>
                    <a:pt x="6478" y="19531"/>
                  </a:lnTo>
                  <a:lnTo>
                    <a:pt x="7182" y="19179"/>
                  </a:lnTo>
                  <a:lnTo>
                    <a:pt x="7402" y="20499"/>
                  </a:lnTo>
                  <a:close/>
                  <a:moveTo>
                    <a:pt x="7006" y="17926"/>
                  </a:moveTo>
                  <a:lnTo>
                    <a:pt x="7775" y="17618"/>
                  </a:lnTo>
                  <a:lnTo>
                    <a:pt x="7797" y="18838"/>
                  </a:lnTo>
                  <a:lnTo>
                    <a:pt x="7204" y="19135"/>
                  </a:lnTo>
                  <a:lnTo>
                    <a:pt x="7006" y="17926"/>
                  </a:lnTo>
                  <a:close/>
                  <a:moveTo>
                    <a:pt x="7182" y="19146"/>
                  </a:moveTo>
                  <a:lnTo>
                    <a:pt x="6467" y="19509"/>
                  </a:lnTo>
                  <a:lnTo>
                    <a:pt x="5983" y="18486"/>
                  </a:lnTo>
                  <a:lnTo>
                    <a:pt x="6984" y="17937"/>
                  </a:lnTo>
                  <a:lnTo>
                    <a:pt x="7182" y="19146"/>
                  </a:lnTo>
                  <a:close/>
                  <a:moveTo>
                    <a:pt x="6984" y="17904"/>
                  </a:moveTo>
                  <a:lnTo>
                    <a:pt x="5983" y="18453"/>
                  </a:lnTo>
                  <a:lnTo>
                    <a:pt x="6016" y="17948"/>
                  </a:lnTo>
                  <a:lnTo>
                    <a:pt x="6984" y="17497"/>
                  </a:lnTo>
                  <a:lnTo>
                    <a:pt x="6984" y="17904"/>
                  </a:lnTo>
                  <a:close/>
                  <a:moveTo>
                    <a:pt x="5059" y="16243"/>
                  </a:moveTo>
                  <a:lnTo>
                    <a:pt x="5796" y="16265"/>
                  </a:lnTo>
                  <a:lnTo>
                    <a:pt x="5906" y="16485"/>
                  </a:lnTo>
                  <a:lnTo>
                    <a:pt x="5004" y="16518"/>
                  </a:lnTo>
                  <a:close/>
                  <a:moveTo>
                    <a:pt x="4971" y="16518"/>
                  </a:moveTo>
                  <a:lnTo>
                    <a:pt x="3795" y="16254"/>
                  </a:lnTo>
                  <a:lnTo>
                    <a:pt x="4014" y="16012"/>
                  </a:lnTo>
                  <a:lnTo>
                    <a:pt x="5026" y="16232"/>
                  </a:lnTo>
                  <a:lnTo>
                    <a:pt x="4971" y="16518"/>
                  </a:lnTo>
                  <a:close/>
                  <a:moveTo>
                    <a:pt x="5829" y="16265"/>
                  </a:moveTo>
                  <a:lnTo>
                    <a:pt x="6500" y="16133"/>
                  </a:lnTo>
                  <a:lnTo>
                    <a:pt x="6621" y="16287"/>
                  </a:lnTo>
                  <a:lnTo>
                    <a:pt x="5939" y="16485"/>
                  </a:lnTo>
                  <a:lnTo>
                    <a:pt x="5829" y="16265"/>
                  </a:lnTo>
                  <a:close/>
                  <a:moveTo>
                    <a:pt x="6533" y="16122"/>
                  </a:moveTo>
                  <a:lnTo>
                    <a:pt x="6896" y="15836"/>
                  </a:lnTo>
                  <a:lnTo>
                    <a:pt x="7017" y="15902"/>
                  </a:lnTo>
                  <a:lnTo>
                    <a:pt x="6643" y="16276"/>
                  </a:lnTo>
                  <a:lnTo>
                    <a:pt x="6533" y="16122"/>
                  </a:lnTo>
                  <a:close/>
                  <a:moveTo>
                    <a:pt x="6907" y="15803"/>
                  </a:moveTo>
                  <a:lnTo>
                    <a:pt x="6764" y="15484"/>
                  </a:lnTo>
                  <a:lnTo>
                    <a:pt x="7006" y="15814"/>
                  </a:lnTo>
                  <a:lnTo>
                    <a:pt x="6907" y="15803"/>
                  </a:lnTo>
                  <a:close/>
                  <a:moveTo>
                    <a:pt x="7017" y="15836"/>
                  </a:moveTo>
                  <a:lnTo>
                    <a:pt x="7028" y="15869"/>
                  </a:lnTo>
                  <a:lnTo>
                    <a:pt x="6962" y="15836"/>
                  </a:lnTo>
                  <a:lnTo>
                    <a:pt x="7028" y="15836"/>
                  </a:lnTo>
                  <a:close/>
                  <a:moveTo>
                    <a:pt x="7050" y="15913"/>
                  </a:moveTo>
                  <a:lnTo>
                    <a:pt x="7226" y="16001"/>
                  </a:lnTo>
                  <a:lnTo>
                    <a:pt x="6786" y="16485"/>
                  </a:lnTo>
                  <a:lnTo>
                    <a:pt x="6654" y="16298"/>
                  </a:lnTo>
                  <a:close/>
                  <a:moveTo>
                    <a:pt x="6874" y="16760"/>
                  </a:moveTo>
                  <a:lnTo>
                    <a:pt x="6038" y="17200"/>
                  </a:lnTo>
                  <a:lnTo>
                    <a:pt x="6016" y="16837"/>
                  </a:lnTo>
                  <a:lnTo>
                    <a:pt x="6775" y="16529"/>
                  </a:lnTo>
                  <a:lnTo>
                    <a:pt x="6874" y="16760"/>
                  </a:lnTo>
                  <a:close/>
                  <a:moveTo>
                    <a:pt x="6885" y="16793"/>
                  </a:moveTo>
                  <a:lnTo>
                    <a:pt x="6940" y="17046"/>
                  </a:lnTo>
                  <a:lnTo>
                    <a:pt x="6049" y="17486"/>
                  </a:lnTo>
                  <a:lnTo>
                    <a:pt x="6038" y="17233"/>
                  </a:lnTo>
                  <a:lnTo>
                    <a:pt x="6885" y="16793"/>
                  </a:lnTo>
                  <a:close/>
                  <a:moveTo>
                    <a:pt x="6797" y="16507"/>
                  </a:moveTo>
                  <a:lnTo>
                    <a:pt x="7248" y="16012"/>
                  </a:lnTo>
                  <a:lnTo>
                    <a:pt x="7413" y="16166"/>
                  </a:lnTo>
                  <a:lnTo>
                    <a:pt x="6896" y="16738"/>
                  </a:lnTo>
                  <a:close/>
                  <a:moveTo>
                    <a:pt x="7061" y="15880"/>
                  </a:moveTo>
                  <a:lnTo>
                    <a:pt x="7050" y="15836"/>
                  </a:lnTo>
                  <a:lnTo>
                    <a:pt x="7204" y="15847"/>
                  </a:lnTo>
                  <a:lnTo>
                    <a:pt x="7226" y="15847"/>
                  </a:lnTo>
                  <a:lnTo>
                    <a:pt x="7226" y="15968"/>
                  </a:lnTo>
                  <a:lnTo>
                    <a:pt x="7061" y="15880"/>
                  </a:lnTo>
                  <a:close/>
                  <a:moveTo>
                    <a:pt x="7204" y="15814"/>
                  </a:moveTo>
                  <a:lnTo>
                    <a:pt x="7039" y="15814"/>
                  </a:lnTo>
                  <a:lnTo>
                    <a:pt x="6720" y="15363"/>
                  </a:lnTo>
                  <a:lnTo>
                    <a:pt x="6797" y="15286"/>
                  </a:lnTo>
                  <a:lnTo>
                    <a:pt x="7215" y="15814"/>
                  </a:lnTo>
                  <a:lnTo>
                    <a:pt x="7204" y="15814"/>
                  </a:lnTo>
                  <a:close/>
                  <a:moveTo>
                    <a:pt x="6698" y="15341"/>
                  </a:moveTo>
                  <a:lnTo>
                    <a:pt x="5818" y="14989"/>
                  </a:lnTo>
                  <a:lnTo>
                    <a:pt x="5873" y="14835"/>
                  </a:lnTo>
                  <a:lnTo>
                    <a:pt x="5873" y="14824"/>
                  </a:lnTo>
                  <a:lnTo>
                    <a:pt x="6775" y="15275"/>
                  </a:lnTo>
                  <a:close/>
                  <a:moveTo>
                    <a:pt x="5851" y="14824"/>
                  </a:moveTo>
                  <a:lnTo>
                    <a:pt x="5796" y="14978"/>
                  </a:lnTo>
                  <a:lnTo>
                    <a:pt x="5114" y="14846"/>
                  </a:lnTo>
                  <a:lnTo>
                    <a:pt x="5114" y="14626"/>
                  </a:lnTo>
                  <a:lnTo>
                    <a:pt x="5851" y="14813"/>
                  </a:lnTo>
                  <a:lnTo>
                    <a:pt x="5840" y="14824"/>
                  </a:lnTo>
                  <a:close/>
                  <a:moveTo>
                    <a:pt x="5796" y="15011"/>
                  </a:moveTo>
                  <a:lnTo>
                    <a:pt x="5796" y="15011"/>
                  </a:lnTo>
                  <a:lnTo>
                    <a:pt x="5796" y="15011"/>
                  </a:lnTo>
                  <a:lnTo>
                    <a:pt x="6687" y="15374"/>
                  </a:lnTo>
                  <a:lnTo>
                    <a:pt x="6874" y="15814"/>
                  </a:lnTo>
                  <a:lnTo>
                    <a:pt x="6500" y="16100"/>
                  </a:lnTo>
                  <a:lnTo>
                    <a:pt x="5796" y="16243"/>
                  </a:lnTo>
                  <a:lnTo>
                    <a:pt x="5048" y="16210"/>
                  </a:lnTo>
                  <a:lnTo>
                    <a:pt x="4014" y="15990"/>
                  </a:lnTo>
                  <a:lnTo>
                    <a:pt x="3355" y="15528"/>
                  </a:lnTo>
                  <a:lnTo>
                    <a:pt x="3729" y="15143"/>
                  </a:lnTo>
                  <a:lnTo>
                    <a:pt x="4454" y="14846"/>
                  </a:lnTo>
                  <a:lnTo>
                    <a:pt x="5092" y="14879"/>
                  </a:lnTo>
                  <a:lnTo>
                    <a:pt x="5796" y="15011"/>
                  </a:lnTo>
                  <a:close/>
                  <a:moveTo>
                    <a:pt x="3718" y="15110"/>
                  </a:moveTo>
                  <a:lnTo>
                    <a:pt x="3597" y="14923"/>
                  </a:lnTo>
                  <a:lnTo>
                    <a:pt x="4421" y="14582"/>
                  </a:lnTo>
                  <a:lnTo>
                    <a:pt x="4443" y="14824"/>
                  </a:lnTo>
                  <a:lnTo>
                    <a:pt x="3718" y="15110"/>
                  </a:lnTo>
                  <a:close/>
                  <a:moveTo>
                    <a:pt x="4443" y="14582"/>
                  </a:moveTo>
                  <a:lnTo>
                    <a:pt x="5081" y="14626"/>
                  </a:lnTo>
                  <a:lnTo>
                    <a:pt x="5081" y="14846"/>
                  </a:lnTo>
                  <a:lnTo>
                    <a:pt x="4465" y="14824"/>
                  </a:lnTo>
                  <a:lnTo>
                    <a:pt x="4443" y="14582"/>
                  </a:lnTo>
                  <a:close/>
                  <a:moveTo>
                    <a:pt x="5081" y="14593"/>
                  </a:moveTo>
                  <a:lnTo>
                    <a:pt x="4443" y="14549"/>
                  </a:lnTo>
                  <a:lnTo>
                    <a:pt x="4366" y="14274"/>
                  </a:lnTo>
                  <a:lnTo>
                    <a:pt x="5103" y="14362"/>
                  </a:lnTo>
                  <a:close/>
                  <a:moveTo>
                    <a:pt x="4410" y="14560"/>
                  </a:moveTo>
                  <a:lnTo>
                    <a:pt x="3575" y="14901"/>
                  </a:lnTo>
                  <a:lnTo>
                    <a:pt x="3421" y="14637"/>
                  </a:lnTo>
                  <a:lnTo>
                    <a:pt x="4333" y="14274"/>
                  </a:lnTo>
                  <a:lnTo>
                    <a:pt x="4410" y="14560"/>
                  </a:lnTo>
                  <a:close/>
                  <a:moveTo>
                    <a:pt x="3696" y="15121"/>
                  </a:moveTo>
                  <a:lnTo>
                    <a:pt x="3322" y="15506"/>
                  </a:lnTo>
                  <a:lnTo>
                    <a:pt x="3014" y="15341"/>
                  </a:lnTo>
                  <a:lnTo>
                    <a:pt x="3575" y="14945"/>
                  </a:lnTo>
                  <a:lnTo>
                    <a:pt x="3696" y="15132"/>
                  </a:lnTo>
                  <a:close/>
                  <a:moveTo>
                    <a:pt x="3289" y="15517"/>
                  </a:moveTo>
                  <a:lnTo>
                    <a:pt x="3003" y="15627"/>
                  </a:lnTo>
                  <a:lnTo>
                    <a:pt x="3003" y="15363"/>
                  </a:lnTo>
                  <a:close/>
                  <a:moveTo>
                    <a:pt x="3333" y="15539"/>
                  </a:moveTo>
                  <a:lnTo>
                    <a:pt x="3992" y="16001"/>
                  </a:lnTo>
                  <a:lnTo>
                    <a:pt x="3773" y="16232"/>
                  </a:lnTo>
                  <a:lnTo>
                    <a:pt x="3025" y="15649"/>
                  </a:lnTo>
                  <a:close/>
                  <a:moveTo>
                    <a:pt x="4971" y="16540"/>
                  </a:moveTo>
                  <a:lnTo>
                    <a:pt x="5026" y="16936"/>
                  </a:lnTo>
                  <a:lnTo>
                    <a:pt x="3850" y="16727"/>
                  </a:lnTo>
                  <a:lnTo>
                    <a:pt x="3795" y="16276"/>
                  </a:lnTo>
                  <a:close/>
                  <a:moveTo>
                    <a:pt x="5004" y="16540"/>
                  </a:moveTo>
                  <a:lnTo>
                    <a:pt x="5917" y="16507"/>
                  </a:lnTo>
                  <a:lnTo>
                    <a:pt x="5994" y="16804"/>
                  </a:lnTo>
                  <a:lnTo>
                    <a:pt x="5059" y="16936"/>
                  </a:lnTo>
                  <a:close/>
                  <a:moveTo>
                    <a:pt x="5059" y="16969"/>
                  </a:moveTo>
                  <a:lnTo>
                    <a:pt x="5994" y="16837"/>
                  </a:lnTo>
                  <a:lnTo>
                    <a:pt x="6005" y="17222"/>
                  </a:lnTo>
                  <a:lnTo>
                    <a:pt x="5994" y="17222"/>
                  </a:lnTo>
                  <a:lnTo>
                    <a:pt x="4982" y="17420"/>
                  </a:lnTo>
                  <a:close/>
                  <a:moveTo>
                    <a:pt x="6005" y="17255"/>
                  </a:moveTo>
                  <a:lnTo>
                    <a:pt x="6005" y="17255"/>
                  </a:lnTo>
                  <a:lnTo>
                    <a:pt x="6005" y="17255"/>
                  </a:lnTo>
                  <a:lnTo>
                    <a:pt x="6016" y="17497"/>
                  </a:lnTo>
                  <a:lnTo>
                    <a:pt x="4927" y="17838"/>
                  </a:lnTo>
                  <a:lnTo>
                    <a:pt x="4982" y="17453"/>
                  </a:lnTo>
                  <a:lnTo>
                    <a:pt x="6005" y="17255"/>
                  </a:lnTo>
                  <a:close/>
                  <a:moveTo>
                    <a:pt x="6016" y="16804"/>
                  </a:moveTo>
                  <a:lnTo>
                    <a:pt x="5950" y="16507"/>
                  </a:lnTo>
                  <a:lnTo>
                    <a:pt x="6632" y="16309"/>
                  </a:lnTo>
                  <a:lnTo>
                    <a:pt x="6753" y="16496"/>
                  </a:lnTo>
                  <a:lnTo>
                    <a:pt x="6016" y="16804"/>
                  </a:lnTo>
                  <a:close/>
                  <a:moveTo>
                    <a:pt x="6049" y="17519"/>
                  </a:moveTo>
                  <a:lnTo>
                    <a:pt x="6940" y="17079"/>
                  </a:lnTo>
                  <a:lnTo>
                    <a:pt x="6984" y="17453"/>
                  </a:lnTo>
                  <a:lnTo>
                    <a:pt x="6016" y="17915"/>
                  </a:lnTo>
                  <a:close/>
                  <a:moveTo>
                    <a:pt x="6907" y="16771"/>
                  </a:moveTo>
                  <a:lnTo>
                    <a:pt x="7435" y="16188"/>
                  </a:lnTo>
                  <a:lnTo>
                    <a:pt x="7600" y="16331"/>
                  </a:lnTo>
                  <a:lnTo>
                    <a:pt x="6962" y="17024"/>
                  </a:lnTo>
                  <a:close/>
                  <a:moveTo>
                    <a:pt x="7424" y="16133"/>
                  </a:moveTo>
                  <a:lnTo>
                    <a:pt x="7259" y="15979"/>
                  </a:lnTo>
                  <a:lnTo>
                    <a:pt x="7259" y="15847"/>
                  </a:lnTo>
                  <a:lnTo>
                    <a:pt x="7446" y="15847"/>
                  </a:lnTo>
                  <a:lnTo>
                    <a:pt x="7424" y="16133"/>
                  </a:lnTo>
                  <a:close/>
                  <a:moveTo>
                    <a:pt x="7248" y="15814"/>
                  </a:moveTo>
                  <a:lnTo>
                    <a:pt x="6819" y="15264"/>
                  </a:lnTo>
                  <a:lnTo>
                    <a:pt x="6973" y="15154"/>
                  </a:lnTo>
                  <a:lnTo>
                    <a:pt x="7446" y="15814"/>
                  </a:lnTo>
                  <a:lnTo>
                    <a:pt x="7248" y="15814"/>
                  </a:lnTo>
                  <a:close/>
                  <a:moveTo>
                    <a:pt x="6797" y="15253"/>
                  </a:moveTo>
                  <a:lnTo>
                    <a:pt x="5884" y="14802"/>
                  </a:lnTo>
                  <a:lnTo>
                    <a:pt x="5961" y="14615"/>
                  </a:lnTo>
                  <a:lnTo>
                    <a:pt x="6951" y="15132"/>
                  </a:lnTo>
                  <a:lnTo>
                    <a:pt x="6797" y="15242"/>
                  </a:lnTo>
                  <a:close/>
                  <a:moveTo>
                    <a:pt x="5950" y="14582"/>
                  </a:moveTo>
                  <a:lnTo>
                    <a:pt x="5125" y="14340"/>
                  </a:lnTo>
                  <a:lnTo>
                    <a:pt x="5147" y="14110"/>
                  </a:lnTo>
                  <a:lnTo>
                    <a:pt x="6049" y="14406"/>
                  </a:lnTo>
                  <a:lnTo>
                    <a:pt x="5950" y="14571"/>
                  </a:lnTo>
                  <a:close/>
                  <a:moveTo>
                    <a:pt x="5939" y="14604"/>
                  </a:moveTo>
                  <a:lnTo>
                    <a:pt x="5862" y="14791"/>
                  </a:lnTo>
                  <a:lnTo>
                    <a:pt x="5114" y="14604"/>
                  </a:lnTo>
                  <a:lnTo>
                    <a:pt x="5125" y="14373"/>
                  </a:lnTo>
                  <a:close/>
                  <a:moveTo>
                    <a:pt x="5103" y="14340"/>
                  </a:moveTo>
                  <a:lnTo>
                    <a:pt x="4355" y="14253"/>
                  </a:lnTo>
                  <a:lnTo>
                    <a:pt x="4267" y="14011"/>
                  </a:lnTo>
                  <a:lnTo>
                    <a:pt x="5114" y="14099"/>
                  </a:lnTo>
                  <a:close/>
                  <a:moveTo>
                    <a:pt x="4322" y="14253"/>
                  </a:moveTo>
                  <a:lnTo>
                    <a:pt x="3399" y="14615"/>
                  </a:lnTo>
                  <a:lnTo>
                    <a:pt x="3289" y="14384"/>
                  </a:lnTo>
                  <a:lnTo>
                    <a:pt x="3388" y="14351"/>
                  </a:lnTo>
                  <a:lnTo>
                    <a:pt x="4234" y="14011"/>
                  </a:lnTo>
                  <a:close/>
                  <a:moveTo>
                    <a:pt x="3553" y="14912"/>
                  </a:moveTo>
                  <a:lnTo>
                    <a:pt x="2981" y="15330"/>
                  </a:lnTo>
                  <a:lnTo>
                    <a:pt x="2662" y="15253"/>
                  </a:lnTo>
                  <a:lnTo>
                    <a:pt x="3388" y="14659"/>
                  </a:lnTo>
                  <a:lnTo>
                    <a:pt x="3553" y="14923"/>
                  </a:lnTo>
                  <a:close/>
                  <a:moveTo>
                    <a:pt x="2992" y="15671"/>
                  </a:moveTo>
                  <a:lnTo>
                    <a:pt x="3762" y="16265"/>
                  </a:lnTo>
                  <a:lnTo>
                    <a:pt x="3806" y="16716"/>
                  </a:lnTo>
                  <a:lnTo>
                    <a:pt x="2926" y="15869"/>
                  </a:lnTo>
                  <a:close/>
                  <a:moveTo>
                    <a:pt x="3839" y="16760"/>
                  </a:moveTo>
                  <a:lnTo>
                    <a:pt x="5026" y="16969"/>
                  </a:lnTo>
                  <a:lnTo>
                    <a:pt x="4949" y="17420"/>
                  </a:lnTo>
                  <a:lnTo>
                    <a:pt x="3619" y="17266"/>
                  </a:lnTo>
                  <a:close/>
                  <a:moveTo>
                    <a:pt x="4949" y="17453"/>
                  </a:moveTo>
                  <a:lnTo>
                    <a:pt x="4894" y="17838"/>
                  </a:lnTo>
                  <a:lnTo>
                    <a:pt x="3355" y="17651"/>
                  </a:lnTo>
                  <a:lnTo>
                    <a:pt x="3608" y="17288"/>
                  </a:lnTo>
                  <a:close/>
                  <a:moveTo>
                    <a:pt x="4916" y="17871"/>
                  </a:moveTo>
                  <a:lnTo>
                    <a:pt x="6016" y="17530"/>
                  </a:lnTo>
                  <a:lnTo>
                    <a:pt x="5983" y="17926"/>
                  </a:lnTo>
                  <a:lnTo>
                    <a:pt x="4850" y="18387"/>
                  </a:lnTo>
                  <a:close/>
                  <a:moveTo>
                    <a:pt x="6973" y="17057"/>
                  </a:moveTo>
                  <a:lnTo>
                    <a:pt x="7622" y="16342"/>
                  </a:lnTo>
                  <a:lnTo>
                    <a:pt x="7841" y="16540"/>
                  </a:lnTo>
                  <a:lnTo>
                    <a:pt x="7006" y="17431"/>
                  </a:lnTo>
                  <a:close/>
                  <a:moveTo>
                    <a:pt x="7611" y="16298"/>
                  </a:moveTo>
                  <a:lnTo>
                    <a:pt x="7457" y="16155"/>
                  </a:lnTo>
                  <a:lnTo>
                    <a:pt x="7479" y="15847"/>
                  </a:lnTo>
                  <a:lnTo>
                    <a:pt x="7710" y="15847"/>
                  </a:lnTo>
                  <a:close/>
                  <a:moveTo>
                    <a:pt x="7479" y="15814"/>
                  </a:moveTo>
                  <a:lnTo>
                    <a:pt x="6995" y="15143"/>
                  </a:lnTo>
                  <a:lnTo>
                    <a:pt x="7193" y="15077"/>
                  </a:lnTo>
                  <a:lnTo>
                    <a:pt x="7699" y="15814"/>
                  </a:lnTo>
                  <a:lnTo>
                    <a:pt x="7479" y="15814"/>
                  </a:lnTo>
                  <a:close/>
                  <a:moveTo>
                    <a:pt x="6973" y="15121"/>
                  </a:moveTo>
                  <a:lnTo>
                    <a:pt x="5972" y="14593"/>
                  </a:lnTo>
                  <a:lnTo>
                    <a:pt x="6071" y="14428"/>
                  </a:lnTo>
                  <a:lnTo>
                    <a:pt x="7160" y="15055"/>
                  </a:lnTo>
                  <a:lnTo>
                    <a:pt x="6973" y="15110"/>
                  </a:lnTo>
                  <a:close/>
                  <a:moveTo>
                    <a:pt x="5147" y="14077"/>
                  </a:moveTo>
                  <a:lnTo>
                    <a:pt x="5213" y="13450"/>
                  </a:lnTo>
                  <a:lnTo>
                    <a:pt x="6038" y="13670"/>
                  </a:lnTo>
                  <a:lnTo>
                    <a:pt x="6049" y="14384"/>
                  </a:lnTo>
                  <a:lnTo>
                    <a:pt x="5147" y="14077"/>
                  </a:lnTo>
                  <a:close/>
                  <a:moveTo>
                    <a:pt x="5191" y="13406"/>
                  </a:moveTo>
                  <a:lnTo>
                    <a:pt x="4377" y="13285"/>
                  </a:lnTo>
                  <a:lnTo>
                    <a:pt x="4355" y="12878"/>
                  </a:lnTo>
                  <a:lnTo>
                    <a:pt x="5246" y="12933"/>
                  </a:lnTo>
                  <a:lnTo>
                    <a:pt x="5191" y="13406"/>
                  </a:lnTo>
                  <a:close/>
                  <a:moveTo>
                    <a:pt x="4377" y="13307"/>
                  </a:moveTo>
                  <a:lnTo>
                    <a:pt x="5180" y="13439"/>
                  </a:lnTo>
                  <a:lnTo>
                    <a:pt x="5114" y="14077"/>
                  </a:lnTo>
                  <a:lnTo>
                    <a:pt x="4256" y="13978"/>
                  </a:lnTo>
                  <a:lnTo>
                    <a:pt x="4377" y="13318"/>
                  </a:lnTo>
                  <a:close/>
                  <a:moveTo>
                    <a:pt x="4344" y="13307"/>
                  </a:moveTo>
                  <a:lnTo>
                    <a:pt x="4223" y="13978"/>
                  </a:lnTo>
                  <a:lnTo>
                    <a:pt x="3377" y="14329"/>
                  </a:lnTo>
                  <a:lnTo>
                    <a:pt x="3278" y="14362"/>
                  </a:lnTo>
                  <a:lnTo>
                    <a:pt x="2904" y="13373"/>
                  </a:lnTo>
                  <a:lnTo>
                    <a:pt x="4355" y="13307"/>
                  </a:lnTo>
                  <a:close/>
                  <a:moveTo>
                    <a:pt x="2970" y="15352"/>
                  </a:moveTo>
                  <a:lnTo>
                    <a:pt x="2970" y="15627"/>
                  </a:lnTo>
                  <a:lnTo>
                    <a:pt x="2651" y="15616"/>
                  </a:lnTo>
                  <a:lnTo>
                    <a:pt x="2640" y="15286"/>
                  </a:lnTo>
                  <a:lnTo>
                    <a:pt x="2981" y="15352"/>
                  </a:lnTo>
                  <a:close/>
                  <a:moveTo>
                    <a:pt x="2970" y="15660"/>
                  </a:moveTo>
                  <a:lnTo>
                    <a:pt x="2904" y="15847"/>
                  </a:lnTo>
                  <a:lnTo>
                    <a:pt x="2673" y="15649"/>
                  </a:lnTo>
                  <a:close/>
                  <a:moveTo>
                    <a:pt x="3806" y="16749"/>
                  </a:moveTo>
                  <a:cubicBezTo>
                    <a:pt x="3806" y="16749"/>
                    <a:pt x="3806" y="16749"/>
                    <a:pt x="3806" y="16749"/>
                  </a:cubicBezTo>
                  <a:lnTo>
                    <a:pt x="3597" y="17244"/>
                  </a:lnTo>
                  <a:lnTo>
                    <a:pt x="2486" y="16210"/>
                  </a:lnTo>
                  <a:lnTo>
                    <a:pt x="2904" y="15880"/>
                  </a:lnTo>
                  <a:lnTo>
                    <a:pt x="3806" y="16749"/>
                  </a:lnTo>
                  <a:close/>
                  <a:moveTo>
                    <a:pt x="2464" y="16188"/>
                  </a:moveTo>
                  <a:lnTo>
                    <a:pt x="2200" y="15935"/>
                  </a:lnTo>
                  <a:lnTo>
                    <a:pt x="2849" y="15880"/>
                  </a:lnTo>
                  <a:close/>
                  <a:moveTo>
                    <a:pt x="3575" y="17277"/>
                  </a:moveTo>
                  <a:lnTo>
                    <a:pt x="3322" y="17640"/>
                  </a:lnTo>
                  <a:lnTo>
                    <a:pt x="2112" y="16507"/>
                  </a:lnTo>
                  <a:lnTo>
                    <a:pt x="2464" y="16232"/>
                  </a:lnTo>
                  <a:lnTo>
                    <a:pt x="3575" y="17277"/>
                  </a:lnTo>
                  <a:close/>
                  <a:moveTo>
                    <a:pt x="3333" y="17673"/>
                  </a:moveTo>
                  <a:lnTo>
                    <a:pt x="4894" y="17871"/>
                  </a:lnTo>
                  <a:lnTo>
                    <a:pt x="4817" y="18387"/>
                  </a:lnTo>
                  <a:lnTo>
                    <a:pt x="3036" y="18123"/>
                  </a:lnTo>
                  <a:close/>
                  <a:moveTo>
                    <a:pt x="4839" y="18420"/>
                  </a:moveTo>
                  <a:lnTo>
                    <a:pt x="4839" y="18420"/>
                  </a:lnTo>
                  <a:lnTo>
                    <a:pt x="5983" y="17959"/>
                  </a:lnTo>
                  <a:lnTo>
                    <a:pt x="5950" y="18475"/>
                  </a:lnTo>
                  <a:lnTo>
                    <a:pt x="4729" y="19157"/>
                  </a:lnTo>
                  <a:lnTo>
                    <a:pt x="4839" y="18420"/>
                  </a:lnTo>
                  <a:close/>
                  <a:moveTo>
                    <a:pt x="5499" y="19982"/>
                  </a:moveTo>
                  <a:lnTo>
                    <a:pt x="4520" y="20147"/>
                  </a:lnTo>
                  <a:lnTo>
                    <a:pt x="4707" y="19300"/>
                  </a:lnTo>
                  <a:lnTo>
                    <a:pt x="4718" y="19212"/>
                  </a:lnTo>
                  <a:close/>
                  <a:moveTo>
                    <a:pt x="5532" y="20004"/>
                  </a:moveTo>
                  <a:lnTo>
                    <a:pt x="6599" y="21060"/>
                  </a:lnTo>
                  <a:lnTo>
                    <a:pt x="6049" y="21632"/>
                  </a:lnTo>
                  <a:lnTo>
                    <a:pt x="4355" y="20906"/>
                  </a:lnTo>
                  <a:lnTo>
                    <a:pt x="4520" y="20180"/>
                  </a:lnTo>
                  <a:lnTo>
                    <a:pt x="5521" y="20004"/>
                  </a:lnTo>
                  <a:close/>
                  <a:moveTo>
                    <a:pt x="6038" y="21665"/>
                  </a:moveTo>
                  <a:lnTo>
                    <a:pt x="5840" y="22346"/>
                  </a:lnTo>
                  <a:lnTo>
                    <a:pt x="4355" y="21994"/>
                  </a:lnTo>
                  <a:lnTo>
                    <a:pt x="4355" y="20939"/>
                  </a:lnTo>
                  <a:close/>
                  <a:moveTo>
                    <a:pt x="5829" y="22379"/>
                  </a:moveTo>
                  <a:lnTo>
                    <a:pt x="5521" y="23446"/>
                  </a:lnTo>
                  <a:lnTo>
                    <a:pt x="4355" y="23105"/>
                  </a:lnTo>
                  <a:lnTo>
                    <a:pt x="4355" y="22027"/>
                  </a:lnTo>
                  <a:close/>
                  <a:moveTo>
                    <a:pt x="5521" y="23479"/>
                  </a:moveTo>
                  <a:lnTo>
                    <a:pt x="5477" y="24898"/>
                  </a:lnTo>
                  <a:lnTo>
                    <a:pt x="4498" y="24810"/>
                  </a:lnTo>
                  <a:lnTo>
                    <a:pt x="4355" y="23138"/>
                  </a:lnTo>
                  <a:close/>
                  <a:moveTo>
                    <a:pt x="5543" y="23479"/>
                  </a:moveTo>
                  <a:lnTo>
                    <a:pt x="6489" y="23226"/>
                  </a:lnTo>
                  <a:lnTo>
                    <a:pt x="6412" y="24557"/>
                  </a:lnTo>
                  <a:lnTo>
                    <a:pt x="5499" y="24887"/>
                  </a:lnTo>
                  <a:lnTo>
                    <a:pt x="5543" y="23479"/>
                  </a:lnTo>
                  <a:close/>
                  <a:moveTo>
                    <a:pt x="5554" y="23446"/>
                  </a:moveTo>
                  <a:lnTo>
                    <a:pt x="5862" y="22368"/>
                  </a:lnTo>
                  <a:lnTo>
                    <a:pt x="6775" y="21808"/>
                  </a:lnTo>
                  <a:lnTo>
                    <a:pt x="6489" y="23204"/>
                  </a:lnTo>
                  <a:close/>
                  <a:moveTo>
                    <a:pt x="6808" y="21797"/>
                  </a:moveTo>
                  <a:lnTo>
                    <a:pt x="7545" y="21928"/>
                  </a:lnTo>
                  <a:lnTo>
                    <a:pt x="8303" y="22588"/>
                  </a:lnTo>
                  <a:lnTo>
                    <a:pt x="7380" y="22885"/>
                  </a:lnTo>
                  <a:lnTo>
                    <a:pt x="6522" y="23193"/>
                  </a:lnTo>
                  <a:lnTo>
                    <a:pt x="6808" y="21797"/>
                  </a:lnTo>
                  <a:close/>
                  <a:moveTo>
                    <a:pt x="7358" y="21445"/>
                  </a:moveTo>
                  <a:lnTo>
                    <a:pt x="7721" y="21445"/>
                  </a:lnTo>
                  <a:lnTo>
                    <a:pt x="7940" y="21862"/>
                  </a:lnTo>
                  <a:lnTo>
                    <a:pt x="8336" y="22313"/>
                  </a:lnTo>
                  <a:lnTo>
                    <a:pt x="7567" y="21906"/>
                  </a:lnTo>
                  <a:lnTo>
                    <a:pt x="7358" y="21445"/>
                  </a:lnTo>
                  <a:close/>
                  <a:moveTo>
                    <a:pt x="7347" y="21412"/>
                  </a:moveTo>
                  <a:lnTo>
                    <a:pt x="7358" y="21049"/>
                  </a:lnTo>
                  <a:lnTo>
                    <a:pt x="7611" y="20851"/>
                  </a:lnTo>
                  <a:lnTo>
                    <a:pt x="7710" y="21412"/>
                  </a:lnTo>
                  <a:lnTo>
                    <a:pt x="7347" y="21412"/>
                  </a:lnTo>
                  <a:close/>
                  <a:moveTo>
                    <a:pt x="7611" y="20807"/>
                  </a:moveTo>
                  <a:lnTo>
                    <a:pt x="7369" y="21005"/>
                  </a:lnTo>
                  <a:lnTo>
                    <a:pt x="7424" y="20510"/>
                  </a:lnTo>
                  <a:lnTo>
                    <a:pt x="7754" y="20081"/>
                  </a:lnTo>
                  <a:lnTo>
                    <a:pt x="7611" y="20807"/>
                  </a:lnTo>
                  <a:close/>
                  <a:moveTo>
                    <a:pt x="7424" y="20477"/>
                  </a:moveTo>
                  <a:lnTo>
                    <a:pt x="7204" y="19157"/>
                  </a:lnTo>
                  <a:lnTo>
                    <a:pt x="7786" y="18871"/>
                  </a:lnTo>
                  <a:lnTo>
                    <a:pt x="7797" y="19069"/>
                  </a:lnTo>
                  <a:lnTo>
                    <a:pt x="7765" y="20015"/>
                  </a:lnTo>
                  <a:lnTo>
                    <a:pt x="7424" y="20477"/>
                  </a:lnTo>
                  <a:close/>
                  <a:moveTo>
                    <a:pt x="7765" y="17585"/>
                  </a:moveTo>
                  <a:lnTo>
                    <a:pt x="7006" y="17893"/>
                  </a:lnTo>
                  <a:lnTo>
                    <a:pt x="7006" y="17475"/>
                  </a:lnTo>
                  <a:lnTo>
                    <a:pt x="7841" y="16584"/>
                  </a:lnTo>
                  <a:close/>
                  <a:moveTo>
                    <a:pt x="7633" y="16320"/>
                  </a:moveTo>
                  <a:lnTo>
                    <a:pt x="7743" y="15847"/>
                  </a:lnTo>
                  <a:lnTo>
                    <a:pt x="8061" y="15847"/>
                  </a:lnTo>
                  <a:lnTo>
                    <a:pt x="7852" y="16518"/>
                  </a:lnTo>
                  <a:close/>
                  <a:moveTo>
                    <a:pt x="7732" y="15814"/>
                  </a:moveTo>
                  <a:lnTo>
                    <a:pt x="7215" y="15077"/>
                  </a:lnTo>
                  <a:lnTo>
                    <a:pt x="7523" y="15011"/>
                  </a:lnTo>
                  <a:lnTo>
                    <a:pt x="8050" y="15814"/>
                  </a:lnTo>
                  <a:lnTo>
                    <a:pt x="7743" y="15814"/>
                  </a:lnTo>
                  <a:close/>
                  <a:moveTo>
                    <a:pt x="7193" y="15044"/>
                  </a:moveTo>
                  <a:lnTo>
                    <a:pt x="6071" y="14395"/>
                  </a:lnTo>
                  <a:lnTo>
                    <a:pt x="6071" y="13692"/>
                  </a:lnTo>
                  <a:lnTo>
                    <a:pt x="7490" y="14978"/>
                  </a:lnTo>
                  <a:close/>
                  <a:moveTo>
                    <a:pt x="6038" y="13637"/>
                  </a:moveTo>
                  <a:lnTo>
                    <a:pt x="5213" y="13417"/>
                  </a:lnTo>
                  <a:lnTo>
                    <a:pt x="5268" y="12944"/>
                  </a:lnTo>
                  <a:lnTo>
                    <a:pt x="6181" y="13197"/>
                  </a:lnTo>
                  <a:close/>
                  <a:moveTo>
                    <a:pt x="5246" y="12900"/>
                  </a:moveTo>
                  <a:lnTo>
                    <a:pt x="4344" y="12845"/>
                  </a:lnTo>
                  <a:lnTo>
                    <a:pt x="4278" y="11756"/>
                  </a:lnTo>
                  <a:lnTo>
                    <a:pt x="5367" y="11877"/>
                  </a:lnTo>
                  <a:lnTo>
                    <a:pt x="5246" y="12900"/>
                  </a:lnTo>
                  <a:close/>
                  <a:moveTo>
                    <a:pt x="4278" y="11723"/>
                  </a:moveTo>
                  <a:lnTo>
                    <a:pt x="4190" y="10568"/>
                  </a:lnTo>
                  <a:lnTo>
                    <a:pt x="5521" y="10579"/>
                  </a:lnTo>
                  <a:lnTo>
                    <a:pt x="5367" y="11844"/>
                  </a:lnTo>
                  <a:close/>
                  <a:moveTo>
                    <a:pt x="4190" y="10535"/>
                  </a:moveTo>
                  <a:lnTo>
                    <a:pt x="4014" y="8391"/>
                  </a:lnTo>
                  <a:lnTo>
                    <a:pt x="5356" y="8149"/>
                  </a:lnTo>
                  <a:lnTo>
                    <a:pt x="5433" y="8127"/>
                  </a:lnTo>
                  <a:lnTo>
                    <a:pt x="5521" y="10557"/>
                  </a:lnTo>
                  <a:close/>
                  <a:moveTo>
                    <a:pt x="4168" y="10535"/>
                  </a:moveTo>
                  <a:lnTo>
                    <a:pt x="2695" y="11030"/>
                  </a:lnTo>
                  <a:lnTo>
                    <a:pt x="2684" y="10887"/>
                  </a:lnTo>
                  <a:lnTo>
                    <a:pt x="2596" y="8974"/>
                  </a:lnTo>
                  <a:lnTo>
                    <a:pt x="2607" y="8952"/>
                  </a:lnTo>
                  <a:lnTo>
                    <a:pt x="3981" y="8402"/>
                  </a:lnTo>
                  <a:close/>
                  <a:moveTo>
                    <a:pt x="2651" y="10898"/>
                  </a:moveTo>
                  <a:lnTo>
                    <a:pt x="2662" y="11041"/>
                  </a:lnTo>
                  <a:lnTo>
                    <a:pt x="1551" y="11415"/>
                  </a:lnTo>
                  <a:lnTo>
                    <a:pt x="1419" y="9711"/>
                  </a:lnTo>
                  <a:lnTo>
                    <a:pt x="2563" y="8985"/>
                  </a:lnTo>
                  <a:lnTo>
                    <a:pt x="2651" y="10887"/>
                  </a:lnTo>
                  <a:close/>
                  <a:moveTo>
                    <a:pt x="2662" y="11074"/>
                  </a:moveTo>
                  <a:lnTo>
                    <a:pt x="2739" y="12262"/>
                  </a:lnTo>
                  <a:lnTo>
                    <a:pt x="1683" y="12636"/>
                  </a:lnTo>
                  <a:lnTo>
                    <a:pt x="1562" y="11437"/>
                  </a:lnTo>
                  <a:lnTo>
                    <a:pt x="2662" y="11074"/>
                  </a:lnTo>
                  <a:close/>
                  <a:moveTo>
                    <a:pt x="2739" y="12295"/>
                  </a:moveTo>
                  <a:lnTo>
                    <a:pt x="2772" y="12944"/>
                  </a:lnTo>
                  <a:lnTo>
                    <a:pt x="1771" y="13516"/>
                  </a:lnTo>
                  <a:lnTo>
                    <a:pt x="1683" y="12669"/>
                  </a:lnTo>
                  <a:lnTo>
                    <a:pt x="2739" y="12295"/>
                  </a:lnTo>
                  <a:close/>
                  <a:moveTo>
                    <a:pt x="2783" y="12977"/>
                  </a:moveTo>
                  <a:lnTo>
                    <a:pt x="2860" y="13351"/>
                  </a:lnTo>
                  <a:lnTo>
                    <a:pt x="1914" y="14121"/>
                  </a:lnTo>
                  <a:lnTo>
                    <a:pt x="1782" y="13549"/>
                  </a:lnTo>
                  <a:close/>
                  <a:moveTo>
                    <a:pt x="2871" y="13384"/>
                  </a:moveTo>
                  <a:lnTo>
                    <a:pt x="3245" y="14373"/>
                  </a:lnTo>
                  <a:lnTo>
                    <a:pt x="2035" y="14736"/>
                  </a:lnTo>
                  <a:lnTo>
                    <a:pt x="1925" y="14154"/>
                  </a:lnTo>
                  <a:lnTo>
                    <a:pt x="2871" y="13384"/>
                  </a:lnTo>
                  <a:close/>
                  <a:moveTo>
                    <a:pt x="2288" y="15055"/>
                  </a:moveTo>
                  <a:lnTo>
                    <a:pt x="2123" y="15539"/>
                  </a:lnTo>
                  <a:lnTo>
                    <a:pt x="1584" y="15209"/>
                  </a:lnTo>
                  <a:lnTo>
                    <a:pt x="2024" y="14769"/>
                  </a:lnTo>
                  <a:lnTo>
                    <a:pt x="2288" y="15055"/>
                  </a:lnTo>
                  <a:close/>
                  <a:moveTo>
                    <a:pt x="2618" y="15649"/>
                  </a:moveTo>
                  <a:lnTo>
                    <a:pt x="2860" y="15858"/>
                  </a:lnTo>
                  <a:lnTo>
                    <a:pt x="2178" y="15913"/>
                  </a:lnTo>
                  <a:lnTo>
                    <a:pt x="2156" y="15572"/>
                  </a:lnTo>
                  <a:lnTo>
                    <a:pt x="2618" y="15649"/>
                  </a:lnTo>
                  <a:close/>
                  <a:moveTo>
                    <a:pt x="2156" y="15935"/>
                  </a:moveTo>
                  <a:lnTo>
                    <a:pt x="2442" y="16210"/>
                  </a:lnTo>
                  <a:lnTo>
                    <a:pt x="2090" y="16485"/>
                  </a:lnTo>
                  <a:lnTo>
                    <a:pt x="1408" y="15836"/>
                  </a:lnTo>
                  <a:lnTo>
                    <a:pt x="2156" y="15935"/>
                  </a:lnTo>
                  <a:close/>
                  <a:moveTo>
                    <a:pt x="2090" y="16518"/>
                  </a:moveTo>
                  <a:lnTo>
                    <a:pt x="3311" y="17662"/>
                  </a:lnTo>
                  <a:lnTo>
                    <a:pt x="3003" y="18112"/>
                  </a:lnTo>
                  <a:lnTo>
                    <a:pt x="1760" y="17013"/>
                  </a:lnTo>
                  <a:lnTo>
                    <a:pt x="2090" y="16518"/>
                  </a:lnTo>
                  <a:lnTo>
                    <a:pt x="2090" y="16518"/>
                  </a:lnTo>
                  <a:close/>
                  <a:moveTo>
                    <a:pt x="3014" y="18145"/>
                  </a:moveTo>
                  <a:lnTo>
                    <a:pt x="4806" y="18420"/>
                  </a:lnTo>
                  <a:lnTo>
                    <a:pt x="4696" y="19157"/>
                  </a:lnTo>
                  <a:lnTo>
                    <a:pt x="2695" y="18607"/>
                  </a:lnTo>
                  <a:lnTo>
                    <a:pt x="3014" y="18145"/>
                  </a:lnTo>
                  <a:close/>
                  <a:moveTo>
                    <a:pt x="4696" y="19190"/>
                  </a:moveTo>
                  <a:lnTo>
                    <a:pt x="4674" y="19289"/>
                  </a:lnTo>
                  <a:lnTo>
                    <a:pt x="4487" y="20147"/>
                  </a:lnTo>
                  <a:lnTo>
                    <a:pt x="2618" y="19355"/>
                  </a:lnTo>
                  <a:lnTo>
                    <a:pt x="2607" y="19355"/>
                  </a:lnTo>
                  <a:lnTo>
                    <a:pt x="2684" y="18640"/>
                  </a:lnTo>
                  <a:close/>
                  <a:moveTo>
                    <a:pt x="4487" y="20180"/>
                  </a:moveTo>
                  <a:lnTo>
                    <a:pt x="4333" y="20895"/>
                  </a:lnTo>
                  <a:lnTo>
                    <a:pt x="2530" y="20114"/>
                  </a:lnTo>
                  <a:lnTo>
                    <a:pt x="2607" y="19388"/>
                  </a:lnTo>
                  <a:close/>
                  <a:moveTo>
                    <a:pt x="4322" y="20928"/>
                  </a:moveTo>
                  <a:lnTo>
                    <a:pt x="4322" y="21983"/>
                  </a:lnTo>
                  <a:lnTo>
                    <a:pt x="2783" y="21291"/>
                  </a:lnTo>
                  <a:lnTo>
                    <a:pt x="2541" y="20158"/>
                  </a:lnTo>
                  <a:close/>
                  <a:moveTo>
                    <a:pt x="4322" y="22016"/>
                  </a:moveTo>
                  <a:lnTo>
                    <a:pt x="4322" y="23094"/>
                  </a:lnTo>
                  <a:lnTo>
                    <a:pt x="3058" y="22577"/>
                  </a:lnTo>
                  <a:lnTo>
                    <a:pt x="2794" y="21335"/>
                  </a:lnTo>
                  <a:lnTo>
                    <a:pt x="4322" y="22016"/>
                  </a:lnTo>
                  <a:close/>
                  <a:moveTo>
                    <a:pt x="4322" y="23127"/>
                  </a:moveTo>
                  <a:lnTo>
                    <a:pt x="4465" y="24799"/>
                  </a:lnTo>
                  <a:lnTo>
                    <a:pt x="3509" y="24656"/>
                  </a:lnTo>
                  <a:lnTo>
                    <a:pt x="3080" y="22676"/>
                  </a:lnTo>
                  <a:lnTo>
                    <a:pt x="3058" y="22621"/>
                  </a:lnTo>
                  <a:lnTo>
                    <a:pt x="4322" y="23127"/>
                  </a:lnTo>
                  <a:close/>
                  <a:moveTo>
                    <a:pt x="4465" y="24832"/>
                  </a:moveTo>
                  <a:lnTo>
                    <a:pt x="4674" y="26371"/>
                  </a:lnTo>
                  <a:lnTo>
                    <a:pt x="3839" y="25920"/>
                  </a:lnTo>
                  <a:lnTo>
                    <a:pt x="3520" y="24689"/>
                  </a:lnTo>
                  <a:lnTo>
                    <a:pt x="4465" y="24832"/>
                  </a:lnTo>
                  <a:close/>
                  <a:moveTo>
                    <a:pt x="4498" y="24832"/>
                  </a:moveTo>
                  <a:lnTo>
                    <a:pt x="5466" y="24931"/>
                  </a:lnTo>
                  <a:lnTo>
                    <a:pt x="5279" y="26470"/>
                  </a:lnTo>
                  <a:lnTo>
                    <a:pt x="4707" y="26393"/>
                  </a:lnTo>
                  <a:lnTo>
                    <a:pt x="4498" y="24832"/>
                  </a:lnTo>
                  <a:close/>
                  <a:moveTo>
                    <a:pt x="5499" y="24920"/>
                  </a:moveTo>
                  <a:lnTo>
                    <a:pt x="6401" y="24590"/>
                  </a:lnTo>
                  <a:lnTo>
                    <a:pt x="6170" y="26052"/>
                  </a:lnTo>
                  <a:lnTo>
                    <a:pt x="5312" y="26470"/>
                  </a:lnTo>
                  <a:close/>
                  <a:moveTo>
                    <a:pt x="7358" y="24139"/>
                  </a:moveTo>
                  <a:lnTo>
                    <a:pt x="6434" y="24546"/>
                  </a:lnTo>
                  <a:lnTo>
                    <a:pt x="6522" y="23226"/>
                  </a:lnTo>
                  <a:lnTo>
                    <a:pt x="7380" y="22907"/>
                  </a:lnTo>
                  <a:lnTo>
                    <a:pt x="8314" y="22621"/>
                  </a:lnTo>
                  <a:lnTo>
                    <a:pt x="8215" y="23699"/>
                  </a:lnTo>
                  <a:close/>
                  <a:moveTo>
                    <a:pt x="8347" y="22610"/>
                  </a:moveTo>
                  <a:lnTo>
                    <a:pt x="8501" y="22555"/>
                  </a:lnTo>
                  <a:lnTo>
                    <a:pt x="8259" y="23523"/>
                  </a:lnTo>
                  <a:close/>
                  <a:moveTo>
                    <a:pt x="8336" y="22577"/>
                  </a:moveTo>
                  <a:lnTo>
                    <a:pt x="7655" y="21983"/>
                  </a:lnTo>
                  <a:lnTo>
                    <a:pt x="8391" y="22379"/>
                  </a:lnTo>
                  <a:lnTo>
                    <a:pt x="8490" y="22533"/>
                  </a:lnTo>
                  <a:close/>
                  <a:moveTo>
                    <a:pt x="7962" y="21841"/>
                  </a:moveTo>
                  <a:lnTo>
                    <a:pt x="7743" y="21445"/>
                  </a:lnTo>
                  <a:lnTo>
                    <a:pt x="8061" y="21280"/>
                  </a:lnTo>
                  <a:lnTo>
                    <a:pt x="8457" y="21709"/>
                  </a:lnTo>
                  <a:cubicBezTo>
                    <a:pt x="8457" y="21709"/>
                    <a:pt x="8457" y="21709"/>
                    <a:pt x="8468" y="21709"/>
                  </a:cubicBezTo>
                  <a:lnTo>
                    <a:pt x="9260" y="22181"/>
                  </a:lnTo>
                  <a:lnTo>
                    <a:pt x="8402" y="22346"/>
                  </a:lnTo>
                  <a:lnTo>
                    <a:pt x="7962" y="21841"/>
                  </a:lnTo>
                  <a:close/>
                  <a:moveTo>
                    <a:pt x="7732" y="21412"/>
                  </a:moveTo>
                  <a:lnTo>
                    <a:pt x="7644" y="20829"/>
                  </a:lnTo>
                  <a:lnTo>
                    <a:pt x="7962" y="20653"/>
                  </a:lnTo>
                  <a:lnTo>
                    <a:pt x="8050" y="21247"/>
                  </a:lnTo>
                  <a:lnTo>
                    <a:pt x="7732" y="21412"/>
                  </a:lnTo>
                  <a:close/>
                  <a:moveTo>
                    <a:pt x="7962" y="20620"/>
                  </a:moveTo>
                  <a:lnTo>
                    <a:pt x="7644" y="20796"/>
                  </a:lnTo>
                  <a:lnTo>
                    <a:pt x="7797" y="20037"/>
                  </a:lnTo>
                  <a:cubicBezTo>
                    <a:pt x="7907" y="19960"/>
                    <a:pt x="8061" y="19861"/>
                    <a:pt x="8127" y="19828"/>
                  </a:cubicBezTo>
                  <a:close/>
                  <a:moveTo>
                    <a:pt x="7797" y="19993"/>
                  </a:moveTo>
                  <a:lnTo>
                    <a:pt x="7819" y="19069"/>
                  </a:lnTo>
                  <a:lnTo>
                    <a:pt x="7819" y="18860"/>
                  </a:lnTo>
                  <a:lnTo>
                    <a:pt x="8325" y="18706"/>
                  </a:lnTo>
                  <a:lnTo>
                    <a:pt x="8127" y="19784"/>
                  </a:lnTo>
                  <a:cubicBezTo>
                    <a:pt x="8094" y="19806"/>
                    <a:pt x="7984" y="19872"/>
                    <a:pt x="7797" y="20004"/>
                  </a:cubicBezTo>
                  <a:close/>
                  <a:moveTo>
                    <a:pt x="7819" y="18827"/>
                  </a:moveTo>
                  <a:lnTo>
                    <a:pt x="7797" y="17607"/>
                  </a:lnTo>
                  <a:lnTo>
                    <a:pt x="8215" y="17222"/>
                  </a:lnTo>
                  <a:lnTo>
                    <a:pt x="8325" y="18673"/>
                  </a:lnTo>
                  <a:close/>
                  <a:moveTo>
                    <a:pt x="8215" y="17189"/>
                  </a:moveTo>
                  <a:lnTo>
                    <a:pt x="7797" y="17563"/>
                  </a:lnTo>
                  <a:lnTo>
                    <a:pt x="7874" y="16562"/>
                  </a:lnTo>
                  <a:lnTo>
                    <a:pt x="8281" y="16397"/>
                  </a:lnTo>
                  <a:lnTo>
                    <a:pt x="8215" y="17189"/>
                  </a:lnTo>
                  <a:close/>
                  <a:moveTo>
                    <a:pt x="7885" y="16518"/>
                  </a:moveTo>
                  <a:lnTo>
                    <a:pt x="8094" y="15836"/>
                  </a:lnTo>
                  <a:lnTo>
                    <a:pt x="8402" y="15616"/>
                  </a:lnTo>
                  <a:lnTo>
                    <a:pt x="8281" y="16364"/>
                  </a:lnTo>
                  <a:lnTo>
                    <a:pt x="7885" y="16529"/>
                  </a:lnTo>
                  <a:close/>
                  <a:moveTo>
                    <a:pt x="8083" y="15814"/>
                  </a:moveTo>
                  <a:lnTo>
                    <a:pt x="7545" y="14989"/>
                  </a:lnTo>
                  <a:lnTo>
                    <a:pt x="7896" y="14527"/>
                  </a:lnTo>
                  <a:lnTo>
                    <a:pt x="8402" y="15583"/>
                  </a:lnTo>
                  <a:close/>
                  <a:moveTo>
                    <a:pt x="7523" y="14967"/>
                  </a:moveTo>
                  <a:lnTo>
                    <a:pt x="6071" y="13659"/>
                  </a:lnTo>
                  <a:lnTo>
                    <a:pt x="6203" y="13208"/>
                  </a:lnTo>
                  <a:lnTo>
                    <a:pt x="7874" y="14505"/>
                  </a:lnTo>
                  <a:lnTo>
                    <a:pt x="7523" y="14967"/>
                  </a:lnTo>
                  <a:close/>
                  <a:moveTo>
                    <a:pt x="6181" y="13164"/>
                  </a:moveTo>
                  <a:lnTo>
                    <a:pt x="5268" y="12911"/>
                  </a:lnTo>
                  <a:lnTo>
                    <a:pt x="5400" y="11877"/>
                  </a:lnTo>
                  <a:lnTo>
                    <a:pt x="6522" y="12009"/>
                  </a:lnTo>
                  <a:lnTo>
                    <a:pt x="6181" y="13164"/>
                  </a:lnTo>
                  <a:close/>
                  <a:moveTo>
                    <a:pt x="5400" y="11855"/>
                  </a:moveTo>
                  <a:lnTo>
                    <a:pt x="5554" y="10590"/>
                  </a:lnTo>
                  <a:lnTo>
                    <a:pt x="6775" y="10645"/>
                  </a:lnTo>
                  <a:lnTo>
                    <a:pt x="6533" y="11976"/>
                  </a:lnTo>
                  <a:lnTo>
                    <a:pt x="5400" y="11855"/>
                  </a:lnTo>
                  <a:close/>
                  <a:moveTo>
                    <a:pt x="5554" y="10557"/>
                  </a:moveTo>
                  <a:lnTo>
                    <a:pt x="5455" y="8127"/>
                  </a:lnTo>
                  <a:lnTo>
                    <a:pt x="7094" y="7764"/>
                  </a:lnTo>
                  <a:lnTo>
                    <a:pt x="6786" y="10623"/>
                  </a:lnTo>
                  <a:lnTo>
                    <a:pt x="5554" y="10557"/>
                  </a:lnTo>
                  <a:close/>
                  <a:moveTo>
                    <a:pt x="5433" y="8105"/>
                  </a:moveTo>
                  <a:lnTo>
                    <a:pt x="5345" y="8127"/>
                  </a:lnTo>
                  <a:lnTo>
                    <a:pt x="4014" y="8369"/>
                  </a:lnTo>
                  <a:lnTo>
                    <a:pt x="3905" y="6489"/>
                  </a:lnTo>
                  <a:lnTo>
                    <a:pt x="5664" y="6027"/>
                  </a:lnTo>
                  <a:close/>
                  <a:moveTo>
                    <a:pt x="3981" y="8369"/>
                  </a:moveTo>
                  <a:lnTo>
                    <a:pt x="2596" y="8930"/>
                  </a:lnTo>
                  <a:lnTo>
                    <a:pt x="2596" y="8941"/>
                  </a:lnTo>
                  <a:lnTo>
                    <a:pt x="2497" y="7027"/>
                  </a:lnTo>
                  <a:lnTo>
                    <a:pt x="3872" y="6500"/>
                  </a:lnTo>
                  <a:close/>
                  <a:moveTo>
                    <a:pt x="2497" y="6994"/>
                  </a:moveTo>
                  <a:lnTo>
                    <a:pt x="2420" y="4278"/>
                  </a:lnTo>
                  <a:lnTo>
                    <a:pt x="3597" y="3563"/>
                  </a:lnTo>
                  <a:lnTo>
                    <a:pt x="3872" y="6478"/>
                  </a:lnTo>
                  <a:close/>
                  <a:moveTo>
                    <a:pt x="2563" y="8952"/>
                  </a:moveTo>
                  <a:lnTo>
                    <a:pt x="1419" y="9678"/>
                  </a:lnTo>
                  <a:lnTo>
                    <a:pt x="1320" y="7841"/>
                  </a:lnTo>
                  <a:lnTo>
                    <a:pt x="2475" y="7038"/>
                  </a:lnTo>
                  <a:lnTo>
                    <a:pt x="2563" y="8952"/>
                  </a:lnTo>
                  <a:close/>
                  <a:moveTo>
                    <a:pt x="1386" y="9700"/>
                  </a:moveTo>
                  <a:lnTo>
                    <a:pt x="572" y="10349"/>
                  </a:lnTo>
                  <a:lnTo>
                    <a:pt x="572" y="8512"/>
                  </a:lnTo>
                  <a:lnTo>
                    <a:pt x="1287" y="7863"/>
                  </a:lnTo>
                  <a:close/>
                  <a:moveTo>
                    <a:pt x="1386" y="9733"/>
                  </a:moveTo>
                  <a:lnTo>
                    <a:pt x="1529" y="11426"/>
                  </a:lnTo>
                  <a:lnTo>
                    <a:pt x="704" y="11932"/>
                  </a:lnTo>
                  <a:lnTo>
                    <a:pt x="572" y="10393"/>
                  </a:lnTo>
                  <a:lnTo>
                    <a:pt x="1386" y="9733"/>
                  </a:lnTo>
                  <a:close/>
                  <a:moveTo>
                    <a:pt x="726" y="11965"/>
                  </a:moveTo>
                  <a:lnTo>
                    <a:pt x="1529" y="11459"/>
                  </a:lnTo>
                  <a:lnTo>
                    <a:pt x="1650" y="12658"/>
                  </a:lnTo>
                  <a:lnTo>
                    <a:pt x="814" y="13274"/>
                  </a:lnTo>
                  <a:lnTo>
                    <a:pt x="726" y="12174"/>
                  </a:lnTo>
                  <a:lnTo>
                    <a:pt x="715" y="11976"/>
                  </a:lnTo>
                  <a:close/>
                  <a:moveTo>
                    <a:pt x="1661" y="12691"/>
                  </a:moveTo>
                  <a:lnTo>
                    <a:pt x="1749" y="13527"/>
                  </a:lnTo>
                  <a:lnTo>
                    <a:pt x="880" y="14231"/>
                  </a:lnTo>
                  <a:lnTo>
                    <a:pt x="814" y="13307"/>
                  </a:lnTo>
                  <a:close/>
                  <a:moveTo>
                    <a:pt x="1749" y="13560"/>
                  </a:moveTo>
                  <a:lnTo>
                    <a:pt x="1892" y="14143"/>
                  </a:lnTo>
                  <a:lnTo>
                    <a:pt x="1188" y="14813"/>
                  </a:lnTo>
                  <a:lnTo>
                    <a:pt x="891" y="14264"/>
                  </a:lnTo>
                  <a:close/>
                  <a:moveTo>
                    <a:pt x="1903" y="14176"/>
                  </a:moveTo>
                  <a:lnTo>
                    <a:pt x="2013" y="14747"/>
                  </a:lnTo>
                  <a:lnTo>
                    <a:pt x="1562" y="15198"/>
                  </a:lnTo>
                  <a:lnTo>
                    <a:pt x="1199" y="14835"/>
                  </a:lnTo>
                  <a:close/>
                  <a:moveTo>
                    <a:pt x="2123" y="15572"/>
                  </a:moveTo>
                  <a:lnTo>
                    <a:pt x="2145" y="15913"/>
                  </a:lnTo>
                  <a:lnTo>
                    <a:pt x="1375" y="15803"/>
                  </a:lnTo>
                  <a:lnTo>
                    <a:pt x="737" y="15627"/>
                  </a:lnTo>
                  <a:lnTo>
                    <a:pt x="1562" y="15231"/>
                  </a:lnTo>
                  <a:close/>
                  <a:moveTo>
                    <a:pt x="1364" y="15836"/>
                  </a:moveTo>
                  <a:lnTo>
                    <a:pt x="1364" y="15836"/>
                  </a:lnTo>
                  <a:lnTo>
                    <a:pt x="2068" y="16507"/>
                  </a:lnTo>
                  <a:lnTo>
                    <a:pt x="2068" y="16507"/>
                  </a:lnTo>
                  <a:lnTo>
                    <a:pt x="1738" y="16991"/>
                  </a:lnTo>
                  <a:lnTo>
                    <a:pt x="737" y="15660"/>
                  </a:lnTo>
                  <a:lnTo>
                    <a:pt x="1364" y="15836"/>
                  </a:lnTo>
                  <a:close/>
                  <a:moveTo>
                    <a:pt x="1738" y="17046"/>
                  </a:moveTo>
                  <a:lnTo>
                    <a:pt x="2981" y="18145"/>
                  </a:lnTo>
                  <a:lnTo>
                    <a:pt x="2673" y="18596"/>
                  </a:lnTo>
                  <a:lnTo>
                    <a:pt x="1441" y="17486"/>
                  </a:lnTo>
                  <a:close/>
                  <a:moveTo>
                    <a:pt x="2651" y="18629"/>
                  </a:moveTo>
                  <a:lnTo>
                    <a:pt x="2585" y="19333"/>
                  </a:lnTo>
                  <a:lnTo>
                    <a:pt x="1551" y="18464"/>
                  </a:lnTo>
                  <a:lnTo>
                    <a:pt x="1441" y="17530"/>
                  </a:lnTo>
                  <a:close/>
                  <a:moveTo>
                    <a:pt x="2585" y="19366"/>
                  </a:moveTo>
                  <a:lnTo>
                    <a:pt x="2508" y="20103"/>
                  </a:lnTo>
                  <a:lnTo>
                    <a:pt x="1672" y="19322"/>
                  </a:lnTo>
                  <a:lnTo>
                    <a:pt x="1562" y="18508"/>
                  </a:lnTo>
                  <a:close/>
                  <a:moveTo>
                    <a:pt x="2508" y="20136"/>
                  </a:moveTo>
                  <a:lnTo>
                    <a:pt x="2750" y="21269"/>
                  </a:lnTo>
                  <a:lnTo>
                    <a:pt x="1815" y="20312"/>
                  </a:lnTo>
                  <a:lnTo>
                    <a:pt x="1815" y="20312"/>
                  </a:lnTo>
                  <a:lnTo>
                    <a:pt x="1683" y="19366"/>
                  </a:lnTo>
                  <a:close/>
                  <a:moveTo>
                    <a:pt x="2750" y="21313"/>
                  </a:moveTo>
                  <a:cubicBezTo>
                    <a:pt x="2750" y="21313"/>
                    <a:pt x="2761" y="21313"/>
                    <a:pt x="2761" y="21324"/>
                  </a:cubicBezTo>
                  <a:lnTo>
                    <a:pt x="3014" y="22544"/>
                  </a:lnTo>
                  <a:lnTo>
                    <a:pt x="2068" y="21511"/>
                  </a:lnTo>
                  <a:lnTo>
                    <a:pt x="1826" y="20367"/>
                  </a:lnTo>
                  <a:close/>
                  <a:moveTo>
                    <a:pt x="3036" y="22599"/>
                  </a:moveTo>
                  <a:lnTo>
                    <a:pt x="3047" y="22687"/>
                  </a:lnTo>
                  <a:lnTo>
                    <a:pt x="3476" y="24623"/>
                  </a:lnTo>
                  <a:lnTo>
                    <a:pt x="2497" y="23567"/>
                  </a:lnTo>
                  <a:lnTo>
                    <a:pt x="2079" y="21577"/>
                  </a:lnTo>
                  <a:lnTo>
                    <a:pt x="3025" y="22599"/>
                  </a:lnTo>
                  <a:close/>
                  <a:moveTo>
                    <a:pt x="3487" y="24678"/>
                  </a:moveTo>
                  <a:lnTo>
                    <a:pt x="3795" y="25887"/>
                  </a:lnTo>
                  <a:lnTo>
                    <a:pt x="2530" y="24656"/>
                  </a:lnTo>
                  <a:lnTo>
                    <a:pt x="2497" y="23622"/>
                  </a:lnTo>
                  <a:lnTo>
                    <a:pt x="3487" y="24678"/>
                  </a:lnTo>
                  <a:close/>
                  <a:moveTo>
                    <a:pt x="3806" y="25931"/>
                  </a:moveTo>
                  <a:lnTo>
                    <a:pt x="3762" y="26844"/>
                  </a:lnTo>
                  <a:lnTo>
                    <a:pt x="2981" y="25942"/>
                  </a:lnTo>
                  <a:lnTo>
                    <a:pt x="2552" y="24711"/>
                  </a:lnTo>
                  <a:close/>
                  <a:moveTo>
                    <a:pt x="3839" y="25953"/>
                  </a:moveTo>
                  <a:lnTo>
                    <a:pt x="4674" y="26415"/>
                  </a:lnTo>
                  <a:lnTo>
                    <a:pt x="4630" y="27526"/>
                  </a:lnTo>
                  <a:lnTo>
                    <a:pt x="3795" y="26866"/>
                  </a:lnTo>
                  <a:close/>
                  <a:moveTo>
                    <a:pt x="4707" y="26415"/>
                  </a:moveTo>
                  <a:lnTo>
                    <a:pt x="5279" y="26503"/>
                  </a:lnTo>
                  <a:lnTo>
                    <a:pt x="5466" y="28186"/>
                  </a:lnTo>
                  <a:lnTo>
                    <a:pt x="4663" y="27548"/>
                  </a:lnTo>
                  <a:lnTo>
                    <a:pt x="4707" y="26415"/>
                  </a:lnTo>
                  <a:close/>
                  <a:moveTo>
                    <a:pt x="5312" y="26503"/>
                  </a:moveTo>
                  <a:lnTo>
                    <a:pt x="6170" y="26085"/>
                  </a:lnTo>
                  <a:lnTo>
                    <a:pt x="6489" y="28593"/>
                  </a:lnTo>
                  <a:lnTo>
                    <a:pt x="5499" y="28208"/>
                  </a:lnTo>
                  <a:close/>
                  <a:moveTo>
                    <a:pt x="6203" y="26096"/>
                  </a:moveTo>
                  <a:lnTo>
                    <a:pt x="7589" y="27328"/>
                  </a:lnTo>
                  <a:lnTo>
                    <a:pt x="7644" y="29407"/>
                  </a:lnTo>
                  <a:lnTo>
                    <a:pt x="6522" y="28615"/>
                  </a:lnTo>
                  <a:close/>
                  <a:moveTo>
                    <a:pt x="7622" y="27339"/>
                  </a:moveTo>
                  <a:lnTo>
                    <a:pt x="9040" y="27955"/>
                  </a:lnTo>
                  <a:lnTo>
                    <a:pt x="8677" y="29956"/>
                  </a:lnTo>
                  <a:lnTo>
                    <a:pt x="7677" y="29429"/>
                  </a:lnTo>
                  <a:lnTo>
                    <a:pt x="7622" y="27339"/>
                  </a:lnTo>
                  <a:close/>
                  <a:moveTo>
                    <a:pt x="7611" y="27306"/>
                  </a:moveTo>
                  <a:lnTo>
                    <a:pt x="7446" y="26624"/>
                  </a:lnTo>
                  <a:lnTo>
                    <a:pt x="8875" y="27251"/>
                  </a:lnTo>
                  <a:lnTo>
                    <a:pt x="9029" y="27922"/>
                  </a:lnTo>
                  <a:close/>
                  <a:moveTo>
                    <a:pt x="7446" y="26580"/>
                  </a:moveTo>
                  <a:lnTo>
                    <a:pt x="7545" y="26052"/>
                  </a:lnTo>
                  <a:lnTo>
                    <a:pt x="8842" y="26261"/>
                  </a:lnTo>
                  <a:lnTo>
                    <a:pt x="8875" y="27218"/>
                  </a:lnTo>
                  <a:lnTo>
                    <a:pt x="7446" y="26580"/>
                  </a:lnTo>
                  <a:close/>
                  <a:moveTo>
                    <a:pt x="7556" y="26019"/>
                  </a:moveTo>
                  <a:lnTo>
                    <a:pt x="8171" y="25305"/>
                  </a:lnTo>
                  <a:lnTo>
                    <a:pt x="9161" y="25140"/>
                  </a:lnTo>
                  <a:lnTo>
                    <a:pt x="9073" y="25393"/>
                  </a:lnTo>
                  <a:lnTo>
                    <a:pt x="8842" y="26239"/>
                  </a:lnTo>
                  <a:lnTo>
                    <a:pt x="7556" y="26030"/>
                  </a:lnTo>
                  <a:close/>
                  <a:moveTo>
                    <a:pt x="8182" y="25272"/>
                  </a:moveTo>
                  <a:lnTo>
                    <a:pt x="8248" y="23721"/>
                  </a:lnTo>
                  <a:lnTo>
                    <a:pt x="9447" y="23578"/>
                  </a:lnTo>
                  <a:lnTo>
                    <a:pt x="9172" y="25107"/>
                  </a:lnTo>
                  <a:close/>
                  <a:moveTo>
                    <a:pt x="8248" y="23699"/>
                  </a:moveTo>
                  <a:lnTo>
                    <a:pt x="8534" y="22555"/>
                  </a:lnTo>
                  <a:lnTo>
                    <a:pt x="9601" y="22764"/>
                  </a:lnTo>
                  <a:lnTo>
                    <a:pt x="9447" y="23545"/>
                  </a:lnTo>
                  <a:lnTo>
                    <a:pt x="8248" y="23699"/>
                  </a:lnTo>
                  <a:close/>
                  <a:moveTo>
                    <a:pt x="8534" y="22522"/>
                  </a:moveTo>
                  <a:lnTo>
                    <a:pt x="8424" y="22379"/>
                  </a:lnTo>
                  <a:lnTo>
                    <a:pt x="9304" y="22203"/>
                  </a:lnTo>
                  <a:lnTo>
                    <a:pt x="9590" y="22731"/>
                  </a:lnTo>
                  <a:lnTo>
                    <a:pt x="8534" y="22522"/>
                  </a:lnTo>
                  <a:close/>
                  <a:moveTo>
                    <a:pt x="8479" y="21687"/>
                  </a:moveTo>
                  <a:lnTo>
                    <a:pt x="8116" y="21280"/>
                  </a:lnTo>
                  <a:lnTo>
                    <a:pt x="8886" y="21445"/>
                  </a:lnTo>
                  <a:lnTo>
                    <a:pt x="9271" y="22137"/>
                  </a:lnTo>
                  <a:close/>
                  <a:moveTo>
                    <a:pt x="8083" y="21247"/>
                  </a:moveTo>
                  <a:lnTo>
                    <a:pt x="7995" y="20653"/>
                  </a:lnTo>
                  <a:lnTo>
                    <a:pt x="8721" y="20741"/>
                  </a:lnTo>
                  <a:lnTo>
                    <a:pt x="8875" y="21412"/>
                  </a:lnTo>
                  <a:close/>
                  <a:moveTo>
                    <a:pt x="8721" y="20719"/>
                  </a:moveTo>
                  <a:lnTo>
                    <a:pt x="7995" y="20620"/>
                  </a:lnTo>
                  <a:lnTo>
                    <a:pt x="8160" y="19817"/>
                  </a:lnTo>
                  <a:cubicBezTo>
                    <a:pt x="8226" y="19839"/>
                    <a:pt x="8589" y="19949"/>
                    <a:pt x="8831" y="20026"/>
                  </a:cubicBezTo>
                  <a:close/>
                  <a:moveTo>
                    <a:pt x="8160" y="19784"/>
                  </a:moveTo>
                  <a:lnTo>
                    <a:pt x="8358" y="18695"/>
                  </a:lnTo>
                  <a:lnTo>
                    <a:pt x="9073" y="18508"/>
                  </a:lnTo>
                  <a:lnTo>
                    <a:pt x="8842" y="20004"/>
                  </a:lnTo>
                  <a:cubicBezTo>
                    <a:pt x="8644" y="19938"/>
                    <a:pt x="8248" y="19806"/>
                    <a:pt x="8160" y="19784"/>
                  </a:cubicBezTo>
                  <a:close/>
                  <a:moveTo>
                    <a:pt x="8358" y="18673"/>
                  </a:moveTo>
                  <a:lnTo>
                    <a:pt x="8248" y="17200"/>
                  </a:lnTo>
                  <a:lnTo>
                    <a:pt x="8908" y="16936"/>
                  </a:lnTo>
                  <a:lnTo>
                    <a:pt x="9084" y="18475"/>
                  </a:lnTo>
                  <a:close/>
                  <a:moveTo>
                    <a:pt x="8908" y="16903"/>
                  </a:moveTo>
                  <a:lnTo>
                    <a:pt x="8248" y="17167"/>
                  </a:lnTo>
                  <a:lnTo>
                    <a:pt x="8314" y="16386"/>
                  </a:lnTo>
                  <a:lnTo>
                    <a:pt x="8963" y="15957"/>
                  </a:lnTo>
                  <a:close/>
                  <a:moveTo>
                    <a:pt x="8314" y="16342"/>
                  </a:moveTo>
                  <a:lnTo>
                    <a:pt x="8435" y="15594"/>
                  </a:lnTo>
                  <a:lnTo>
                    <a:pt x="9073" y="14824"/>
                  </a:lnTo>
                  <a:lnTo>
                    <a:pt x="8963" y="15924"/>
                  </a:lnTo>
                  <a:close/>
                  <a:moveTo>
                    <a:pt x="8424" y="15561"/>
                  </a:moveTo>
                  <a:lnTo>
                    <a:pt x="7918" y="14494"/>
                  </a:lnTo>
                  <a:lnTo>
                    <a:pt x="8600" y="13241"/>
                  </a:lnTo>
                  <a:lnTo>
                    <a:pt x="9084" y="14769"/>
                  </a:lnTo>
                  <a:lnTo>
                    <a:pt x="8424" y="15561"/>
                  </a:lnTo>
                  <a:close/>
                  <a:moveTo>
                    <a:pt x="7896" y="14472"/>
                  </a:moveTo>
                  <a:lnTo>
                    <a:pt x="6214" y="13175"/>
                  </a:lnTo>
                  <a:lnTo>
                    <a:pt x="6555" y="12009"/>
                  </a:lnTo>
                  <a:lnTo>
                    <a:pt x="8347" y="12405"/>
                  </a:lnTo>
                  <a:lnTo>
                    <a:pt x="8589" y="13197"/>
                  </a:lnTo>
                  <a:lnTo>
                    <a:pt x="7896" y="14472"/>
                  </a:lnTo>
                  <a:close/>
                  <a:moveTo>
                    <a:pt x="6566" y="11976"/>
                  </a:moveTo>
                  <a:lnTo>
                    <a:pt x="6808" y="10645"/>
                  </a:lnTo>
                  <a:lnTo>
                    <a:pt x="9073" y="9898"/>
                  </a:lnTo>
                  <a:lnTo>
                    <a:pt x="8347" y="12372"/>
                  </a:lnTo>
                  <a:close/>
                  <a:moveTo>
                    <a:pt x="6819" y="10612"/>
                  </a:moveTo>
                  <a:lnTo>
                    <a:pt x="7127" y="7764"/>
                  </a:lnTo>
                  <a:lnTo>
                    <a:pt x="7248" y="7731"/>
                  </a:lnTo>
                  <a:lnTo>
                    <a:pt x="9018" y="7676"/>
                  </a:lnTo>
                  <a:lnTo>
                    <a:pt x="9084" y="9865"/>
                  </a:lnTo>
                  <a:close/>
                  <a:moveTo>
                    <a:pt x="7237" y="7709"/>
                  </a:moveTo>
                  <a:lnTo>
                    <a:pt x="7127" y="7731"/>
                  </a:lnTo>
                  <a:lnTo>
                    <a:pt x="7358" y="5554"/>
                  </a:lnTo>
                  <a:lnTo>
                    <a:pt x="8952" y="5444"/>
                  </a:lnTo>
                  <a:lnTo>
                    <a:pt x="9018" y="7643"/>
                  </a:lnTo>
                  <a:lnTo>
                    <a:pt x="7237" y="7698"/>
                  </a:lnTo>
                  <a:close/>
                  <a:moveTo>
                    <a:pt x="7358" y="5532"/>
                  </a:moveTo>
                  <a:lnTo>
                    <a:pt x="6995" y="2090"/>
                  </a:lnTo>
                  <a:lnTo>
                    <a:pt x="8842" y="1925"/>
                  </a:lnTo>
                  <a:lnTo>
                    <a:pt x="8952" y="5422"/>
                  </a:lnTo>
                  <a:lnTo>
                    <a:pt x="7358" y="5532"/>
                  </a:lnTo>
                  <a:close/>
                  <a:moveTo>
                    <a:pt x="5180" y="814"/>
                  </a:moveTo>
                  <a:lnTo>
                    <a:pt x="7248" y="165"/>
                  </a:lnTo>
                  <a:lnTo>
                    <a:pt x="6973" y="2068"/>
                  </a:lnTo>
                  <a:lnTo>
                    <a:pt x="5169" y="2739"/>
                  </a:lnTo>
                  <a:lnTo>
                    <a:pt x="5180" y="814"/>
                  </a:lnTo>
                  <a:close/>
                  <a:moveTo>
                    <a:pt x="5664" y="5994"/>
                  </a:moveTo>
                  <a:lnTo>
                    <a:pt x="3905" y="6467"/>
                  </a:lnTo>
                  <a:lnTo>
                    <a:pt x="3630" y="3541"/>
                  </a:lnTo>
                  <a:lnTo>
                    <a:pt x="5147" y="2783"/>
                  </a:lnTo>
                  <a:close/>
                  <a:moveTo>
                    <a:pt x="5158" y="825"/>
                  </a:moveTo>
                  <a:lnTo>
                    <a:pt x="5136" y="2750"/>
                  </a:lnTo>
                  <a:lnTo>
                    <a:pt x="3630" y="3508"/>
                  </a:lnTo>
                  <a:lnTo>
                    <a:pt x="3564" y="1936"/>
                  </a:lnTo>
                  <a:lnTo>
                    <a:pt x="5158" y="825"/>
                  </a:lnTo>
                  <a:close/>
                  <a:moveTo>
                    <a:pt x="2420" y="3090"/>
                  </a:moveTo>
                  <a:lnTo>
                    <a:pt x="3531" y="1969"/>
                  </a:lnTo>
                  <a:lnTo>
                    <a:pt x="3597" y="3519"/>
                  </a:lnTo>
                  <a:lnTo>
                    <a:pt x="2420" y="4245"/>
                  </a:lnTo>
                  <a:close/>
                  <a:moveTo>
                    <a:pt x="2475" y="7005"/>
                  </a:moveTo>
                  <a:lnTo>
                    <a:pt x="1320" y="7797"/>
                  </a:lnTo>
                  <a:lnTo>
                    <a:pt x="1386" y="5246"/>
                  </a:lnTo>
                  <a:lnTo>
                    <a:pt x="2398" y="4311"/>
                  </a:lnTo>
                  <a:lnTo>
                    <a:pt x="2475" y="7005"/>
                  </a:lnTo>
                  <a:close/>
                  <a:moveTo>
                    <a:pt x="1496" y="4443"/>
                  </a:moveTo>
                  <a:lnTo>
                    <a:pt x="2387" y="3134"/>
                  </a:lnTo>
                  <a:lnTo>
                    <a:pt x="2387" y="4267"/>
                  </a:lnTo>
                  <a:lnTo>
                    <a:pt x="1386" y="5191"/>
                  </a:lnTo>
                  <a:lnTo>
                    <a:pt x="1496" y="4443"/>
                  </a:lnTo>
                  <a:close/>
                  <a:moveTo>
                    <a:pt x="1463" y="4531"/>
                  </a:moveTo>
                  <a:lnTo>
                    <a:pt x="1353" y="5224"/>
                  </a:lnTo>
                  <a:lnTo>
                    <a:pt x="891" y="5653"/>
                  </a:lnTo>
                  <a:close/>
                  <a:moveTo>
                    <a:pt x="858" y="5730"/>
                  </a:moveTo>
                  <a:lnTo>
                    <a:pt x="1353" y="5268"/>
                  </a:lnTo>
                  <a:lnTo>
                    <a:pt x="1287" y="7819"/>
                  </a:lnTo>
                  <a:lnTo>
                    <a:pt x="583" y="8468"/>
                  </a:lnTo>
                  <a:close/>
                  <a:moveTo>
                    <a:pt x="803" y="5972"/>
                  </a:moveTo>
                  <a:lnTo>
                    <a:pt x="550" y="8501"/>
                  </a:lnTo>
                  <a:lnTo>
                    <a:pt x="121" y="9073"/>
                  </a:lnTo>
                  <a:lnTo>
                    <a:pt x="803" y="5972"/>
                  </a:lnTo>
                  <a:close/>
                  <a:moveTo>
                    <a:pt x="110" y="9139"/>
                  </a:moveTo>
                  <a:lnTo>
                    <a:pt x="550" y="8545"/>
                  </a:lnTo>
                  <a:lnTo>
                    <a:pt x="550" y="10371"/>
                  </a:lnTo>
                  <a:cubicBezTo>
                    <a:pt x="209" y="10667"/>
                    <a:pt x="99" y="10777"/>
                    <a:pt x="66" y="10810"/>
                  </a:cubicBezTo>
                  <a:close/>
                  <a:moveTo>
                    <a:pt x="66" y="10854"/>
                  </a:moveTo>
                  <a:cubicBezTo>
                    <a:pt x="66" y="10854"/>
                    <a:pt x="66" y="10854"/>
                    <a:pt x="77" y="10843"/>
                  </a:cubicBezTo>
                  <a:cubicBezTo>
                    <a:pt x="88" y="10810"/>
                    <a:pt x="363" y="10568"/>
                    <a:pt x="550" y="10415"/>
                  </a:cubicBezTo>
                  <a:lnTo>
                    <a:pt x="682" y="11954"/>
                  </a:lnTo>
                  <a:lnTo>
                    <a:pt x="23" y="12504"/>
                  </a:lnTo>
                  <a:lnTo>
                    <a:pt x="55" y="10854"/>
                  </a:lnTo>
                  <a:close/>
                  <a:moveTo>
                    <a:pt x="23" y="12537"/>
                  </a:moveTo>
                  <a:lnTo>
                    <a:pt x="682" y="11998"/>
                  </a:lnTo>
                  <a:lnTo>
                    <a:pt x="693" y="12174"/>
                  </a:lnTo>
                  <a:lnTo>
                    <a:pt x="781" y="13285"/>
                  </a:lnTo>
                  <a:lnTo>
                    <a:pt x="176" y="13384"/>
                  </a:lnTo>
                  <a:close/>
                  <a:moveTo>
                    <a:pt x="198" y="13483"/>
                  </a:moveTo>
                  <a:lnTo>
                    <a:pt x="187" y="13417"/>
                  </a:lnTo>
                  <a:lnTo>
                    <a:pt x="781" y="13307"/>
                  </a:lnTo>
                  <a:lnTo>
                    <a:pt x="847" y="14242"/>
                  </a:lnTo>
                  <a:lnTo>
                    <a:pt x="352" y="14187"/>
                  </a:lnTo>
                  <a:close/>
                  <a:moveTo>
                    <a:pt x="396" y="14384"/>
                  </a:moveTo>
                  <a:lnTo>
                    <a:pt x="363" y="14209"/>
                  </a:lnTo>
                  <a:lnTo>
                    <a:pt x="858" y="14274"/>
                  </a:lnTo>
                  <a:lnTo>
                    <a:pt x="1155" y="14813"/>
                  </a:lnTo>
                  <a:lnTo>
                    <a:pt x="506" y="14813"/>
                  </a:lnTo>
                  <a:lnTo>
                    <a:pt x="396" y="14373"/>
                  </a:lnTo>
                  <a:close/>
                  <a:moveTo>
                    <a:pt x="517" y="14846"/>
                  </a:moveTo>
                  <a:lnTo>
                    <a:pt x="1177" y="14846"/>
                  </a:lnTo>
                  <a:lnTo>
                    <a:pt x="1540" y="15209"/>
                  </a:lnTo>
                  <a:lnTo>
                    <a:pt x="704" y="15605"/>
                  </a:lnTo>
                  <a:lnTo>
                    <a:pt x="517" y="14846"/>
                  </a:lnTo>
                  <a:close/>
                  <a:moveTo>
                    <a:pt x="715" y="15671"/>
                  </a:moveTo>
                  <a:lnTo>
                    <a:pt x="1716" y="17013"/>
                  </a:lnTo>
                  <a:lnTo>
                    <a:pt x="1419" y="17464"/>
                  </a:lnTo>
                  <a:lnTo>
                    <a:pt x="682" y="16353"/>
                  </a:lnTo>
                  <a:lnTo>
                    <a:pt x="715" y="15671"/>
                  </a:lnTo>
                  <a:close/>
                  <a:moveTo>
                    <a:pt x="682" y="16408"/>
                  </a:moveTo>
                  <a:lnTo>
                    <a:pt x="1408" y="17486"/>
                  </a:lnTo>
                  <a:lnTo>
                    <a:pt x="1518" y="18431"/>
                  </a:lnTo>
                  <a:lnTo>
                    <a:pt x="715" y="17530"/>
                  </a:lnTo>
                  <a:close/>
                  <a:moveTo>
                    <a:pt x="726" y="17585"/>
                  </a:moveTo>
                  <a:lnTo>
                    <a:pt x="1529" y="18475"/>
                  </a:lnTo>
                  <a:lnTo>
                    <a:pt x="1639" y="19289"/>
                  </a:lnTo>
                  <a:lnTo>
                    <a:pt x="858" y="18552"/>
                  </a:lnTo>
                  <a:lnTo>
                    <a:pt x="726" y="17585"/>
                  </a:lnTo>
                  <a:close/>
                  <a:moveTo>
                    <a:pt x="858" y="18596"/>
                  </a:moveTo>
                  <a:lnTo>
                    <a:pt x="1650" y="19333"/>
                  </a:lnTo>
                  <a:lnTo>
                    <a:pt x="1782" y="20279"/>
                  </a:lnTo>
                  <a:lnTo>
                    <a:pt x="1001" y="19487"/>
                  </a:lnTo>
                  <a:close/>
                  <a:moveTo>
                    <a:pt x="1012" y="19542"/>
                  </a:moveTo>
                  <a:lnTo>
                    <a:pt x="1782" y="20323"/>
                  </a:lnTo>
                  <a:lnTo>
                    <a:pt x="2024" y="21467"/>
                  </a:lnTo>
                  <a:lnTo>
                    <a:pt x="1177" y="20554"/>
                  </a:lnTo>
                  <a:lnTo>
                    <a:pt x="1012" y="19542"/>
                  </a:lnTo>
                  <a:close/>
                  <a:moveTo>
                    <a:pt x="1199" y="20620"/>
                  </a:moveTo>
                  <a:lnTo>
                    <a:pt x="2035" y="21522"/>
                  </a:lnTo>
                  <a:lnTo>
                    <a:pt x="2453" y="23512"/>
                  </a:lnTo>
                  <a:lnTo>
                    <a:pt x="1639" y="22357"/>
                  </a:lnTo>
                  <a:close/>
                  <a:moveTo>
                    <a:pt x="1661" y="22434"/>
                  </a:moveTo>
                  <a:lnTo>
                    <a:pt x="2464" y="23578"/>
                  </a:lnTo>
                  <a:lnTo>
                    <a:pt x="2508" y="24590"/>
                  </a:lnTo>
                  <a:lnTo>
                    <a:pt x="1881" y="23413"/>
                  </a:lnTo>
                  <a:close/>
                  <a:moveTo>
                    <a:pt x="1925" y="23578"/>
                  </a:moveTo>
                  <a:lnTo>
                    <a:pt x="2508" y="24667"/>
                  </a:lnTo>
                  <a:lnTo>
                    <a:pt x="2915" y="25854"/>
                  </a:lnTo>
                  <a:lnTo>
                    <a:pt x="2431" y="25173"/>
                  </a:lnTo>
                  <a:lnTo>
                    <a:pt x="1925" y="23567"/>
                  </a:lnTo>
                  <a:close/>
                  <a:moveTo>
                    <a:pt x="2948" y="25953"/>
                  </a:moveTo>
                  <a:lnTo>
                    <a:pt x="2981" y="26349"/>
                  </a:lnTo>
                  <a:lnTo>
                    <a:pt x="2497" y="25327"/>
                  </a:lnTo>
                  <a:lnTo>
                    <a:pt x="2948" y="25953"/>
                  </a:lnTo>
                  <a:close/>
                  <a:moveTo>
                    <a:pt x="3014" y="26426"/>
                  </a:moveTo>
                  <a:lnTo>
                    <a:pt x="2981" y="25997"/>
                  </a:lnTo>
                  <a:lnTo>
                    <a:pt x="3762" y="26877"/>
                  </a:lnTo>
                  <a:lnTo>
                    <a:pt x="3806" y="27680"/>
                  </a:lnTo>
                  <a:close/>
                  <a:moveTo>
                    <a:pt x="3839" y="27735"/>
                  </a:moveTo>
                  <a:lnTo>
                    <a:pt x="3795" y="26910"/>
                  </a:lnTo>
                  <a:lnTo>
                    <a:pt x="4630" y="27559"/>
                  </a:lnTo>
                  <a:lnTo>
                    <a:pt x="4949" y="28857"/>
                  </a:lnTo>
                  <a:close/>
                  <a:moveTo>
                    <a:pt x="4993" y="28890"/>
                  </a:moveTo>
                  <a:lnTo>
                    <a:pt x="4674" y="27592"/>
                  </a:lnTo>
                  <a:lnTo>
                    <a:pt x="5477" y="28219"/>
                  </a:lnTo>
                  <a:lnTo>
                    <a:pt x="6038" y="29879"/>
                  </a:lnTo>
                  <a:lnTo>
                    <a:pt x="4993" y="28890"/>
                  </a:lnTo>
                  <a:close/>
                  <a:moveTo>
                    <a:pt x="6082" y="29923"/>
                  </a:moveTo>
                  <a:lnTo>
                    <a:pt x="5510" y="28241"/>
                  </a:lnTo>
                  <a:lnTo>
                    <a:pt x="6500" y="28626"/>
                  </a:lnTo>
                  <a:lnTo>
                    <a:pt x="7127" y="30748"/>
                  </a:lnTo>
                  <a:close/>
                  <a:moveTo>
                    <a:pt x="7171" y="30781"/>
                  </a:moveTo>
                  <a:lnTo>
                    <a:pt x="6533" y="28648"/>
                  </a:lnTo>
                  <a:lnTo>
                    <a:pt x="7644" y="29440"/>
                  </a:lnTo>
                  <a:lnTo>
                    <a:pt x="8039" y="31364"/>
                  </a:lnTo>
                  <a:lnTo>
                    <a:pt x="7171" y="30781"/>
                  </a:lnTo>
                  <a:close/>
                  <a:moveTo>
                    <a:pt x="8072" y="31397"/>
                  </a:moveTo>
                  <a:lnTo>
                    <a:pt x="7688" y="29461"/>
                  </a:lnTo>
                  <a:lnTo>
                    <a:pt x="8666" y="29978"/>
                  </a:lnTo>
                  <a:lnTo>
                    <a:pt x="9029" y="31782"/>
                  </a:lnTo>
                  <a:lnTo>
                    <a:pt x="8072" y="31397"/>
                  </a:lnTo>
                  <a:close/>
                  <a:moveTo>
                    <a:pt x="9876" y="31870"/>
                  </a:moveTo>
                  <a:lnTo>
                    <a:pt x="9062" y="31793"/>
                  </a:lnTo>
                  <a:lnTo>
                    <a:pt x="8699" y="29989"/>
                  </a:lnTo>
                  <a:lnTo>
                    <a:pt x="9876" y="30231"/>
                  </a:lnTo>
                  <a:lnTo>
                    <a:pt x="9876" y="31870"/>
                  </a:lnTo>
                  <a:close/>
                  <a:moveTo>
                    <a:pt x="9876" y="30198"/>
                  </a:moveTo>
                  <a:lnTo>
                    <a:pt x="8699" y="29956"/>
                  </a:lnTo>
                  <a:lnTo>
                    <a:pt x="9062" y="27955"/>
                  </a:lnTo>
                  <a:lnTo>
                    <a:pt x="9876" y="28010"/>
                  </a:lnTo>
                  <a:lnTo>
                    <a:pt x="9876" y="30198"/>
                  </a:lnTo>
                  <a:close/>
                  <a:moveTo>
                    <a:pt x="9876" y="27977"/>
                  </a:moveTo>
                  <a:lnTo>
                    <a:pt x="9062" y="27933"/>
                  </a:lnTo>
                  <a:lnTo>
                    <a:pt x="8908" y="27251"/>
                  </a:lnTo>
                  <a:lnTo>
                    <a:pt x="9876" y="27229"/>
                  </a:lnTo>
                  <a:lnTo>
                    <a:pt x="9876" y="27977"/>
                  </a:lnTo>
                  <a:close/>
                  <a:moveTo>
                    <a:pt x="9876" y="27207"/>
                  </a:moveTo>
                  <a:lnTo>
                    <a:pt x="8908" y="27229"/>
                  </a:lnTo>
                  <a:lnTo>
                    <a:pt x="8864" y="26261"/>
                  </a:lnTo>
                  <a:lnTo>
                    <a:pt x="9876" y="26338"/>
                  </a:lnTo>
                  <a:lnTo>
                    <a:pt x="9876" y="27207"/>
                  </a:lnTo>
                  <a:close/>
                  <a:moveTo>
                    <a:pt x="9876" y="26305"/>
                  </a:moveTo>
                  <a:lnTo>
                    <a:pt x="8875" y="26239"/>
                  </a:lnTo>
                  <a:lnTo>
                    <a:pt x="9106" y="25404"/>
                  </a:lnTo>
                  <a:lnTo>
                    <a:pt x="9194" y="25140"/>
                  </a:lnTo>
                  <a:lnTo>
                    <a:pt x="9876" y="25393"/>
                  </a:lnTo>
                  <a:lnTo>
                    <a:pt x="9876" y="26305"/>
                  </a:lnTo>
                  <a:close/>
                  <a:moveTo>
                    <a:pt x="9876" y="25360"/>
                  </a:moveTo>
                  <a:lnTo>
                    <a:pt x="9194" y="25107"/>
                  </a:lnTo>
                  <a:lnTo>
                    <a:pt x="9480" y="23578"/>
                  </a:lnTo>
                  <a:lnTo>
                    <a:pt x="9876" y="23567"/>
                  </a:lnTo>
                  <a:close/>
                  <a:moveTo>
                    <a:pt x="9876" y="23534"/>
                  </a:moveTo>
                  <a:lnTo>
                    <a:pt x="9480" y="23545"/>
                  </a:lnTo>
                  <a:lnTo>
                    <a:pt x="9634" y="22775"/>
                  </a:lnTo>
                  <a:lnTo>
                    <a:pt x="9876" y="22907"/>
                  </a:lnTo>
                  <a:lnTo>
                    <a:pt x="9876" y="23545"/>
                  </a:lnTo>
                  <a:close/>
                  <a:moveTo>
                    <a:pt x="9876" y="22863"/>
                  </a:moveTo>
                  <a:lnTo>
                    <a:pt x="9634" y="22742"/>
                  </a:lnTo>
                  <a:lnTo>
                    <a:pt x="9348" y="22225"/>
                  </a:lnTo>
                  <a:lnTo>
                    <a:pt x="9876" y="22577"/>
                  </a:lnTo>
                  <a:close/>
                  <a:moveTo>
                    <a:pt x="9876" y="22544"/>
                  </a:moveTo>
                  <a:lnTo>
                    <a:pt x="9337" y="22181"/>
                  </a:lnTo>
                  <a:lnTo>
                    <a:pt x="9876" y="22005"/>
                  </a:lnTo>
                  <a:lnTo>
                    <a:pt x="9876" y="22533"/>
                  </a:lnTo>
                  <a:close/>
                  <a:moveTo>
                    <a:pt x="9876" y="21972"/>
                  </a:moveTo>
                  <a:lnTo>
                    <a:pt x="9315" y="22159"/>
                  </a:lnTo>
                  <a:lnTo>
                    <a:pt x="8919" y="21445"/>
                  </a:lnTo>
                  <a:lnTo>
                    <a:pt x="9876" y="21104"/>
                  </a:lnTo>
                  <a:lnTo>
                    <a:pt x="9876" y="21972"/>
                  </a:lnTo>
                  <a:close/>
                  <a:moveTo>
                    <a:pt x="9876" y="21071"/>
                  </a:moveTo>
                  <a:lnTo>
                    <a:pt x="8908" y="21412"/>
                  </a:lnTo>
                  <a:lnTo>
                    <a:pt x="8754" y="20741"/>
                  </a:lnTo>
                  <a:lnTo>
                    <a:pt x="9876" y="20576"/>
                  </a:lnTo>
                  <a:lnTo>
                    <a:pt x="9876" y="21071"/>
                  </a:lnTo>
                  <a:close/>
                  <a:moveTo>
                    <a:pt x="9876" y="20543"/>
                  </a:moveTo>
                  <a:lnTo>
                    <a:pt x="8754" y="20719"/>
                  </a:lnTo>
                  <a:lnTo>
                    <a:pt x="8864" y="20026"/>
                  </a:lnTo>
                  <a:lnTo>
                    <a:pt x="9876" y="19608"/>
                  </a:lnTo>
                  <a:lnTo>
                    <a:pt x="9876" y="20543"/>
                  </a:lnTo>
                  <a:close/>
                  <a:moveTo>
                    <a:pt x="9876" y="19586"/>
                  </a:moveTo>
                  <a:lnTo>
                    <a:pt x="8864" y="19993"/>
                  </a:lnTo>
                  <a:lnTo>
                    <a:pt x="9106" y="18508"/>
                  </a:lnTo>
                  <a:lnTo>
                    <a:pt x="9876" y="18508"/>
                  </a:lnTo>
                  <a:close/>
                  <a:moveTo>
                    <a:pt x="9876" y="18475"/>
                  </a:moveTo>
                  <a:lnTo>
                    <a:pt x="9106" y="18475"/>
                  </a:lnTo>
                  <a:lnTo>
                    <a:pt x="8941" y="16925"/>
                  </a:lnTo>
                  <a:lnTo>
                    <a:pt x="9876" y="16716"/>
                  </a:lnTo>
                  <a:close/>
                  <a:moveTo>
                    <a:pt x="9876" y="16683"/>
                  </a:moveTo>
                  <a:lnTo>
                    <a:pt x="8941" y="16903"/>
                  </a:lnTo>
                  <a:lnTo>
                    <a:pt x="8996" y="15946"/>
                  </a:lnTo>
                  <a:lnTo>
                    <a:pt x="9876" y="15715"/>
                  </a:lnTo>
                  <a:lnTo>
                    <a:pt x="9876" y="16683"/>
                  </a:lnTo>
                  <a:close/>
                  <a:moveTo>
                    <a:pt x="9876" y="15682"/>
                  </a:moveTo>
                  <a:lnTo>
                    <a:pt x="8996" y="15913"/>
                  </a:lnTo>
                  <a:lnTo>
                    <a:pt x="9106" y="14780"/>
                  </a:lnTo>
                  <a:lnTo>
                    <a:pt x="9876" y="14231"/>
                  </a:lnTo>
                  <a:close/>
                  <a:moveTo>
                    <a:pt x="9876" y="14198"/>
                  </a:moveTo>
                  <a:lnTo>
                    <a:pt x="9106" y="14747"/>
                  </a:lnTo>
                  <a:lnTo>
                    <a:pt x="8622" y="13208"/>
                  </a:lnTo>
                  <a:lnTo>
                    <a:pt x="9876" y="12856"/>
                  </a:lnTo>
                  <a:lnTo>
                    <a:pt x="9876" y="14198"/>
                  </a:lnTo>
                  <a:close/>
                  <a:moveTo>
                    <a:pt x="9876" y="12823"/>
                  </a:moveTo>
                  <a:lnTo>
                    <a:pt x="8611" y="13186"/>
                  </a:lnTo>
                  <a:lnTo>
                    <a:pt x="8369" y="12405"/>
                  </a:lnTo>
                  <a:lnTo>
                    <a:pt x="9876" y="12251"/>
                  </a:lnTo>
                  <a:close/>
                  <a:moveTo>
                    <a:pt x="9876" y="12218"/>
                  </a:moveTo>
                  <a:lnTo>
                    <a:pt x="8369" y="12372"/>
                  </a:lnTo>
                  <a:lnTo>
                    <a:pt x="9106" y="9887"/>
                  </a:lnTo>
                  <a:lnTo>
                    <a:pt x="9876" y="9601"/>
                  </a:lnTo>
                  <a:lnTo>
                    <a:pt x="9876" y="12218"/>
                  </a:lnTo>
                  <a:close/>
                  <a:moveTo>
                    <a:pt x="9876" y="9568"/>
                  </a:moveTo>
                  <a:lnTo>
                    <a:pt x="9106" y="9854"/>
                  </a:lnTo>
                  <a:lnTo>
                    <a:pt x="9040" y="7665"/>
                  </a:lnTo>
                  <a:lnTo>
                    <a:pt x="9876" y="7643"/>
                  </a:lnTo>
                  <a:lnTo>
                    <a:pt x="9876" y="9568"/>
                  </a:lnTo>
                  <a:close/>
                  <a:moveTo>
                    <a:pt x="9876" y="7610"/>
                  </a:moveTo>
                  <a:lnTo>
                    <a:pt x="9040" y="7643"/>
                  </a:lnTo>
                  <a:lnTo>
                    <a:pt x="8974" y="5444"/>
                  </a:lnTo>
                  <a:lnTo>
                    <a:pt x="9876" y="5378"/>
                  </a:lnTo>
                  <a:close/>
                  <a:moveTo>
                    <a:pt x="9876" y="5356"/>
                  </a:moveTo>
                  <a:lnTo>
                    <a:pt x="8974" y="5411"/>
                  </a:lnTo>
                  <a:lnTo>
                    <a:pt x="8875" y="1914"/>
                  </a:lnTo>
                  <a:lnTo>
                    <a:pt x="9876" y="1881"/>
                  </a:lnTo>
                  <a:lnTo>
                    <a:pt x="9876" y="5356"/>
                  </a:lnTo>
                  <a:close/>
                  <a:moveTo>
                    <a:pt x="9876" y="1848"/>
                  </a:moveTo>
                  <a:lnTo>
                    <a:pt x="8875" y="1892"/>
                  </a:lnTo>
                  <a:lnTo>
                    <a:pt x="8820" y="44"/>
                  </a:lnTo>
                  <a:lnTo>
                    <a:pt x="9876" y="22"/>
                  </a:lnTo>
                  <a:lnTo>
                    <a:pt x="9876" y="1848"/>
                  </a:lnTo>
                  <a:close/>
                  <a:moveTo>
                    <a:pt x="19751" y="12504"/>
                  </a:moveTo>
                  <a:lnTo>
                    <a:pt x="19092" y="11954"/>
                  </a:lnTo>
                  <a:lnTo>
                    <a:pt x="19224" y="10415"/>
                  </a:lnTo>
                  <a:cubicBezTo>
                    <a:pt x="19410" y="10568"/>
                    <a:pt x="19685" y="10810"/>
                    <a:pt x="19696" y="10843"/>
                  </a:cubicBezTo>
                  <a:cubicBezTo>
                    <a:pt x="19707" y="10843"/>
                    <a:pt x="19707" y="10854"/>
                    <a:pt x="19707" y="10854"/>
                  </a:cubicBezTo>
                  <a:close/>
                  <a:moveTo>
                    <a:pt x="18355" y="9678"/>
                  </a:moveTo>
                  <a:lnTo>
                    <a:pt x="17211" y="8952"/>
                  </a:lnTo>
                  <a:lnTo>
                    <a:pt x="17299" y="7038"/>
                  </a:lnTo>
                  <a:lnTo>
                    <a:pt x="18454" y="7830"/>
                  </a:lnTo>
                  <a:lnTo>
                    <a:pt x="18355" y="9678"/>
                  </a:lnTo>
                  <a:close/>
                  <a:moveTo>
                    <a:pt x="18487" y="7863"/>
                  </a:moveTo>
                  <a:lnTo>
                    <a:pt x="19202" y="8512"/>
                  </a:lnTo>
                  <a:lnTo>
                    <a:pt x="19202" y="10349"/>
                  </a:lnTo>
                  <a:lnTo>
                    <a:pt x="18388" y="9700"/>
                  </a:lnTo>
                  <a:close/>
                  <a:moveTo>
                    <a:pt x="12361" y="26569"/>
                  </a:moveTo>
                  <a:lnTo>
                    <a:pt x="12262" y="26052"/>
                  </a:lnTo>
                  <a:lnTo>
                    <a:pt x="13527" y="26074"/>
                  </a:lnTo>
                  <a:lnTo>
                    <a:pt x="12361" y="26569"/>
                  </a:lnTo>
                  <a:close/>
                  <a:moveTo>
                    <a:pt x="13516" y="26107"/>
                  </a:moveTo>
                  <a:lnTo>
                    <a:pt x="12196" y="27273"/>
                  </a:lnTo>
                  <a:lnTo>
                    <a:pt x="12361" y="26602"/>
                  </a:lnTo>
                  <a:close/>
                  <a:moveTo>
                    <a:pt x="12251" y="26019"/>
                  </a:moveTo>
                  <a:lnTo>
                    <a:pt x="11668" y="25327"/>
                  </a:lnTo>
                  <a:lnTo>
                    <a:pt x="12471" y="25689"/>
                  </a:lnTo>
                  <a:lnTo>
                    <a:pt x="13494" y="26041"/>
                  </a:lnTo>
                  <a:close/>
                  <a:moveTo>
                    <a:pt x="12471" y="25656"/>
                  </a:moveTo>
                  <a:lnTo>
                    <a:pt x="11625" y="25283"/>
                  </a:lnTo>
                  <a:lnTo>
                    <a:pt x="11559" y="23732"/>
                  </a:lnTo>
                  <a:lnTo>
                    <a:pt x="12405" y="24172"/>
                  </a:lnTo>
                  <a:lnTo>
                    <a:pt x="13340" y="24579"/>
                  </a:lnTo>
                  <a:lnTo>
                    <a:pt x="13571" y="26041"/>
                  </a:lnTo>
                  <a:lnTo>
                    <a:pt x="12471" y="25656"/>
                  </a:lnTo>
                  <a:close/>
                  <a:moveTo>
                    <a:pt x="16584" y="14417"/>
                  </a:moveTo>
                  <a:lnTo>
                    <a:pt x="17717" y="14758"/>
                  </a:lnTo>
                  <a:lnTo>
                    <a:pt x="17464" y="15033"/>
                  </a:lnTo>
                  <a:close/>
                  <a:moveTo>
                    <a:pt x="17618" y="15550"/>
                  </a:moveTo>
                  <a:lnTo>
                    <a:pt x="17156" y="15616"/>
                  </a:lnTo>
                  <a:lnTo>
                    <a:pt x="17167" y="15275"/>
                  </a:lnTo>
                  <a:lnTo>
                    <a:pt x="17453" y="15077"/>
                  </a:lnTo>
                  <a:close/>
                  <a:moveTo>
                    <a:pt x="17442" y="15055"/>
                  </a:moveTo>
                  <a:lnTo>
                    <a:pt x="17145" y="15242"/>
                  </a:lnTo>
                  <a:lnTo>
                    <a:pt x="16397" y="14626"/>
                  </a:lnTo>
                  <a:lnTo>
                    <a:pt x="16518" y="14406"/>
                  </a:lnTo>
                  <a:lnTo>
                    <a:pt x="17442" y="15055"/>
                  </a:lnTo>
                  <a:close/>
                  <a:moveTo>
                    <a:pt x="15495" y="11756"/>
                  </a:moveTo>
                  <a:lnTo>
                    <a:pt x="15430" y="12845"/>
                  </a:lnTo>
                  <a:lnTo>
                    <a:pt x="14528" y="12911"/>
                  </a:lnTo>
                  <a:lnTo>
                    <a:pt x="14407" y="11877"/>
                  </a:lnTo>
                  <a:close/>
                  <a:moveTo>
                    <a:pt x="14407" y="11844"/>
                  </a:moveTo>
                  <a:lnTo>
                    <a:pt x="14253" y="10579"/>
                  </a:lnTo>
                  <a:lnTo>
                    <a:pt x="15572" y="10568"/>
                  </a:lnTo>
                  <a:lnTo>
                    <a:pt x="15495" y="11734"/>
                  </a:lnTo>
                  <a:close/>
                  <a:moveTo>
                    <a:pt x="12977" y="21764"/>
                  </a:moveTo>
                  <a:lnTo>
                    <a:pt x="12471" y="21434"/>
                  </a:lnTo>
                  <a:lnTo>
                    <a:pt x="13153" y="21071"/>
                  </a:lnTo>
                  <a:lnTo>
                    <a:pt x="13692" y="21643"/>
                  </a:lnTo>
                  <a:close/>
                  <a:moveTo>
                    <a:pt x="13714" y="21665"/>
                  </a:moveTo>
                  <a:lnTo>
                    <a:pt x="13901" y="22335"/>
                  </a:lnTo>
                  <a:lnTo>
                    <a:pt x="13021" y="21786"/>
                  </a:lnTo>
                  <a:close/>
                  <a:moveTo>
                    <a:pt x="12570" y="19135"/>
                  </a:moveTo>
                  <a:lnTo>
                    <a:pt x="11987" y="18838"/>
                  </a:lnTo>
                  <a:lnTo>
                    <a:pt x="11998" y="17618"/>
                  </a:lnTo>
                  <a:lnTo>
                    <a:pt x="12768" y="17915"/>
                  </a:lnTo>
                  <a:close/>
                  <a:moveTo>
                    <a:pt x="12790" y="17937"/>
                  </a:moveTo>
                  <a:lnTo>
                    <a:pt x="13791" y="18486"/>
                  </a:lnTo>
                  <a:lnTo>
                    <a:pt x="13318" y="19509"/>
                  </a:lnTo>
                  <a:lnTo>
                    <a:pt x="12603" y="19146"/>
                  </a:lnTo>
                  <a:lnTo>
                    <a:pt x="12790" y="17937"/>
                  </a:lnTo>
                  <a:close/>
                  <a:moveTo>
                    <a:pt x="12592" y="19179"/>
                  </a:moveTo>
                  <a:lnTo>
                    <a:pt x="13296" y="19531"/>
                  </a:lnTo>
                  <a:lnTo>
                    <a:pt x="12779" y="20642"/>
                  </a:lnTo>
                  <a:lnTo>
                    <a:pt x="12372" y="20499"/>
                  </a:lnTo>
                  <a:lnTo>
                    <a:pt x="12592" y="19179"/>
                  </a:lnTo>
                  <a:close/>
                  <a:moveTo>
                    <a:pt x="12779" y="20686"/>
                  </a:moveTo>
                  <a:lnTo>
                    <a:pt x="13131" y="21049"/>
                  </a:lnTo>
                  <a:lnTo>
                    <a:pt x="12460" y="21401"/>
                  </a:lnTo>
                  <a:lnTo>
                    <a:pt x="12438" y="21038"/>
                  </a:lnTo>
                  <a:close/>
                  <a:moveTo>
                    <a:pt x="12757" y="20664"/>
                  </a:moveTo>
                  <a:lnTo>
                    <a:pt x="12438" y="21005"/>
                  </a:lnTo>
                  <a:lnTo>
                    <a:pt x="12383" y="20532"/>
                  </a:lnTo>
                  <a:close/>
                  <a:moveTo>
                    <a:pt x="12449" y="21456"/>
                  </a:moveTo>
                  <a:lnTo>
                    <a:pt x="12933" y="21775"/>
                  </a:lnTo>
                  <a:lnTo>
                    <a:pt x="12251" y="21895"/>
                  </a:lnTo>
                  <a:close/>
                  <a:moveTo>
                    <a:pt x="12801" y="20653"/>
                  </a:moveTo>
                  <a:lnTo>
                    <a:pt x="13329" y="19542"/>
                  </a:lnTo>
                  <a:lnTo>
                    <a:pt x="14220" y="19993"/>
                  </a:lnTo>
                  <a:lnTo>
                    <a:pt x="13164" y="21038"/>
                  </a:lnTo>
                  <a:lnTo>
                    <a:pt x="12801" y="20664"/>
                  </a:lnTo>
                  <a:close/>
                  <a:moveTo>
                    <a:pt x="13340" y="19520"/>
                  </a:moveTo>
                  <a:lnTo>
                    <a:pt x="13824" y="18497"/>
                  </a:lnTo>
                  <a:lnTo>
                    <a:pt x="15034" y="19179"/>
                  </a:lnTo>
                  <a:lnTo>
                    <a:pt x="14242" y="19971"/>
                  </a:lnTo>
                  <a:close/>
                  <a:moveTo>
                    <a:pt x="12801" y="17904"/>
                  </a:moveTo>
                  <a:lnTo>
                    <a:pt x="12790" y="17486"/>
                  </a:lnTo>
                  <a:lnTo>
                    <a:pt x="13758" y="17948"/>
                  </a:lnTo>
                  <a:lnTo>
                    <a:pt x="13802" y="18453"/>
                  </a:lnTo>
                  <a:close/>
                  <a:moveTo>
                    <a:pt x="15331" y="14549"/>
                  </a:moveTo>
                  <a:lnTo>
                    <a:pt x="14693" y="14593"/>
                  </a:lnTo>
                  <a:lnTo>
                    <a:pt x="14682" y="14362"/>
                  </a:lnTo>
                  <a:lnTo>
                    <a:pt x="15419" y="14274"/>
                  </a:lnTo>
                  <a:lnTo>
                    <a:pt x="15342" y="14549"/>
                  </a:lnTo>
                  <a:close/>
                  <a:moveTo>
                    <a:pt x="15364" y="14582"/>
                  </a:moveTo>
                  <a:lnTo>
                    <a:pt x="16177" y="14923"/>
                  </a:lnTo>
                  <a:lnTo>
                    <a:pt x="16056" y="15110"/>
                  </a:lnTo>
                  <a:lnTo>
                    <a:pt x="15342" y="14824"/>
                  </a:lnTo>
                  <a:close/>
                  <a:moveTo>
                    <a:pt x="15331" y="14582"/>
                  </a:moveTo>
                  <a:lnTo>
                    <a:pt x="15309" y="14813"/>
                  </a:lnTo>
                  <a:lnTo>
                    <a:pt x="14693" y="14846"/>
                  </a:lnTo>
                  <a:lnTo>
                    <a:pt x="14693" y="14626"/>
                  </a:lnTo>
                  <a:lnTo>
                    <a:pt x="15331" y="14582"/>
                  </a:lnTo>
                  <a:close/>
                  <a:moveTo>
                    <a:pt x="14682" y="14879"/>
                  </a:moveTo>
                  <a:lnTo>
                    <a:pt x="15320" y="14846"/>
                  </a:lnTo>
                  <a:lnTo>
                    <a:pt x="16056" y="15143"/>
                  </a:lnTo>
                  <a:lnTo>
                    <a:pt x="16430" y="15517"/>
                  </a:lnTo>
                  <a:lnTo>
                    <a:pt x="15759" y="15979"/>
                  </a:lnTo>
                  <a:lnTo>
                    <a:pt x="14737" y="16210"/>
                  </a:lnTo>
                  <a:lnTo>
                    <a:pt x="13978" y="16232"/>
                  </a:lnTo>
                  <a:lnTo>
                    <a:pt x="13274" y="16100"/>
                  </a:lnTo>
                  <a:lnTo>
                    <a:pt x="12900" y="15814"/>
                  </a:lnTo>
                  <a:lnTo>
                    <a:pt x="13087" y="15374"/>
                  </a:lnTo>
                  <a:lnTo>
                    <a:pt x="13978" y="15011"/>
                  </a:lnTo>
                  <a:lnTo>
                    <a:pt x="14682" y="14868"/>
                  </a:lnTo>
                  <a:close/>
                  <a:moveTo>
                    <a:pt x="12768" y="15803"/>
                  </a:moveTo>
                  <a:lnTo>
                    <a:pt x="13010" y="15473"/>
                  </a:lnTo>
                  <a:lnTo>
                    <a:pt x="12867" y="15803"/>
                  </a:lnTo>
                  <a:lnTo>
                    <a:pt x="12768" y="15803"/>
                  </a:lnTo>
                  <a:close/>
                  <a:moveTo>
                    <a:pt x="12812" y="15836"/>
                  </a:moveTo>
                  <a:lnTo>
                    <a:pt x="12757" y="15869"/>
                  </a:lnTo>
                  <a:lnTo>
                    <a:pt x="12757" y="15836"/>
                  </a:lnTo>
                  <a:lnTo>
                    <a:pt x="12812" y="15836"/>
                  </a:lnTo>
                  <a:close/>
                  <a:moveTo>
                    <a:pt x="12735" y="15803"/>
                  </a:moveTo>
                  <a:lnTo>
                    <a:pt x="12581" y="15814"/>
                  </a:lnTo>
                  <a:lnTo>
                    <a:pt x="12570" y="15814"/>
                  </a:lnTo>
                  <a:lnTo>
                    <a:pt x="12977" y="15286"/>
                  </a:lnTo>
                  <a:lnTo>
                    <a:pt x="13054" y="15363"/>
                  </a:lnTo>
                  <a:lnTo>
                    <a:pt x="12735" y="15814"/>
                  </a:lnTo>
                  <a:close/>
                  <a:moveTo>
                    <a:pt x="12581" y="15836"/>
                  </a:moveTo>
                  <a:lnTo>
                    <a:pt x="12724" y="15836"/>
                  </a:lnTo>
                  <a:lnTo>
                    <a:pt x="12724" y="15880"/>
                  </a:lnTo>
                  <a:lnTo>
                    <a:pt x="12548" y="15968"/>
                  </a:lnTo>
                  <a:lnTo>
                    <a:pt x="12548" y="15847"/>
                  </a:lnTo>
                  <a:lnTo>
                    <a:pt x="12581" y="15847"/>
                  </a:lnTo>
                  <a:close/>
                  <a:moveTo>
                    <a:pt x="12889" y="16793"/>
                  </a:moveTo>
                  <a:lnTo>
                    <a:pt x="13736" y="17233"/>
                  </a:lnTo>
                  <a:lnTo>
                    <a:pt x="13725" y="17486"/>
                  </a:lnTo>
                  <a:lnTo>
                    <a:pt x="12834" y="17046"/>
                  </a:lnTo>
                  <a:close/>
                  <a:moveTo>
                    <a:pt x="12878" y="16738"/>
                  </a:moveTo>
                  <a:lnTo>
                    <a:pt x="12361" y="16166"/>
                  </a:lnTo>
                  <a:lnTo>
                    <a:pt x="12526" y="16012"/>
                  </a:lnTo>
                  <a:lnTo>
                    <a:pt x="12977" y="16507"/>
                  </a:lnTo>
                  <a:close/>
                  <a:moveTo>
                    <a:pt x="12900" y="16760"/>
                  </a:moveTo>
                  <a:lnTo>
                    <a:pt x="13010" y="16518"/>
                  </a:lnTo>
                  <a:lnTo>
                    <a:pt x="13758" y="16826"/>
                  </a:lnTo>
                  <a:lnTo>
                    <a:pt x="13736" y="17200"/>
                  </a:lnTo>
                  <a:lnTo>
                    <a:pt x="12900" y="16760"/>
                  </a:lnTo>
                  <a:close/>
                  <a:moveTo>
                    <a:pt x="12999" y="16474"/>
                  </a:moveTo>
                  <a:lnTo>
                    <a:pt x="12559" y="15990"/>
                  </a:lnTo>
                  <a:lnTo>
                    <a:pt x="12735" y="15902"/>
                  </a:lnTo>
                  <a:lnTo>
                    <a:pt x="13120" y="16298"/>
                  </a:lnTo>
                  <a:lnTo>
                    <a:pt x="12999" y="16474"/>
                  </a:lnTo>
                  <a:close/>
                  <a:moveTo>
                    <a:pt x="12757" y="15891"/>
                  </a:moveTo>
                  <a:lnTo>
                    <a:pt x="12878" y="15836"/>
                  </a:lnTo>
                  <a:lnTo>
                    <a:pt x="13252" y="16122"/>
                  </a:lnTo>
                  <a:lnTo>
                    <a:pt x="13142" y="16276"/>
                  </a:lnTo>
                  <a:lnTo>
                    <a:pt x="12757" y="15891"/>
                  </a:lnTo>
                  <a:close/>
                  <a:moveTo>
                    <a:pt x="13274" y="16133"/>
                  </a:moveTo>
                  <a:lnTo>
                    <a:pt x="13956" y="16265"/>
                  </a:lnTo>
                  <a:lnTo>
                    <a:pt x="13835" y="16474"/>
                  </a:lnTo>
                  <a:lnTo>
                    <a:pt x="13164" y="16287"/>
                  </a:lnTo>
                  <a:lnTo>
                    <a:pt x="13274" y="16133"/>
                  </a:lnTo>
                  <a:close/>
                  <a:moveTo>
                    <a:pt x="13989" y="16265"/>
                  </a:moveTo>
                  <a:lnTo>
                    <a:pt x="14726" y="16232"/>
                  </a:lnTo>
                  <a:lnTo>
                    <a:pt x="14770" y="16507"/>
                  </a:lnTo>
                  <a:lnTo>
                    <a:pt x="13868" y="16474"/>
                  </a:lnTo>
                  <a:close/>
                  <a:moveTo>
                    <a:pt x="14748" y="16232"/>
                  </a:moveTo>
                  <a:lnTo>
                    <a:pt x="15759" y="16012"/>
                  </a:lnTo>
                  <a:lnTo>
                    <a:pt x="15979" y="16243"/>
                  </a:lnTo>
                  <a:lnTo>
                    <a:pt x="14803" y="16507"/>
                  </a:lnTo>
                  <a:close/>
                  <a:moveTo>
                    <a:pt x="14671" y="14846"/>
                  </a:moveTo>
                  <a:lnTo>
                    <a:pt x="13989" y="14978"/>
                  </a:lnTo>
                  <a:lnTo>
                    <a:pt x="13934" y="14824"/>
                  </a:lnTo>
                  <a:lnTo>
                    <a:pt x="13934" y="14813"/>
                  </a:lnTo>
                  <a:lnTo>
                    <a:pt x="14671" y="14626"/>
                  </a:lnTo>
                  <a:lnTo>
                    <a:pt x="14671" y="14846"/>
                  </a:lnTo>
                  <a:close/>
                  <a:moveTo>
                    <a:pt x="13956" y="14989"/>
                  </a:moveTo>
                  <a:lnTo>
                    <a:pt x="13087" y="15341"/>
                  </a:lnTo>
                  <a:lnTo>
                    <a:pt x="12999" y="15264"/>
                  </a:lnTo>
                  <a:lnTo>
                    <a:pt x="13901" y="14824"/>
                  </a:lnTo>
                  <a:lnTo>
                    <a:pt x="13901" y="14835"/>
                  </a:lnTo>
                  <a:lnTo>
                    <a:pt x="13956" y="14989"/>
                  </a:lnTo>
                  <a:close/>
                  <a:moveTo>
                    <a:pt x="12977" y="15242"/>
                  </a:moveTo>
                  <a:lnTo>
                    <a:pt x="12834" y="15132"/>
                  </a:lnTo>
                  <a:lnTo>
                    <a:pt x="13813" y="14615"/>
                  </a:lnTo>
                  <a:lnTo>
                    <a:pt x="13890" y="14802"/>
                  </a:lnTo>
                  <a:lnTo>
                    <a:pt x="12977" y="15242"/>
                  </a:lnTo>
                  <a:close/>
                  <a:moveTo>
                    <a:pt x="12955" y="15264"/>
                  </a:moveTo>
                  <a:lnTo>
                    <a:pt x="12526" y="15814"/>
                  </a:lnTo>
                  <a:lnTo>
                    <a:pt x="12339" y="15814"/>
                  </a:lnTo>
                  <a:lnTo>
                    <a:pt x="12812" y="15154"/>
                  </a:lnTo>
                  <a:close/>
                  <a:moveTo>
                    <a:pt x="12526" y="15836"/>
                  </a:moveTo>
                  <a:lnTo>
                    <a:pt x="12515" y="15979"/>
                  </a:lnTo>
                  <a:lnTo>
                    <a:pt x="12350" y="16133"/>
                  </a:lnTo>
                  <a:lnTo>
                    <a:pt x="12328" y="15836"/>
                  </a:lnTo>
                  <a:lnTo>
                    <a:pt x="12526" y="15836"/>
                  </a:lnTo>
                  <a:close/>
                  <a:moveTo>
                    <a:pt x="12339" y="16177"/>
                  </a:moveTo>
                  <a:lnTo>
                    <a:pt x="12867" y="16771"/>
                  </a:lnTo>
                  <a:lnTo>
                    <a:pt x="12812" y="17024"/>
                  </a:lnTo>
                  <a:lnTo>
                    <a:pt x="12174" y="16320"/>
                  </a:lnTo>
                  <a:close/>
                  <a:moveTo>
                    <a:pt x="12834" y="17079"/>
                  </a:moveTo>
                  <a:lnTo>
                    <a:pt x="13736" y="17519"/>
                  </a:lnTo>
                  <a:lnTo>
                    <a:pt x="13758" y="17915"/>
                  </a:lnTo>
                  <a:lnTo>
                    <a:pt x="12790" y="17453"/>
                  </a:lnTo>
                  <a:lnTo>
                    <a:pt x="12834" y="17079"/>
                  </a:lnTo>
                  <a:close/>
                  <a:moveTo>
                    <a:pt x="13021" y="16496"/>
                  </a:moveTo>
                  <a:lnTo>
                    <a:pt x="13153" y="16309"/>
                  </a:lnTo>
                  <a:lnTo>
                    <a:pt x="13835" y="16496"/>
                  </a:lnTo>
                  <a:lnTo>
                    <a:pt x="13769" y="16793"/>
                  </a:lnTo>
                  <a:lnTo>
                    <a:pt x="13021" y="16496"/>
                  </a:lnTo>
                  <a:close/>
                  <a:moveTo>
                    <a:pt x="13769" y="17244"/>
                  </a:moveTo>
                  <a:lnTo>
                    <a:pt x="13769" y="17244"/>
                  </a:lnTo>
                  <a:cubicBezTo>
                    <a:pt x="13769" y="17244"/>
                    <a:pt x="13769" y="17244"/>
                    <a:pt x="13780" y="17244"/>
                  </a:cubicBezTo>
                  <a:lnTo>
                    <a:pt x="14803" y="17442"/>
                  </a:lnTo>
                  <a:lnTo>
                    <a:pt x="14858" y="17827"/>
                  </a:lnTo>
                  <a:lnTo>
                    <a:pt x="13758" y="17497"/>
                  </a:lnTo>
                  <a:close/>
                  <a:moveTo>
                    <a:pt x="13780" y="17222"/>
                  </a:moveTo>
                  <a:lnTo>
                    <a:pt x="13769" y="17211"/>
                  </a:lnTo>
                  <a:lnTo>
                    <a:pt x="13791" y="16837"/>
                  </a:lnTo>
                  <a:lnTo>
                    <a:pt x="14726" y="16958"/>
                  </a:lnTo>
                  <a:lnTo>
                    <a:pt x="14792" y="17409"/>
                  </a:lnTo>
                  <a:close/>
                  <a:moveTo>
                    <a:pt x="13791" y="16804"/>
                  </a:moveTo>
                  <a:lnTo>
                    <a:pt x="13857" y="16507"/>
                  </a:lnTo>
                  <a:lnTo>
                    <a:pt x="14781" y="16540"/>
                  </a:lnTo>
                  <a:lnTo>
                    <a:pt x="14726" y="16936"/>
                  </a:lnTo>
                  <a:lnTo>
                    <a:pt x="13791" y="16804"/>
                  </a:lnTo>
                  <a:close/>
                  <a:moveTo>
                    <a:pt x="14803" y="16540"/>
                  </a:moveTo>
                  <a:lnTo>
                    <a:pt x="15990" y="16276"/>
                  </a:lnTo>
                  <a:lnTo>
                    <a:pt x="15935" y="16727"/>
                  </a:lnTo>
                  <a:lnTo>
                    <a:pt x="14748" y="16936"/>
                  </a:lnTo>
                  <a:close/>
                  <a:moveTo>
                    <a:pt x="15792" y="15990"/>
                  </a:moveTo>
                  <a:lnTo>
                    <a:pt x="16452" y="15539"/>
                  </a:lnTo>
                  <a:lnTo>
                    <a:pt x="16760" y="15649"/>
                  </a:lnTo>
                  <a:lnTo>
                    <a:pt x="16012" y="16232"/>
                  </a:lnTo>
                  <a:close/>
                  <a:moveTo>
                    <a:pt x="16485" y="15517"/>
                  </a:moveTo>
                  <a:lnTo>
                    <a:pt x="16771" y="15363"/>
                  </a:lnTo>
                  <a:lnTo>
                    <a:pt x="16771" y="15616"/>
                  </a:lnTo>
                  <a:close/>
                  <a:moveTo>
                    <a:pt x="16452" y="15506"/>
                  </a:moveTo>
                  <a:lnTo>
                    <a:pt x="16078" y="15121"/>
                  </a:lnTo>
                  <a:lnTo>
                    <a:pt x="16210" y="14934"/>
                  </a:lnTo>
                  <a:lnTo>
                    <a:pt x="16760" y="15341"/>
                  </a:lnTo>
                  <a:close/>
                  <a:moveTo>
                    <a:pt x="16199" y="14901"/>
                  </a:moveTo>
                  <a:lnTo>
                    <a:pt x="15364" y="14549"/>
                  </a:lnTo>
                  <a:lnTo>
                    <a:pt x="15441" y="14274"/>
                  </a:lnTo>
                  <a:lnTo>
                    <a:pt x="16364" y="14637"/>
                  </a:lnTo>
                  <a:close/>
                  <a:moveTo>
                    <a:pt x="15430" y="14242"/>
                  </a:moveTo>
                  <a:lnTo>
                    <a:pt x="14682" y="14329"/>
                  </a:lnTo>
                  <a:lnTo>
                    <a:pt x="14660" y="14099"/>
                  </a:lnTo>
                  <a:lnTo>
                    <a:pt x="15517" y="14000"/>
                  </a:lnTo>
                  <a:close/>
                  <a:moveTo>
                    <a:pt x="14671" y="14593"/>
                  </a:moveTo>
                  <a:lnTo>
                    <a:pt x="13912" y="14791"/>
                  </a:lnTo>
                  <a:lnTo>
                    <a:pt x="13846" y="14604"/>
                  </a:lnTo>
                  <a:lnTo>
                    <a:pt x="14649" y="14362"/>
                  </a:lnTo>
                  <a:close/>
                  <a:moveTo>
                    <a:pt x="13835" y="14571"/>
                  </a:moveTo>
                  <a:lnTo>
                    <a:pt x="13736" y="14406"/>
                  </a:lnTo>
                  <a:lnTo>
                    <a:pt x="14638" y="14110"/>
                  </a:lnTo>
                  <a:lnTo>
                    <a:pt x="14649" y="14340"/>
                  </a:lnTo>
                  <a:lnTo>
                    <a:pt x="13835" y="14582"/>
                  </a:lnTo>
                  <a:close/>
                  <a:moveTo>
                    <a:pt x="13725" y="14384"/>
                  </a:moveTo>
                  <a:lnTo>
                    <a:pt x="13736" y="13670"/>
                  </a:lnTo>
                  <a:lnTo>
                    <a:pt x="14561" y="13439"/>
                  </a:lnTo>
                  <a:lnTo>
                    <a:pt x="14638" y="14077"/>
                  </a:lnTo>
                  <a:close/>
                  <a:moveTo>
                    <a:pt x="13802" y="14582"/>
                  </a:moveTo>
                  <a:lnTo>
                    <a:pt x="12801" y="15110"/>
                  </a:lnTo>
                  <a:lnTo>
                    <a:pt x="12614" y="15055"/>
                  </a:lnTo>
                  <a:lnTo>
                    <a:pt x="13703" y="14417"/>
                  </a:lnTo>
                  <a:lnTo>
                    <a:pt x="13802" y="14582"/>
                  </a:lnTo>
                  <a:close/>
                  <a:moveTo>
                    <a:pt x="12779" y="15132"/>
                  </a:moveTo>
                  <a:lnTo>
                    <a:pt x="12295" y="15803"/>
                  </a:lnTo>
                  <a:lnTo>
                    <a:pt x="12075" y="15803"/>
                  </a:lnTo>
                  <a:lnTo>
                    <a:pt x="12592" y="15077"/>
                  </a:lnTo>
                  <a:lnTo>
                    <a:pt x="12779" y="15132"/>
                  </a:lnTo>
                  <a:close/>
                  <a:moveTo>
                    <a:pt x="12295" y="15836"/>
                  </a:moveTo>
                  <a:lnTo>
                    <a:pt x="12328" y="16155"/>
                  </a:lnTo>
                  <a:lnTo>
                    <a:pt x="12163" y="16298"/>
                  </a:lnTo>
                  <a:lnTo>
                    <a:pt x="12064" y="15836"/>
                  </a:lnTo>
                  <a:lnTo>
                    <a:pt x="12295" y="15836"/>
                  </a:lnTo>
                  <a:close/>
                  <a:moveTo>
                    <a:pt x="12812" y="17057"/>
                  </a:moveTo>
                  <a:lnTo>
                    <a:pt x="12768" y="17431"/>
                  </a:lnTo>
                  <a:lnTo>
                    <a:pt x="11932" y="16540"/>
                  </a:lnTo>
                  <a:lnTo>
                    <a:pt x="12152" y="16342"/>
                  </a:lnTo>
                  <a:close/>
                  <a:moveTo>
                    <a:pt x="13758" y="17530"/>
                  </a:moveTo>
                  <a:lnTo>
                    <a:pt x="14858" y="17860"/>
                  </a:lnTo>
                  <a:lnTo>
                    <a:pt x="14924" y="18376"/>
                  </a:lnTo>
                  <a:lnTo>
                    <a:pt x="13791" y="17926"/>
                  </a:lnTo>
                  <a:close/>
                  <a:moveTo>
                    <a:pt x="14825" y="17442"/>
                  </a:moveTo>
                  <a:lnTo>
                    <a:pt x="16166" y="17288"/>
                  </a:lnTo>
                  <a:lnTo>
                    <a:pt x="16419" y="17640"/>
                  </a:lnTo>
                  <a:lnTo>
                    <a:pt x="14880" y="17838"/>
                  </a:lnTo>
                  <a:close/>
                  <a:moveTo>
                    <a:pt x="14825" y="17420"/>
                  </a:moveTo>
                  <a:lnTo>
                    <a:pt x="14748" y="16958"/>
                  </a:lnTo>
                  <a:lnTo>
                    <a:pt x="15946" y="16760"/>
                  </a:lnTo>
                  <a:lnTo>
                    <a:pt x="16155" y="17266"/>
                  </a:lnTo>
                  <a:close/>
                  <a:moveTo>
                    <a:pt x="16012" y="16265"/>
                  </a:moveTo>
                  <a:lnTo>
                    <a:pt x="16782" y="15671"/>
                  </a:lnTo>
                  <a:lnTo>
                    <a:pt x="16848" y="15869"/>
                  </a:lnTo>
                  <a:lnTo>
                    <a:pt x="15968" y="16716"/>
                  </a:lnTo>
                  <a:close/>
                  <a:moveTo>
                    <a:pt x="16221" y="14912"/>
                  </a:moveTo>
                  <a:lnTo>
                    <a:pt x="16386" y="14659"/>
                  </a:lnTo>
                  <a:lnTo>
                    <a:pt x="17112" y="15253"/>
                  </a:lnTo>
                  <a:lnTo>
                    <a:pt x="16793" y="15330"/>
                  </a:lnTo>
                  <a:lnTo>
                    <a:pt x="16221" y="14912"/>
                  </a:lnTo>
                  <a:close/>
                  <a:moveTo>
                    <a:pt x="16375" y="14615"/>
                  </a:moveTo>
                  <a:lnTo>
                    <a:pt x="15452" y="14253"/>
                  </a:lnTo>
                  <a:lnTo>
                    <a:pt x="15539" y="14011"/>
                  </a:lnTo>
                  <a:lnTo>
                    <a:pt x="16386" y="14351"/>
                  </a:lnTo>
                  <a:lnTo>
                    <a:pt x="16485" y="14384"/>
                  </a:lnTo>
                  <a:close/>
                  <a:moveTo>
                    <a:pt x="14660" y="14066"/>
                  </a:moveTo>
                  <a:lnTo>
                    <a:pt x="14594" y="13439"/>
                  </a:lnTo>
                  <a:lnTo>
                    <a:pt x="15397" y="13307"/>
                  </a:lnTo>
                  <a:lnTo>
                    <a:pt x="15517" y="13978"/>
                  </a:lnTo>
                  <a:close/>
                  <a:moveTo>
                    <a:pt x="15397" y="13285"/>
                  </a:moveTo>
                  <a:lnTo>
                    <a:pt x="14583" y="13406"/>
                  </a:lnTo>
                  <a:lnTo>
                    <a:pt x="14528" y="12933"/>
                  </a:lnTo>
                  <a:lnTo>
                    <a:pt x="15419" y="12878"/>
                  </a:lnTo>
                  <a:lnTo>
                    <a:pt x="15397" y="13285"/>
                  </a:lnTo>
                  <a:close/>
                  <a:moveTo>
                    <a:pt x="14561" y="13417"/>
                  </a:moveTo>
                  <a:lnTo>
                    <a:pt x="13725" y="13637"/>
                  </a:lnTo>
                  <a:lnTo>
                    <a:pt x="13593" y="13186"/>
                  </a:lnTo>
                  <a:lnTo>
                    <a:pt x="14506" y="12944"/>
                  </a:lnTo>
                  <a:close/>
                  <a:moveTo>
                    <a:pt x="13692" y="14395"/>
                  </a:moveTo>
                  <a:lnTo>
                    <a:pt x="12581" y="15044"/>
                  </a:lnTo>
                  <a:lnTo>
                    <a:pt x="12284" y="14978"/>
                  </a:lnTo>
                  <a:lnTo>
                    <a:pt x="13703" y="13692"/>
                  </a:lnTo>
                  <a:close/>
                  <a:moveTo>
                    <a:pt x="12559" y="15066"/>
                  </a:moveTo>
                  <a:lnTo>
                    <a:pt x="12031" y="15814"/>
                  </a:lnTo>
                  <a:lnTo>
                    <a:pt x="11723" y="15814"/>
                  </a:lnTo>
                  <a:lnTo>
                    <a:pt x="12251" y="15000"/>
                  </a:lnTo>
                  <a:close/>
                  <a:moveTo>
                    <a:pt x="12031" y="15836"/>
                  </a:moveTo>
                  <a:lnTo>
                    <a:pt x="12141" y="16320"/>
                  </a:lnTo>
                  <a:lnTo>
                    <a:pt x="11921" y="16518"/>
                  </a:lnTo>
                  <a:lnTo>
                    <a:pt x="11712" y="15847"/>
                  </a:lnTo>
                  <a:lnTo>
                    <a:pt x="12031" y="15836"/>
                  </a:lnTo>
                  <a:close/>
                  <a:moveTo>
                    <a:pt x="12757" y="17475"/>
                  </a:moveTo>
                  <a:lnTo>
                    <a:pt x="12768" y="17882"/>
                  </a:lnTo>
                  <a:lnTo>
                    <a:pt x="11998" y="17585"/>
                  </a:lnTo>
                  <a:lnTo>
                    <a:pt x="11921" y="16584"/>
                  </a:lnTo>
                  <a:close/>
                  <a:moveTo>
                    <a:pt x="11976" y="18871"/>
                  </a:moveTo>
                  <a:lnTo>
                    <a:pt x="12559" y="19157"/>
                  </a:lnTo>
                  <a:lnTo>
                    <a:pt x="12350" y="20477"/>
                  </a:lnTo>
                  <a:lnTo>
                    <a:pt x="11998" y="20015"/>
                  </a:lnTo>
                  <a:lnTo>
                    <a:pt x="11976" y="19069"/>
                  </a:lnTo>
                  <a:close/>
                  <a:moveTo>
                    <a:pt x="12350" y="20510"/>
                  </a:moveTo>
                  <a:lnTo>
                    <a:pt x="12405" y="21005"/>
                  </a:lnTo>
                  <a:lnTo>
                    <a:pt x="12163" y="20807"/>
                  </a:lnTo>
                  <a:lnTo>
                    <a:pt x="12020" y="20081"/>
                  </a:lnTo>
                  <a:lnTo>
                    <a:pt x="12350" y="20510"/>
                  </a:lnTo>
                  <a:close/>
                  <a:moveTo>
                    <a:pt x="12416" y="21038"/>
                  </a:moveTo>
                  <a:lnTo>
                    <a:pt x="12427" y="21412"/>
                  </a:lnTo>
                  <a:lnTo>
                    <a:pt x="12064" y="21412"/>
                  </a:lnTo>
                  <a:lnTo>
                    <a:pt x="12163" y="20851"/>
                  </a:lnTo>
                  <a:lnTo>
                    <a:pt x="12416" y="21049"/>
                  </a:lnTo>
                  <a:close/>
                  <a:moveTo>
                    <a:pt x="12416" y="21445"/>
                  </a:moveTo>
                  <a:lnTo>
                    <a:pt x="12207" y="21895"/>
                  </a:lnTo>
                  <a:lnTo>
                    <a:pt x="11438" y="22313"/>
                  </a:lnTo>
                  <a:lnTo>
                    <a:pt x="11833" y="21852"/>
                  </a:lnTo>
                  <a:lnTo>
                    <a:pt x="12053" y="21445"/>
                  </a:lnTo>
                  <a:close/>
                  <a:moveTo>
                    <a:pt x="12229" y="21928"/>
                  </a:moveTo>
                  <a:lnTo>
                    <a:pt x="12966" y="21797"/>
                  </a:lnTo>
                  <a:lnTo>
                    <a:pt x="13252" y="23182"/>
                  </a:lnTo>
                  <a:lnTo>
                    <a:pt x="12394" y="22885"/>
                  </a:lnTo>
                  <a:lnTo>
                    <a:pt x="11471" y="22588"/>
                  </a:lnTo>
                  <a:lnTo>
                    <a:pt x="12229" y="21928"/>
                  </a:lnTo>
                  <a:close/>
                  <a:moveTo>
                    <a:pt x="12999" y="21808"/>
                  </a:moveTo>
                  <a:lnTo>
                    <a:pt x="13912" y="22368"/>
                  </a:lnTo>
                  <a:lnTo>
                    <a:pt x="14220" y="23435"/>
                  </a:lnTo>
                  <a:lnTo>
                    <a:pt x="13274" y="23193"/>
                  </a:lnTo>
                  <a:close/>
                  <a:moveTo>
                    <a:pt x="14231" y="23468"/>
                  </a:moveTo>
                  <a:lnTo>
                    <a:pt x="14264" y="24887"/>
                  </a:lnTo>
                  <a:lnTo>
                    <a:pt x="13362" y="24557"/>
                  </a:lnTo>
                  <a:lnTo>
                    <a:pt x="13285" y="23226"/>
                  </a:lnTo>
                  <a:close/>
                  <a:moveTo>
                    <a:pt x="14253" y="23468"/>
                  </a:moveTo>
                  <a:lnTo>
                    <a:pt x="15419" y="23138"/>
                  </a:lnTo>
                  <a:lnTo>
                    <a:pt x="15276" y="24799"/>
                  </a:lnTo>
                  <a:lnTo>
                    <a:pt x="14297" y="24898"/>
                  </a:lnTo>
                  <a:lnTo>
                    <a:pt x="14253" y="23468"/>
                  </a:lnTo>
                  <a:close/>
                  <a:moveTo>
                    <a:pt x="14253" y="23446"/>
                  </a:moveTo>
                  <a:lnTo>
                    <a:pt x="13945" y="22368"/>
                  </a:lnTo>
                  <a:lnTo>
                    <a:pt x="15419" y="22016"/>
                  </a:lnTo>
                  <a:lnTo>
                    <a:pt x="15419" y="23105"/>
                  </a:lnTo>
                  <a:lnTo>
                    <a:pt x="14253" y="23446"/>
                  </a:lnTo>
                  <a:close/>
                  <a:moveTo>
                    <a:pt x="13934" y="22346"/>
                  </a:moveTo>
                  <a:lnTo>
                    <a:pt x="13736" y="21665"/>
                  </a:lnTo>
                  <a:lnTo>
                    <a:pt x="15419" y="20939"/>
                  </a:lnTo>
                  <a:lnTo>
                    <a:pt x="15419" y="21994"/>
                  </a:lnTo>
                  <a:close/>
                  <a:moveTo>
                    <a:pt x="13725" y="21632"/>
                  </a:moveTo>
                  <a:lnTo>
                    <a:pt x="13175" y="21060"/>
                  </a:lnTo>
                  <a:lnTo>
                    <a:pt x="14242" y="20004"/>
                  </a:lnTo>
                  <a:lnTo>
                    <a:pt x="15254" y="20180"/>
                  </a:lnTo>
                  <a:lnTo>
                    <a:pt x="15419" y="20906"/>
                  </a:lnTo>
                  <a:lnTo>
                    <a:pt x="13725" y="21632"/>
                  </a:lnTo>
                  <a:close/>
                  <a:moveTo>
                    <a:pt x="14275" y="19982"/>
                  </a:moveTo>
                  <a:lnTo>
                    <a:pt x="15056" y="19212"/>
                  </a:lnTo>
                  <a:lnTo>
                    <a:pt x="15067" y="19300"/>
                  </a:lnTo>
                  <a:lnTo>
                    <a:pt x="15254" y="20147"/>
                  </a:lnTo>
                  <a:lnTo>
                    <a:pt x="14275" y="19982"/>
                  </a:lnTo>
                  <a:close/>
                  <a:moveTo>
                    <a:pt x="13824" y="18475"/>
                  </a:moveTo>
                  <a:lnTo>
                    <a:pt x="13791" y="17959"/>
                  </a:lnTo>
                  <a:lnTo>
                    <a:pt x="14935" y="18420"/>
                  </a:lnTo>
                  <a:lnTo>
                    <a:pt x="14935" y="18420"/>
                  </a:lnTo>
                  <a:lnTo>
                    <a:pt x="15045" y="19157"/>
                  </a:lnTo>
                  <a:lnTo>
                    <a:pt x="13835" y="18475"/>
                  </a:lnTo>
                  <a:close/>
                  <a:moveTo>
                    <a:pt x="14880" y="17871"/>
                  </a:moveTo>
                  <a:lnTo>
                    <a:pt x="16441" y="17673"/>
                  </a:lnTo>
                  <a:lnTo>
                    <a:pt x="16738" y="18123"/>
                  </a:lnTo>
                  <a:lnTo>
                    <a:pt x="14957" y="18387"/>
                  </a:lnTo>
                  <a:lnTo>
                    <a:pt x="14880" y="17871"/>
                  </a:lnTo>
                  <a:close/>
                  <a:moveTo>
                    <a:pt x="16199" y="17277"/>
                  </a:moveTo>
                  <a:lnTo>
                    <a:pt x="17310" y="16232"/>
                  </a:lnTo>
                  <a:lnTo>
                    <a:pt x="17662" y="16496"/>
                  </a:lnTo>
                  <a:lnTo>
                    <a:pt x="16452" y="17640"/>
                  </a:lnTo>
                  <a:close/>
                  <a:moveTo>
                    <a:pt x="17310" y="16188"/>
                  </a:moveTo>
                  <a:lnTo>
                    <a:pt x="16925" y="15880"/>
                  </a:lnTo>
                  <a:lnTo>
                    <a:pt x="17574" y="15935"/>
                  </a:lnTo>
                  <a:close/>
                  <a:moveTo>
                    <a:pt x="17288" y="16210"/>
                  </a:moveTo>
                  <a:lnTo>
                    <a:pt x="16177" y="17244"/>
                  </a:lnTo>
                  <a:lnTo>
                    <a:pt x="15968" y="16749"/>
                  </a:lnTo>
                  <a:cubicBezTo>
                    <a:pt x="15968" y="16749"/>
                    <a:pt x="15968" y="16749"/>
                    <a:pt x="15968" y="16749"/>
                  </a:cubicBezTo>
                  <a:lnTo>
                    <a:pt x="16870" y="15880"/>
                  </a:lnTo>
                  <a:close/>
                  <a:moveTo>
                    <a:pt x="16870" y="15847"/>
                  </a:moveTo>
                  <a:lnTo>
                    <a:pt x="16804" y="15660"/>
                  </a:lnTo>
                  <a:lnTo>
                    <a:pt x="17101" y="15649"/>
                  </a:lnTo>
                  <a:close/>
                  <a:moveTo>
                    <a:pt x="16804" y="15627"/>
                  </a:moveTo>
                  <a:lnTo>
                    <a:pt x="16804" y="15352"/>
                  </a:lnTo>
                  <a:lnTo>
                    <a:pt x="17134" y="15286"/>
                  </a:lnTo>
                  <a:lnTo>
                    <a:pt x="17134" y="15616"/>
                  </a:lnTo>
                  <a:lnTo>
                    <a:pt x="16804" y="15627"/>
                  </a:lnTo>
                  <a:close/>
                  <a:moveTo>
                    <a:pt x="16496" y="14362"/>
                  </a:moveTo>
                  <a:lnTo>
                    <a:pt x="16397" y="14329"/>
                  </a:lnTo>
                  <a:lnTo>
                    <a:pt x="15550" y="13978"/>
                  </a:lnTo>
                  <a:lnTo>
                    <a:pt x="15430" y="13307"/>
                  </a:lnTo>
                  <a:lnTo>
                    <a:pt x="16881" y="13373"/>
                  </a:lnTo>
                  <a:close/>
                  <a:moveTo>
                    <a:pt x="15419" y="13285"/>
                  </a:moveTo>
                  <a:lnTo>
                    <a:pt x="15452" y="12878"/>
                  </a:lnTo>
                  <a:lnTo>
                    <a:pt x="16958" y="12966"/>
                  </a:lnTo>
                  <a:lnTo>
                    <a:pt x="16881" y="13340"/>
                  </a:lnTo>
                  <a:close/>
                  <a:moveTo>
                    <a:pt x="15452" y="12845"/>
                  </a:moveTo>
                  <a:lnTo>
                    <a:pt x="15528" y="11756"/>
                  </a:lnTo>
                  <a:lnTo>
                    <a:pt x="15528" y="11756"/>
                  </a:lnTo>
                  <a:lnTo>
                    <a:pt x="17002" y="12284"/>
                  </a:lnTo>
                  <a:lnTo>
                    <a:pt x="16969" y="12944"/>
                  </a:lnTo>
                  <a:lnTo>
                    <a:pt x="15452" y="12845"/>
                  </a:lnTo>
                  <a:close/>
                  <a:moveTo>
                    <a:pt x="15539" y="11723"/>
                  </a:moveTo>
                  <a:lnTo>
                    <a:pt x="15528" y="11723"/>
                  </a:lnTo>
                  <a:lnTo>
                    <a:pt x="15528" y="11723"/>
                  </a:lnTo>
                  <a:lnTo>
                    <a:pt x="15605" y="10568"/>
                  </a:lnTo>
                  <a:lnTo>
                    <a:pt x="17079" y="11063"/>
                  </a:lnTo>
                  <a:lnTo>
                    <a:pt x="17002" y="12251"/>
                  </a:lnTo>
                  <a:lnTo>
                    <a:pt x="15539" y="11723"/>
                  </a:lnTo>
                  <a:close/>
                  <a:moveTo>
                    <a:pt x="15605" y="10546"/>
                  </a:moveTo>
                  <a:lnTo>
                    <a:pt x="15781" y="8402"/>
                  </a:lnTo>
                  <a:lnTo>
                    <a:pt x="17156" y="8952"/>
                  </a:lnTo>
                  <a:lnTo>
                    <a:pt x="17178" y="8974"/>
                  </a:lnTo>
                  <a:lnTo>
                    <a:pt x="17090" y="10887"/>
                  </a:lnTo>
                  <a:lnTo>
                    <a:pt x="17079" y="11030"/>
                  </a:lnTo>
                  <a:close/>
                  <a:moveTo>
                    <a:pt x="15583" y="10535"/>
                  </a:moveTo>
                  <a:lnTo>
                    <a:pt x="14253" y="10557"/>
                  </a:lnTo>
                  <a:lnTo>
                    <a:pt x="14341" y="8127"/>
                  </a:lnTo>
                  <a:lnTo>
                    <a:pt x="14418" y="8149"/>
                  </a:lnTo>
                  <a:lnTo>
                    <a:pt x="15759" y="8391"/>
                  </a:lnTo>
                  <a:lnTo>
                    <a:pt x="15583" y="10535"/>
                  </a:lnTo>
                  <a:close/>
                  <a:moveTo>
                    <a:pt x="14220" y="10557"/>
                  </a:moveTo>
                  <a:lnTo>
                    <a:pt x="12988" y="10612"/>
                  </a:lnTo>
                  <a:lnTo>
                    <a:pt x="12680" y="7764"/>
                  </a:lnTo>
                  <a:lnTo>
                    <a:pt x="14308" y="8127"/>
                  </a:lnTo>
                  <a:lnTo>
                    <a:pt x="14220" y="10557"/>
                  </a:lnTo>
                  <a:close/>
                  <a:moveTo>
                    <a:pt x="14220" y="10590"/>
                  </a:moveTo>
                  <a:lnTo>
                    <a:pt x="14374" y="11855"/>
                  </a:lnTo>
                  <a:lnTo>
                    <a:pt x="13241" y="11976"/>
                  </a:lnTo>
                  <a:lnTo>
                    <a:pt x="12999" y="10645"/>
                  </a:lnTo>
                  <a:lnTo>
                    <a:pt x="14220" y="10590"/>
                  </a:lnTo>
                  <a:close/>
                  <a:moveTo>
                    <a:pt x="14374" y="11877"/>
                  </a:moveTo>
                  <a:lnTo>
                    <a:pt x="14495" y="12911"/>
                  </a:lnTo>
                  <a:lnTo>
                    <a:pt x="13593" y="13164"/>
                  </a:lnTo>
                  <a:lnTo>
                    <a:pt x="13241" y="11998"/>
                  </a:lnTo>
                  <a:lnTo>
                    <a:pt x="14374" y="11877"/>
                  </a:lnTo>
                  <a:close/>
                  <a:moveTo>
                    <a:pt x="13703" y="13659"/>
                  </a:moveTo>
                  <a:lnTo>
                    <a:pt x="12251" y="14967"/>
                  </a:lnTo>
                  <a:lnTo>
                    <a:pt x="11888" y="14505"/>
                  </a:lnTo>
                  <a:lnTo>
                    <a:pt x="13571" y="13208"/>
                  </a:lnTo>
                  <a:lnTo>
                    <a:pt x="13703" y="13659"/>
                  </a:lnTo>
                  <a:close/>
                  <a:moveTo>
                    <a:pt x="12229" y="14989"/>
                  </a:moveTo>
                  <a:lnTo>
                    <a:pt x="11690" y="15803"/>
                  </a:lnTo>
                  <a:lnTo>
                    <a:pt x="11372" y="15572"/>
                  </a:lnTo>
                  <a:lnTo>
                    <a:pt x="11877" y="14527"/>
                  </a:lnTo>
                  <a:lnTo>
                    <a:pt x="12229" y="14989"/>
                  </a:lnTo>
                  <a:close/>
                  <a:moveTo>
                    <a:pt x="11679" y="15836"/>
                  </a:moveTo>
                  <a:lnTo>
                    <a:pt x="11888" y="16518"/>
                  </a:lnTo>
                  <a:lnTo>
                    <a:pt x="11493" y="16364"/>
                  </a:lnTo>
                  <a:lnTo>
                    <a:pt x="11372" y="15616"/>
                  </a:lnTo>
                  <a:lnTo>
                    <a:pt x="11679" y="15836"/>
                  </a:lnTo>
                  <a:close/>
                  <a:moveTo>
                    <a:pt x="11899" y="16551"/>
                  </a:moveTo>
                  <a:lnTo>
                    <a:pt x="11976" y="17563"/>
                  </a:lnTo>
                  <a:lnTo>
                    <a:pt x="11559" y="17189"/>
                  </a:lnTo>
                  <a:lnTo>
                    <a:pt x="11493" y="16397"/>
                  </a:lnTo>
                  <a:close/>
                  <a:moveTo>
                    <a:pt x="11976" y="17596"/>
                  </a:moveTo>
                  <a:lnTo>
                    <a:pt x="11954" y="18827"/>
                  </a:lnTo>
                  <a:lnTo>
                    <a:pt x="11449" y="18673"/>
                  </a:lnTo>
                  <a:lnTo>
                    <a:pt x="11559" y="17222"/>
                  </a:lnTo>
                  <a:close/>
                  <a:moveTo>
                    <a:pt x="11954" y="18860"/>
                  </a:moveTo>
                  <a:lnTo>
                    <a:pt x="11943" y="19069"/>
                  </a:lnTo>
                  <a:lnTo>
                    <a:pt x="11976" y="19993"/>
                  </a:lnTo>
                  <a:cubicBezTo>
                    <a:pt x="11789" y="19872"/>
                    <a:pt x="11679" y="19806"/>
                    <a:pt x="11646" y="19784"/>
                  </a:cubicBezTo>
                  <a:lnTo>
                    <a:pt x="11449" y="18706"/>
                  </a:lnTo>
                  <a:lnTo>
                    <a:pt x="11954" y="18860"/>
                  </a:lnTo>
                  <a:close/>
                  <a:moveTo>
                    <a:pt x="11976" y="20037"/>
                  </a:moveTo>
                  <a:lnTo>
                    <a:pt x="12130" y="20796"/>
                  </a:lnTo>
                  <a:lnTo>
                    <a:pt x="11811" y="20620"/>
                  </a:lnTo>
                  <a:lnTo>
                    <a:pt x="11646" y="19817"/>
                  </a:lnTo>
                  <a:cubicBezTo>
                    <a:pt x="11712" y="19861"/>
                    <a:pt x="11866" y="19960"/>
                    <a:pt x="11976" y="20037"/>
                  </a:cubicBezTo>
                  <a:close/>
                  <a:moveTo>
                    <a:pt x="12130" y="20829"/>
                  </a:moveTo>
                  <a:lnTo>
                    <a:pt x="12031" y="21412"/>
                  </a:lnTo>
                  <a:lnTo>
                    <a:pt x="11723" y="21247"/>
                  </a:lnTo>
                  <a:lnTo>
                    <a:pt x="11811" y="20653"/>
                  </a:lnTo>
                  <a:close/>
                  <a:moveTo>
                    <a:pt x="12031" y="21434"/>
                  </a:moveTo>
                  <a:lnTo>
                    <a:pt x="11811" y="21841"/>
                  </a:lnTo>
                  <a:lnTo>
                    <a:pt x="11361" y="22346"/>
                  </a:lnTo>
                  <a:lnTo>
                    <a:pt x="10503" y="22170"/>
                  </a:lnTo>
                  <a:lnTo>
                    <a:pt x="11306" y="21709"/>
                  </a:lnTo>
                  <a:cubicBezTo>
                    <a:pt x="11306" y="21709"/>
                    <a:pt x="11317" y="21709"/>
                    <a:pt x="11317" y="21709"/>
                  </a:cubicBezTo>
                  <a:lnTo>
                    <a:pt x="11701" y="21269"/>
                  </a:lnTo>
                  <a:lnTo>
                    <a:pt x="12031" y="21434"/>
                  </a:lnTo>
                  <a:close/>
                  <a:moveTo>
                    <a:pt x="11383" y="22379"/>
                  </a:moveTo>
                  <a:lnTo>
                    <a:pt x="12119" y="21983"/>
                  </a:lnTo>
                  <a:lnTo>
                    <a:pt x="11438" y="22577"/>
                  </a:lnTo>
                  <a:lnTo>
                    <a:pt x="11273" y="22522"/>
                  </a:lnTo>
                  <a:close/>
                  <a:moveTo>
                    <a:pt x="11427" y="22610"/>
                  </a:moveTo>
                  <a:lnTo>
                    <a:pt x="11515" y="23523"/>
                  </a:lnTo>
                  <a:lnTo>
                    <a:pt x="11273" y="22555"/>
                  </a:lnTo>
                  <a:close/>
                  <a:moveTo>
                    <a:pt x="11460" y="22621"/>
                  </a:moveTo>
                  <a:lnTo>
                    <a:pt x="12394" y="22907"/>
                  </a:lnTo>
                  <a:lnTo>
                    <a:pt x="13252" y="23226"/>
                  </a:lnTo>
                  <a:lnTo>
                    <a:pt x="13340" y="24546"/>
                  </a:lnTo>
                  <a:lnTo>
                    <a:pt x="12416" y="24139"/>
                  </a:lnTo>
                  <a:lnTo>
                    <a:pt x="11559" y="23699"/>
                  </a:lnTo>
                  <a:close/>
                  <a:moveTo>
                    <a:pt x="13373" y="24590"/>
                  </a:moveTo>
                  <a:lnTo>
                    <a:pt x="14275" y="24920"/>
                  </a:lnTo>
                  <a:lnTo>
                    <a:pt x="14462" y="26470"/>
                  </a:lnTo>
                  <a:lnTo>
                    <a:pt x="13604" y="26052"/>
                  </a:lnTo>
                  <a:lnTo>
                    <a:pt x="13373" y="24590"/>
                  </a:lnTo>
                  <a:close/>
                  <a:moveTo>
                    <a:pt x="14308" y="24931"/>
                  </a:moveTo>
                  <a:lnTo>
                    <a:pt x="15276" y="24832"/>
                  </a:lnTo>
                  <a:lnTo>
                    <a:pt x="15067" y="26393"/>
                  </a:lnTo>
                  <a:lnTo>
                    <a:pt x="14495" y="26470"/>
                  </a:lnTo>
                  <a:lnTo>
                    <a:pt x="14308" y="24931"/>
                  </a:lnTo>
                  <a:close/>
                  <a:moveTo>
                    <a:pt x="15309" y="24832"/>
                  </a:moveTo>
                  <a:lnTo>
                    <a:pt x="16254" y="24689"/>
                  </a:lnTo>
                  <a:lnTo>
                    <a:pt x="15935" y="25920"/>
                  </a:lnTo>
                  <a:lnTo>
                    <a:pt x="15100" y="26371"/>
                  </a:lnTo>
                  <a:lnTo>
                    <a:pt x="15309" y="24832"/>
                  </a:lnTo>
                  <a:close/>
                  <a:moveTo>
                    <a:pt x="15309" y="24799"/>
                  </a:moveTo>
                  <a:lnTo>
                    <a:pt x="15452" y="23127"/>
                  </a:lnTo>
                  <a:lnTo>
                    <a:pt x="16705" y="22621"/>
                  </a:lnTo>
                  <a:lnTo>
                    <a:pt x="16694" y="22687"/>
                  </a:lnTo>
                  <a:lnTo>
                    <a:pt x="16254" y="24656"/>
                  </a:lnTo>
                  <a:lnTo>
                    <a:pt x="15309" y="24799"/>
                  </a:lnTo>
                  <a:close/>
                  <a:moveTo>
                    <a:pt x="15452" y="23094"/>
                  </a:moveTo>
                  <a:lnTo>
                    <a:pt x="15452" y="22016"/>
                  </a:lnTo>
                  <a:lnTo>
                    <a:pt x="16980" y="21335"/>
                  </a:lnTo>
                  <a:lnTo>
                    <a:pt x="16716" y="22588"/>
                  </a:lnTo>
                  <a:lnTo>
                    <a:pt x="15452" y="23094"/>
                  </a:lnTo>
                  <a:close/>
                  <a:moveTo>
                    <a:pt x="15452" y="21983"/>
                  </a:moveTo>
                  <a:lnTo>
                    <a:pt x="15452" y="20928"/>
                  </a:lnTo>
                  <a:lnTo>
                    <a:pt x="17233" y="20158"/>
                  </a:lnTo>
                  <a:lnTo>
                    <a:pt x="16991" y="21302"/>
                  </a:lnTo>
                  <a:close/>
                  <a:moveTo>
                    <a:pt x="15441" y="20895"/>
                  </a:moveTo>
                  <a:lnTo>
                    <a:pt x="15287" y="20180"/>
                  </a:lnTo>
                  <a:lnTo>
                    <a:pt x="17167" y="19388"/>
                  </a:lnTo>
                  <a:lnTo>
                    <a:pt x="17244" y="20125"/>
                  </a:lnTo>
                  <a:close/>
                  <a:moveTo>
                    <a:pt x="17156" y="19355"/>
                  </a:moveTo>
                  <a:lnTo>
                    <a:pt x="15287" y="20147"/>
                  </a:lnTo>
                  <a:lnTo>
                    <a:pt x="15100" y="19289"/>
                  </a:lnTo>
                  <a:lnTo>
                    <a:pt x="15078" y="19190"/>
                  </a:lnTo>
                  <a:lnTo>
                    <a:pt x="17090" y="18640"/>
                  </a:lnTo>
                  <a:lnTo>
                    <a:pt x="17156" y="19355"/>
                  </a:lnTo>
                  <a:lnTo>
                    <a:pt x="17156" y="19355"/>
                  </a:lnTo>
                  <a:close/>
                  <a:moveTo>
                    <a:pt x="15078" y="19168"/>
                  </a:moveTo>
                  <a:lnTo>
                    <a:pt x="14968" y="18420"/>
                  </a:lnTo>
                  <a:lnTo>
                    <a:pt x="16760" y="18156"/>
                  </a:lnTo>
                  <a:lnTo>
                    <a:pt x="17079" y="18618"/>
                  </a:lnTo>
                  <a:close/>
                  <a:moveTo>
                    <a:pt x="16463" y="17662"/>
                  </a:moveTo>
                  <a:lnTo>
                    <a:pt x="17684" y="16518"/>
                  </a:lnTo>
                  <a:lnTo>
                    <a:pt x="17684" y="16518"/>
                  </a:lnTo>
                  <a:lnTo>
                    <a:pt x="18014" y="17013"/>
                  </a:lnTo>
                  <a:lnTo>
                    <a:pt x="16771" y="18112"/>
                  </a:lnTo>
                  <a:lnTo>
                    <a:pt x="16463" y="17662"/>
                  </a:lnTo>
                  <a:close/>
                  <a:moveTo>
                    <a:pt x="17684" y="16485"/>
                  </a:moveTo>
                  <a:lnTo>
                    <a:pt x="17332" y="16210"/>
                  </a:lnTo>
                  <a:lnTo>
                    <a:pt x="17618" y="15946"/>
                  </a:lnTo>
                  <a:lnTo>
                    <a:pt x="18366" y="15836"/>
                  </a:lnTo>
                  <a:lnTo>
                    <a:pt x="17684" y="16485"/>
                  </a:lnTo>
                  <a:close/>
                  <a:moveTo>
                    <a:pt x="17596" y="15913"/>
                  </a:moveTo>
                  <a:lnTo>
                    <a:pt x="16903" y="15858"/>
                  </a:lnTo>
                  <a:lnTo>
                    <a:pt x="17145" y="15649"/>
                  </a:lnTo>
                  <a:lnTo>
                    <a:pt x="17618" y="15572"/>
                  </a:lnTo>
                  <a:close/>
                  <a:moveTo>
                    <a:pt x="17486" y="15055"/>
                  </a:moveTo>
                  <a:lnTo>
                    <a:pt x="17750" y="14769"/>
                  </a:lnTo>
                  <a:lnTo>
                    <a:pt x="18190" y="15209"/>
                  </a:lnTo>
                  <a:lnTo>
                    <a:pt x="17640" y="15539"/>
                  </a:lnTo>
                  <a:lnTo>
                    <a:pt x="17486" y="15055"/>
                  </a:lnTo>
                  <a:close/>
                  <a:moveTo>
                    <a:pt x="17739" y="14736"/>
                  </a:moveTo>
                  <a:lnTo>
                    <a:pt x="16529" y="14373"/>
                  </a:lnTo>
                  <a:lnTo>
                    <a:pt x="16903" y="13384"/>
                  </a:lnTo>
                  <a:lnTo>
                    <a:pt x="17849" y="14154"/>
                  </a:lnTo>
                  <a:close/>
                  <a:moveTo>
                    <a:pt x="16914" y="13351"/>
                  </a:moveTo>
                  <a:lnTo>
                    <a:pt x="16991" y="12977"/>
                  </a:lnTo>
                  <a:lnTo>
                    <a:pt x="17992" y="13549"/>
                  </a:lnTo>
                  <a:lnTo>
                    <a:pt x="17860" y="14121"/>
                  </a:lnTo>
                  <a:close/>
                  <a:moveTo>
                    <a:pt x="17002" y="12944"/>
                  </a:moveTo>
                  <a:lnTo>
                    <a:pt x="17035" y="12295"/>
                  </a:lnTo>
                  <a:lnTo>
                    <a:pt x="18091" y="12669"/>
                  </a:lnTo>
                  <a:lnTo>
                    <a:pt x="18003" y="13516"/>
                  </a:lnTo>
                  <a:lnTo>
                    <a:pt x="17002" y="12944"/>
                  </a:lnTo>
                  <a:close/>
                  <a:moveTo>
                    <a:pt x="17035" y="12262"/>
                  </a:moveTo>
                  <a:lnTo>
                    <a:pt x="17112" y="11074"/>
                  </a:lnTo>
                  <a:lnTo>
                    <a:pt x="18212" y="11437"/>
                  </a:lnTo>
                  <a:lnTo>
                    <a:pt x="18091" y="12636"/>
                  </a:lnTo>
                  <a:lnTo>
                    <a:pt x="17035" y="12262"/>
                  </a:lnTo>
                  <a:close/>
                  <a:moveTo>
                    <a:pt x="17112" y="11041"/>
                  </a:moveTo>
                  <a:lnTo>
                    <a:pt x="17123" y="10898"/>
                  </a:lnTo>
                  <a:lnTo>
                    <a:pt x="17211" y="8985"/>
                  </a:lnTo>
                  <a:lnTo>
                    <a:pt x="18355" y="9711"/>
                  </a:lnTo>
                  <a:lnTo>
                    <a:pt x="18212" y="11415"/>
                  </a:lnTo>
                  <a:lnTo>
                    <a:pt x="17112" y="11041"/>
                  </a:lnTo>
                  <a:close/>
                  <a:moveTo>
                    <a:pt x="17277" y="6994"/>
                  </a:moveTo>
                  <a:lnTo>
                    <a:pt x="15902" y="6467"/>
                  </a:lnTo>
                  <a:lnTo>
                    <a:pt x="16177" y="3552"/>
                  </a:lnTo>
                  <a:lnTo>
                    <a:pt x="17354" y="4278"/>
                  </a:lnTo>
                  <a:close/>
                  <a:moveTo>
                    <a:pt x="17277" y="7016"/>
                  </a:moveTo>
                  <a:lnTo>
                    <a:pt x="17178" y="8941"/>
                  </a:lnTo>
                  <a:lnTo>
                    <a:pt x="17178" y="8930"/>
                  </a:lnTo>
                  <a:lnTo>
                    <a:pt x="15792" y="8369"/>
                  </a:lnTo>
                  <a:lnTo>
                    <a:pt x="15902" y="6500"/>
                  </a:lnTo>
                  <a:lnTo>
                    <a:pt x="17277" y="7016"/>
                  </a:lnTo>
                  <a:close/>
                  <a:moveTo>
                    <a:pt x="15759" y="8358"/>
                  </a:moveTo>
                  <a:lnTo>
                    <a:pt x="14429" y="8116"/>
                  </a:lnTo>
                  <a:lnTo>
                    <a:pt x="14341" y="8105"/>
                  </a:lnTo>
                  <a:lnTo>
                    <a:pt x="14110" y="6027"/>
                  </a:lnTo>
                  <a:lnTo>
                    <a:pt x="15869" y="6489"/>
                  </a:lnTo>
                  <a:close/>
                  <a:moveTo>
                    <a:pt x="14308" y="8094"/>
                  </a:moveTo>
                  <a:lnTo>
                    <a:pt x="12680" y="7731"/>
                  </a:lnTo>
                  <a:lnTo>
                    <a:pt x="12449" y="5565"/>
                  </a:lnTo>
                  <a:lnTo>
                    <a:pt x="14077" y="6016"/>
                  </a:lnTo>
                  <a:lnTo>
                    <a:pt x="14308" y="8094"/>
                  </a:lnTo>
                  <a:close/>
                  <a:moveTo>
                    <a:pt x="12449" y="5532"/>
                  </a:moveTo>
                  <a:lnTo>
                    <a:pt x="12812" y="2101"/>
                  </a:lnTo>
                  <a:lnTo>
                    <a:pt x="14605" y="2772"/>
                  </a:lnTo>
                  <a:lnTo>
                    <a:pt x="14088" y="5983"/>
                  </a:lnTo>
                  <a:lnTo>
                    <a:pt x="12449" y="5532"/>
                  </a:lnTo>
                  <a:close/>
                  <a:moveTo>
                    <a:pt x="12416" y="5521"/>
                  </a:moveTo>
                  <a:lnTo>
                    <a:pt x="10833" y="5411"/>
                  </a:lnTo>
                  <a:lnTo>
                    <a:pt x="10932" y="1914"/>
                  </a:lnTo>
                  <a:lnTo>
                    <a:pt x="12779" y="2090"/>
                  </a:lnTo>
                  <a:lnTo>
                    <a:pt x="12416" y="5521"/>
                  </a:lnTo>
                  <a:close/>
                  <a:moveTo>
                    <a:pt x="12416" y="5554"/>
                  </a:moveTo>
                  <a:lnTo>
                    <a:pt x="12647" y="7731"/>
                  </a:lnTo>
                  <a:lnTo>
                    <a:pt x="12537" y="7698"/>
                  </a:lnTo>
                  <a:lnTo>
                    <a:pt x="10767" y="7632"/>
                  </a:lnTo>
                  <a:lnTo>
                    <a:pt x="10833" y="5444"/>
                  </a:lnTo>
                  <a:close/>
                  <a:moveTo>
                    <a:pt x="12537" y="7731"/>
                  </a:moveTo>
                  <a:lnTo>
                    <a:pt x="12658" y="7753"/>
                  </a:lnTo>
                  <a:lnTo>
                    <a:pt x="12966" y="10612"/>
                  </a:lnTo>
                  <a:lnTo>
                    <a:pt x="10690" y="9865"/>
                  </a:lnTo>
                  <a:lnTo>
                    <a:pt x="10756" y="7665"/>
                  </a:lnTo>
                  <a:lnTo>
                    <a:pt x="12537" y="7731"/>
                  </a:lnTo>
                  <a:close/>
                  <a:moveTo>
                    <a:pt x="12966" y="10645"/>
                  </a:moveTo>
                  <a:lnTo>
                    <a:pt x="13208" y="11976"/>
                  </a:lnTo>
                  <a:lnTo>
                    <a:pt x="11438" y="12372"/>
                  </a:lnTo>
                  <a:lnTo>
                    <a:pt x="10701" y="9898"/>
                  </a:lnTo>
                  <a:lnTo>
                    <a:pt x="12966" y="10645"/>
                  </a:lnTo>
                  <a:close/>
                  <a:moveTo>
                    <a:pt x="11438" y="12405"/>
                  </a:moveTo>
                  <a:lnTo>
                    <a:pt x="13219" y="12009"/>
                  </a:lnTo>
                  <a:lnTo>
                    <a:pt x="13560" y="13175"/>
                  </a:lnTo>
                  <a:lnTo>
                    <a:pt x="11877" y="14472"/>
                  </a:lnTo>
                  <a:lnTo>
                    <a:pt x="11185" y="13197"/>
                  </a:lnTo>
                  <a:close/>
                  <a:moveTo>
                    <a:pt x="11855" y="14494"/>
                  </a:moveTo>
                  <a:lnTo>
                    <a:pt x="11350" y="15550"/>
                  </a:lnTo>
                  <a:lnTo>
                    <a:pt x="10701" y="14769"/>
                  </a:lnTo>
                  <a:lnTo>
                    <a:pt x="11174" y="13241"/>
                  </a:lnTo>
                  <a:close/>
                  <a:moveTo>
                    <a:pt x="11339" y="15594"/>
                  </a:moveTo>
                  <a:lnTo>
                    <a:pt x="11460" y="16342"/>
                  </a:lnTo>
                  <a:lnTo>
                    <a:pt x="10811" y="15924"/>
                  </a:lnTo>
                  <a:lnTo>
                    <a:pt x="10701" y="14824"/>
                  </a:lnTo>
                  <a:lnTo>
                    <a:pt x="11339" y="15594"/>
                  </a:lnTo>
                  <a:close/>
                  <a:moveTo>
                    <a:pt x="11460" y="16386"/>
                  </a:moveTo>
                  <a:lnTo>
                    <a:pt x="11526" y="17167"/>
                  </a:lnTo>
                  <a:lnTo>
                    <a:pt x="10866" y="16903"/>
                  </a:lnTo>
                  <a:lnTo>
                    <a:pt x="10811" y="15957"/>
                  </a:lnTo>
                  <a:close/>
                  <a:moveTo>
                    <a:pt x="11526" y="17200"/>
                  </a:moveTo>
                  <a:lnTo>
                    <a:pt x="11416" y="18673"/>
                  </a:lnTo>
                  <a:lnTo>
                    <a:pt x="10701" y="18475"/>
                  </a:lnTo>
                  <a:lnTo>
                    <a:pt x="10866" y="16936"/>
                  </a:lnTo>
                  <a:close/>
                  <a:moveTo>
                    <a:pt x="11416" y="18695"/>
                  </a:moveTo>
                  <a:lnTo>
                    <a:pt x="11614" y="19784"/>
                  </a:lnTo>
                  <a:cubicBezTo>
                    <a:pt x="11526" y="19806"/>
                    <a:pt x="11130" y="19938"/>
                    <a:pt x="10943" y="20004"/>
                  </a:cubicBezTo>
                  <a:lnTo>
                    <a:pt x="10701" y="18508"/>
                  </a:lnTo>
                  <a:close/>
                  <a:moveTo>
                    <a:pt x="11625" y="19817"/>
                  </a:moveTo>
                  <a:lnTo>
                    <a:pt x="11778" y="20620"/>
                  </a:lnTo>
                  <a:lnTo>
                    <a:pt x="11053" y="20719"/>
                  </a:lnTo>
                  <a:lnTo>
                    <a:pt x="10943" y="20026"/>
                  </a:lnTo>
                  <a:cubicBezTo>
                    <a:pt x="11196" y="19949"/>
                    <a:pt x="11548" y="19839"/>
                    <a:pt x="11625" y="19817"/>
                  </a:cubicBezTo>
                  <a:close/>
                  <a:moveTo>
                    <a:pt x="11778" y="20653"/>
                  </a:moveTo>
                  <a:lnTo>
                    <a:pt x="11690" y="21247"/>
                  </a:lnTo>
                  <a:lnTo>
                    <a:pt x="10899" y="21412"/>
                  </a:lnTo>
                  <a:lnTo>
                    <a:pt x="11053" y="20741"/>
                  </a:lnTo>
                  <a:close/>
                  <a:moveTo>
                    <a:pt x="11668" y="21280"/>
                  </a:moveTo>
                  <a:lnTo>
                    <a:pt x="11295" y="21687"/>
                  </a:lnTo>
                  <a:lnTo>
                    <a:pt x="10514" y="22137"/>
                  </a:lnTo>
                  <a:lnTo>
                    <a:pt x="10888" y="21445"/>
                  </a:lnTo>
                  <a:close/>
                  <a:moveTo>
                    <a:pt x="11350" y="22368"/>
                  </a:moveTo>
                  <a:lnTo>
                    <a:pt x="11251" y="22522"/>
                  </a:lnTo>
                  <a:lnTo>
                    <a:pt x="10184" y="22731"/>
                  </a:lnTo>
                  <a:lnTo>
                    <a:pt x="10481" y="22203"/>
                  </a:lnTo>
                  <a:lnTo>
                    <a:pt x="11350" y="22379"/>
                  </a:lnTo>
                  <a:close/>
                  <a:moveTo>
                    <a:pt x="11251" y="22555"/>
                  </a:moveTo>
                  <a:lnTo>
                    <a:pt x="11526" y="23688"/>
                  </a:lnTo>
                  <a:lnTo>
                    <a:pt x="10327" y="23545"/>
                  </a:lnTo>
                  <a:lnTo>
                    <a:pt x="10173" y="22764"/>
                  </a:lnTo>
                  <a:close/>
                  <a:moveTo>
                    <a:pt x="11537" y="23721"/>
                  </a:moveTo>
                  <a:lnTo>
                    <a:pt x="11603" y="25272"/>
                  </a:lnTo>
                  <a:lnTo>
                    <a:pt x="10613" y="25107"/>
                  </a:lnTo>
                  <a:lnTo>
                    <a:pt x="10327" y="23578"/>
                  </a:lnTo>
                  <a:lnTo>
                    <a:pt x="11526" y="23721"/>
                  </a:lnTo>
                  <a:close/>
                  <a:moveTo>
                    <a:pt x="11603" y="25305"/>
                  </a:moveTo>
                  <a:lnTo>
                    <a:pt x="12218" y="26019"/>
                  </a:lnTo>
                  <a:lnTo>
                    <a:pt x="10932" y="26228"/>
                  </a:lnTo>
                  <a:lnTo>
                    <a:pt x="10701" y="25393"/>
                  </a:lnTo>
                  <a:lnTo>
                    <a:pt x="10613" y="25140"/>
                  </a:lnTo>
                  <a:lnTo>
                    <a:pt x="11603" y="25305"/>
                  </a:lnTo>
                  <a:close/>
                  <a:moveTo>
                    <a:pt x="10943" y="26261"/>
                  </a:moveTo>
                  <a:lnTo>
                    <a:pt x="12229" y="26052"/>
                  </a:lnTo>
                  <a:lnTo>
                    <a:pt x="12328" y="26580"/>
                  </a:lnTo>
                  <a:lnTo>
                    <a:pt x="10899" y="27218"/>
                  </a:lnTo>
                  <a:close/>
                  <a:moveTo>
                    <a:pt x="12328" y="26613"/>
                  </a:moveTo>
                  <a:lnTo>
                    <a:pt x="12163" y="27306"/>
                  </a:lnTo>
                  <a:lnTo>
                    <a:pt x="10745" y="27911"/>
                  </a:lnTo>
                  <a:lnTo>
                    <a:pt x="10899" y="27251"/>
                  </a:lnTo>
                  <a:lnTo>
                    <a:pt x="12328" y="26613"/>
                  </a:lnTo>
                  <a:close/>
                  <a:moveTo>
                    <a:pt x="12152" y="27339"/>
                  </a:moveTo>
                  <a:lnTo>
                    <a:pt x="12097" y="29429"/>
                  </a:lnTo>
                  <a:lnTo>
                    <a:pt x="11097" y="29945"/>
                  </a:lnTo>
                  <a:lnTo>
                    <a:pt x="10734" y="27955"/>
                  </a:lnTo>
                  <a:close/>
                  <a:moveTo>
                    <a:pt x="12185" y="27328"/>
                  </a:moveTo>
                  <a:lnTo>
                    <a:pt x="13571" y="26096"/>
                  </a:lnTo>
                  <a:lnTo>
                    <a:pt x="13252" y="28604"/>
                  </a:lnTo>
                  <a:lnTo>
                    <a:pt x="12130" y="29407"/>
                  </a:lnTo>
                  <a:lnTo>
                    <a:pt x="12185" y="27328"/>
                  </a:lnTo>
                  <a:close/>
                  <a:moveTo>
                    <a:pt x="13604" y="26085"/>
                  </a:moveTo>
                  <a:lnTo>
                    <a:pt x="14462" y="26503"/>
                  </a:lnTo>
                  <a:lnTo>
                    <a:pt x="14275" y="28208"/>
                  </a:lnTo>
                  <a:lnTo>
                    <a:pt x="13285" y="28593"/>
                  </a:lnTo>
                  <a:lnTo>
                    <a:pt x="13604" y="26085"/>
                  </a:lnTo>
                  <a:close/>
                  <a:moveTo>
                    <a:pt x="14495" y="26503"/>
                  </a:moveTo>
                  <a:lnTo>
                    <a:pt x="15067" y="26415"/>
                  </a:lnTo>
                  <a:lnTo>
                    <a:pt x="15111" y="27548"/>
                  </a:lnTo>
                  <a:lnTo>
                    <a:pt x="14308" y="28186"/>
                  </a:lnTo>
                  <a:lnTo>
                    <a:pt x="14495" y="26503"/>
                  </a:lnTo>
                  <a:close/>
                  <a:moveTo>
                    <a:pt x="15100" y="26415"/>
                  </a:moveTo>
                  <a:lnTo>
                    <a:pt x="15935" y="25953"/>
                  </a:lnTo>
                  <a:lnTo>
                    <a:pt x="15979" y="26866"/>
                  </a:lnTo>
                  <a:lnTo>
                    <a:pt x="15144" y="27526"/>
                  </a:lnTo>
                  <a:close/>
                  <a:moveTo>
                    <a:pt x="15968" y="25931"/>
                  </a:moveTo>
                  <a:lnTo>
                    <a:pt x="17222" y="24711"/>
                  </a:lnTo>
                  <a:lnTo>
                    <a:pt x="16804" y="25942"/>
                  </a:lnTo>
                  <a:lnTo>
                    <a:pt x="16012" y="26844"/>
                  </a:lnTo>
                  <a:lnTo>
                    <a:pt x="15968" y="25931"/>
                  </a:lnTo>
                  <a:close/>
                  <a:moveTo>
                    <a:pt x="15979" y="25876"/>
                  </a:moveTo>
                  <a:lnTo>
                    <a:pt x="16287" y="24678"/>
                  </a:lnTo>
                  <a:lnTo>
                    <a:pt x="17277" y="23611"/>
                  </a:lnTo>
                  <a:lnTo>
                    <a:pt x="17244" y="24656"/>
                  </a:lnTo>
                  <a:close/>
                  <a:moveTo>
                    <a:pt x="16298" y="24623"/>
                  </a:moveTo>
                  <a:lnTo>
                    <a:pt x="16727" y="22687"/>
                  </a:lnTo>
                  <a:lnTo>
                    <a:pt x="16749" y="22599"/>
                  </a:lnTo>
                  <a:lnTo>
                    <a:pt x="17706" y="21566"/>
                  </a:lnTo>
                  <a:lnTo>
                    <a:pt x="17277" y="23567"/>
                  </a:lnTo>
                  <a:lnTo>
                    <a:pt x="16298" y="24623"/>
                  </a:lnTo>
                  <a:close/>
                  <a:moveTo>
                    <a:pt x="16760" y="22544"/>
                  </a:moveTo>
                  <a:lnTo>
                    <a:pt x="17024" y="21313"/>
                  </a:lnTo>
                  <a:cubicBezTo>
                    <a:pt x="17024" y="21313"/>
                    <a:pt x="17024" y="21313"/>
                    <a:pt x="17024" y="21313"/>
                  </a:cubicBezTo>
                  <a:lnTo>
                    <a:pt x="17959" y="20367"/>
                  </a:lnTo>
                  <a:lnTo>
                    <a:pt x="17717" y="21511"/>
                  </a:lnTo>
                  <a:lnTo>
                    <a:pt x="16760" y="22544"/>
                  </a:lnTo>
                  <a:close/>
                  <a:moveTo>
                    <a:pt x="17035" y="21269"/>
                  </a:moveTo>
                  <a:lnTo>
                    <a:pt x="17277" y="20136"/>
                  </a:lnTo>
                  <a:lnTo>
                    <a:pt x="18102" y="19366"/>
                  </a:lnTo>
                  <a:lnTo>
                    <a:pt x="17970" y="20301"/>
                  </a:lnTo>
                  <a:lnTo>
                    <a:pt x="17970" y="20312"/>
                  </a:lnTo>
                  <a:close/>
                  <a:moveTo>
                    <a:pt x="17266" y="20103"/>
                  </a:moveTo>
                  <a:lnTo>
                    <a:pt x="17200" y="19366"/>
                  </a:lnTo>
                  <a:lnTo>
                    <a:pt x="18212" y="18508"/>
                  </a:lnTo>
                  <a:lnTo>
                    <a:pt x="18102" y="19322"/>
                  </a:lnTo>
                  <a:close/>
                  <a:moveTo>
                    <a:pt x="17189" y="19333"/>
                  </a:moveTo>
                  <a:lnTo>
                    <a:pt x="17123" y="18629"/>
                  </a:lnTo>
                  <a:lnTo>
                    <a:pt x="18333" y="17530"/>
                  </a:lnTo>
                  <a:lnTo>
                    <a:pt x="18223" y="18464"/>
                  </a:lnTo>
                  <a:lnTo>
                    <a:pt x="17189" y="19333"/>
                  </a:lnTo>
                  <a:close/>
                  <a:moveTo>
                    <a:pt x="17112" y="18596"/>
                  </a:moveTo>
                  <a:lnTo>
                    <a:pt x="16793" y="18134"/>
                  </a:lnTo>
                  <a:lnTo>
                    <a:pt x="18036" y="17046"/>
                  </a:lnTo>
                  <a:lnTo>
                    <a:pt x="18333" y="17486"/>
                  </a:lnTo>
                  <a:close/>
                  <a:moveTo>
                    <a:pt x="17706" y="16507"/>
                  </a:moveTo>
                  <a:lnTo>
                    <a:pt x="17706" y="16507"/>
                  </a:lnTo>
                  <a:lnTo>
                    <a:pt x="18410" y="15836"/>
                  </a:lnTo>
                  <a:lnTo>
                    <a:pt x="18410" y="15836"/>
                  </a:lnTo>
                  <a:lnTo>
                    <a:pt x="19037" y="15660"/>
                  </a:lnTo>
                  <a:lnTo>
                    <a:pt x="18036" y="16991"/>
                  </a:lnTo>
                  <a:lnTo>
                    <a:pt x="17706" y="16507"/>
                  </a:lnTo>
                  <a:close/>
                  <a:moveTo>
                    <a:pt x="18410" y="15803"/>
                  </a:moveTo>
                  <a:lnTo>
                    <a:pt x="17629" y="15913"/>
                  </a:lnTo>
                  <a:lnTo>
                    <a:pt x="17651" y="15572"/>
                  </a:lnTo>
                  <a:lnTo>
                    <a:pt x="18212" y="15231"/>
                  </a:lnTo>
                  <a:lnTo>
                    <a:pt x="19037" y="15627"/>
                  </a:lnTo>
                  <a:lnTo>
                    <a:pt x="18410" y="15803"/>
                  </a:lnTo>
                  <a:close/>
                  <a:moveTo>
                    <a:pt x="17772" y="14747"/>
                  </a:moveTo>
                  <a:lnTo>
                    <a:pt x="17882" y="14176"/>
                  </a:lnTo>
                  <a:lnTo>
                    <a:pt x="18575" y="14835"/>
                  </a:lnTo>
                  <a:lnTo>
                    <a:pt x="18212" y="15198"/>
                  </a:lnTo>
                  <a:lnTo>
                    <a:pt x="17772" y="14747"/>
                  </a:lnTo>
                  <a:close/>
                  <a:moveTo>
                    <a:pt x="17882" y="14143"/>
                  </a:moveTo>
                  <a:lnTo>
                    <a:pt x="18025" y="13560"/>
                  </a:lnTo>
                  <a:lnTo>
                    <a:pt x="18883" y="14264"/>
                  </a:lnTo>
                  <a:lnTo>
                    <a:pt x="18597" y="14813"/>
                  </a:lnTo>
                  <a:close/>
                  <a:moveTo>
                    <a:pt x="18025" y="13527"/>
                  </a:moveTo>
                  <a:lnTo>
                    <a:pt x="18113" y="12691"/>
                  </a:lnTo>
                  <a:lnTo>
                    <a:pt x="18960" y="13307"/>
                  </a:lnTo>
                  <a:lnTo>
                    <a:pt x="18894" y="14231"/>
                  </a:lnTo>
                  <a:close/>
                  <a:moveTo>
                    <a:pt x="18124" y="12658"/>
                  </a:moveTo>
                  <a:lnTo>
                    <a:pt x="18245" y="11459"/>
                  </a:lnTo>
                  <a:lnTo>
                    <a:pt x="19048" y="11965"/>
                  </a:lnTo>
                  <a:lnTo>
                    <a:pt x="19070" y="11976"/>
                  </a:lnTo>
                  <a:lnTo>
                    <a:pt x="19048" y="12174"/>
                  </a:lnTo>
                  <a:lnTo>
                    <a:pt x="18960" y="13274"/>
                  </a:lnTo>
                  <a:lnTo>
                    <a:pt x="18124" y="12658"/>
                  </a:lnTo>
                  <a:close/>
                  <a:moveTo>
                    <a:pt x="18245" y="11426"/>
                  </a:moveTo>
                  <a:lnTo>
                    <a:pt x="18388" y="9733"/>
                  </a:lnTo>
                  <a:lnTo>
                    <a:pt x="19202" y="10393"/>
                  </a:lnTo>
                  <a:lnTo>
                    <a:pt x="19070" y="11932"/>
                  </a:lnTo>
                  <a:close/>
                  <a:moveTo>
                    <a:pt x="19707" y="10810"/>
                  </a:moveTo>
                  <a:cubicBezTo>
                    <a:pt x="19674" y="10777"/>
                    <a:pt x="19564" y="10667"/>
                    <a:pt x="19224" y="10371"/>
                  </a:cubicBezTo>
                  <a:lnTo>
                    <a:pt x="19224" y="8545"/>
                  </a:lnTo>
                  <a:lnTo>
                    <a:pt x="19663" y="9139"/>
                  </a:lnTo>
                  <a:lnTo>
                    <a:pt x="19707" y="10810"/>
                  </a:lnTo>
                  <a:close/>
                  <a:moveTo>
                    <a:pt x="19652" y="9073"/>
                  </a:moveTo>
                  <a:lnTo>
                    <a:pt x="19224" y="8501"/>
                  </a:lnTo>
                  <a:lnTo>
                    <a:pt x="18971" y="5972"/>
                  </a:lnTo>
                  <a:lnTo>
                    <a:pt x="19652" y="9073"/>
                  </a:lnTo>
                  <a:close/>
                  <a:moveTo>
                    <a:pt x="19191" y="8468"/>
                  </a:moveTo>
                  <a:lnTo>
                    <a:pt x="18487" y="7819"/>
                  </a:lnTo>
                  <a:lnTo>
                    <a:pt x="18421" y="5268"/>
                  </a:lnTo>
                  <a:lnTo>
                    <a:pt x="18916" y="5730"/>
                  </a:lnTo>
                  <a:lnTo>
                    <a:pt x="19191" y="8468"/>
                  </a:lnTo>
                  <a:close/>
                  <a:moveTo>
                    <a:pt x="18883" y="5653"/>
                  </a:moveTo>
                  <a:lnTo>
                    <a:pt x="18421" y="5224"/>
                  </a:lnTo>
                  <a:lnTo>
                    <a:pt x="18311" y="4531"/>
                  </a:lnTo>
                  <a:close/>
                  <a:moveTo>
                    <a:pt x="17387" y="3134"/>
                  </a:moveTo>
                  <a:lnTo>
                    <a:pt x="18278" y="4443"/>
                  </a:lnTo>
                  <a:lnTo>
                    <a:pt x="18388" y="5191"/>
                  </a:lnTo>
                  <a:lnTo>
                    <a:pt x="17387" y="4267"/>
                  </a:lnTo>
                  <a:close/>
                  <a:moveTo>
                    <a:pt x="17387" y="4300"/>
                  </a:moveTo>
                  <a:lnTo>
                    <a:pt x="18388" y="5235"/>
                  </a:lnTo>
                  <a:lnTo>
                    <a:pt x="18454" y="7797"/>
                  </a:lnTo>
                  <a:lnTo>
                    <a:pt x="17299" y="7005"/>
                  </a:lnTo>
                  <a:close/>
                  <a:moveTo>
                    <a:pt x="16243" y="1969"/>
                  </a:moveTo>
                  <a:lnTo>
                    <a:pt x="17354" y="3090"/>
                  </a:lnTo>
                  <a:lnTo>
                    <a:pt x="17354" y="4245"/>
                  </a:lnTo>
                  <a:lnTo>
                    <a:pt x="16177" y="3530"/>
                  </a:lnTo>
                  <a:close/>
                  <a:moveTo>
                    <a:pt x="16210" y="1936"/>
                  </a:moveTo>
                  <a:lnTo>
                    <a:pt x="16144" y="3508"/>
                  </a:lnTo>
                  <a:lnTo>
                    <a:pt x="14638" y="2750"/>
                  </a:lnTo>
                  <a:lnTo>
                    <a:pt x="14616" y="825"/>
                  </a:lnTo>
                  <a:close/>
                  <a:moveTo>
                    <a:pt x="14627" y="2783"/>
                  </a:moveTo>
                  <a:lnTo>
                    <a:pt x="16144" y="3541"/>
                  </a:lnTo>
                  <a:lnTo>
                    <a:pt x="15869" y="6467"/>
                  </a:lnTo>
                  <a:lnTo>
                    <a:pt x="14110" y="5994"/>
                  </a:lnTo>
                  <a:close/>
                  <a:moveTo>
                    <a:pt x="14594" y="814"/>
                  </a:moveTo>
                  <a:lnTo>
                    <a:pt x="14605" y="2739"/>
                  </a:lnTo>
                  <a:lnTo>
                    <a:pt x="12801" y="2068"/>
                  </a:lnTo>
                  <a:lnTo>
                    <a:pt x="12526" y="165"/>
                  </a:lnTo>
                  <a:lnTo>
                    <a:pt x="14594" y="814"/>
                  </a:lnTo>
                  <a:close/>
                  <a:moveTo>
                    <a:pt x="10987" y="44"/>
                  </a:moveTo>
                  <a:lnTo>
                    <a:pt x="12504" y="154"/>
                  </a:lnTo>
                  <a:lnTo>
                    <a:pt x="12779" y="2068"/>
                  </a:lnTo>
                  <a:lnTo>
                    <a:pt x="10932" y="1892"/>
                  </a:lnTo>
                  <a:lnTo>
                    <a:pt x="10987" y="44"/>
                  </a:lnTo>
                  <a:close/>
                  <a:moveTo>
                    <a:pt x="9898" y="33"/>
                  </a:moveTo>
                  <a:lnTo>
                    <a:pt x="10954" y="44"/>
                  </a:lnTo>
                  <a:lnTo>
                    <a:pt x="10899" y="1892"/>
                  </a:lnTo>
                  <a:lnTo>
                    <a:pt x="9898" y="1848"/>
                  </a:lnTo>
                  <a:lnTo>
                    <a:pt x="9898" y="33"/>
                  </a:lnTo>
                  <a:close/>
                  <a:moveTo>
                    <a:pt x="9898" y="1881"/>
                  </a:moveTo>
                  <a:lnTo>
                    <a:pt x="10899" y="1925"/>
                  </a:lnTo>
                  <a:lnTo>
                    <a:pt x="10800" y="5411"/>
                  </a:lnTo>
                  <a:lnTo>
                    <a:pt x="9898" y="5356"/>
                  </a:lnTo>
                  <a:close/>
                  <a:moveTo>
                    <a:pt x="9898" y="5378"/>
                  </a:moveTo>
                  <a:lnTo>
                    <a:pt x="10800" y="5444"/>
                  </a:lnTo>
                  <a:lnTo>
                    <a:pt x="10734" y="7643"/>
                  </a:lnTo>
                  <a:lnTo>
                    <a:pt x="9898" y="7610"/>
                  </a:lnTo>
                  <a:close/>
                  <a:moveTo>
                    <a:pt x="9898" y="7643"/>
                  </a:moveTo>
                  <a:lnTo>
                    <a:pt x="10734" y="7665"/>
                  </a:lnTo>
                  <a:lnTo>
                    <a:pt x="10668" y="9854"/>
                  </a:lnTo>
                  <a:lnTo>
                    <a:pt x="9898" y="9568"/>
                  </a:lnTo>
                  <a:close/>
                  <a:moveTo>
                    <a:pt x="9898" y="9601"/>
                  </a:moveTo>
                  <a:lnTo>
                    <a:pt x="10668" y="9887"/>
                  </a:lnTo>
                  <a:lnTo>
                    <a:pt x="11405" y="12372"/>
                  </a:lnTo>
                  <a:lnTo>
                    <a:pt x="9898" y="12218"/>
                  </a:lnTo>
                  <a:lnTo>
                    <a:pt x="9898" y="9601"/>
                  </a:lnTo>
                  <a:close/>
                  <a:moveTo>
                    <a:pt x="9898" y="12251"/>
                  </a:moveTo>
                  <a:lnTo>
                    <a:pt x="11405" y="12405"/>
                  </a:lnTo>
                  <a:lnTo>
                    <a:pt x="11163" y="13186"/>
                  </a:lnTo>
                  <a:lnTo>
                    <a:pt x="9898" y="12823"/>
                  </a:lnTo>
                  <a:close/>
                  <a:moveTo>
                    <a:pt x="9898" y="12856"/>
                  </a:moveTo>
                  <a:lnTo>
                    <a:pt x="11152" y="13208"/>
                  </a:lnTo>
                  <a:lnTo>
                    <a:pt x="10668" y="14747"/>
                  </a:lnTo>
                  <a:lnTo>
                    <a:pt x="9898" y="14198"/>
                  </a:lnTo>
                  <a:close/>
                  <a:moveTo>
                    <a:pt x="9898" y="14231"/>
                  </a:moveTo>
                  <a:lnTo>
                    <a:pt x="10668" y="14780"/>
                  </a:lnTo>
                  <a:lnTo>
                    <a:pt x="10778" y="15913"/>
                  </a:lnTo>
                  <a:lnTo>
                    <a:pt x="9898" y="15682"/>
                  </a:lnTo>
                  <a:lnTo>
                    <a:pt x="9898" y="14231"/>
                  </a:lnTo>
                  <a:close/>
                  <a:moveTo>
                    <a:pt x="9898" y="15715"/>
                  </a:moveTo>
                  <a:lnTo>
                    <a:pt x="10778" y="15946"/>
                  </a:lnTo>
                  <a:lnTo>
                    <a:pt x="10844" y="16892"/>
                  </a:lnTo>
                  <a:lnTo>
                    <a:pt x="9898" y="16683"/>
                  </a:lnTo>
                  <a:lnTo>
                    <a:pt x="9898" y="15715"/>
                  </a:lnTo>
                  <a:close/>
                  <a:moveTo>
                    <a:pt x="9898" y="16716"/>
                  </a:moveTo>
                  <a:lnTo>
                    <a:pt x="10833" y="16925"/>
                  </a:lnTo>
                  <a:lnTo>
                    <a:pt x="10668" y="18475"/>
                  </a:lnTo>
                  <a:lnTo>
                    <a:pt x="9898" y="18475"/>
                  </a:lnTo>
                  <a:close/>
                  <a:moveTo>
                    <a:pt x="9898" y="18497"/>
                  </a:moveTo>
                  <a:lnTo>
                    <a:pt x="10668" y="18497"/>
                  </a:lnTo>
                  <a:lnTo>
                    <a:pt x="10899" y="19993"/>
                  </a:lnTo>
                  <a:lnTo>
                    <a:pt x="9898" y="19575"/>
                  </a:lnTo>
                  <a:lnTo>
                    <a:pt x="9898" y="18497"/>
                  </a:lnTo>
                  <a:close/>
                  <a:moveTo>
                    <a:pt x="9898" y="19608"/>
                  </a:moveTo>
                  <a:lnTo>
                    <a:pt x="10910" y="20026"/>
                  </a:lnTo>
                  <a:lnTo>
                    <a:pt x="11020" y="20719"/>
                  </a:lnTo>
                  <a:lnTo>
                    <a:pt x="9898" y="20543"/>
                  </a:lnTo>
                  <a:close/>
                  <a:moveTo>
                    <a:pt x="9898" y="20576"/>
                  </a:moveTo>
                  <a:lnTo>
                    <a:pt x="11020" y="20741"/>
                  </a:lnTo>
                  <a:lnTo>
                    <a:pt x="10866" y="21412"/>
                  </a:lnTo>
                  <a:lnTo>
                    <a:pt x="9898" y="21060"/>
                  </a:lnTo>
                  <a:lnTo>
                    <a:pt x="9898" y="20576"/>
                  </a:lnTo>
                  <a:close/>
                  <a:moveTo>
                    <a:pt x="9898" y="21093"/>
                  </a:moveTo>
                  <a:lnTo>
                    <a:pt x="10855" y="21434"/>
                  </a:lnTo>
                  <a:lnTo>
                    <a:pt x="10459" y="22159"/>
                  </a:lnTo>
                  <a:lnTo>
                    <a:pt x="9898" y="21972"/>
                  </a:lnTo>
                  <a:lnTo>
                    <a:pt x="9898" y="21093"/>
                  </a:lnTo>
                  <a:close/>
                  <a:moveTo>
                    <a:pt x="9898" y="22005"/>
                  </a:moveTo>
                  <a:lnTo>
                    <a:pt x="10437" y="22181"/>
                  </a:lnTo>
                  <a:lnTo>
                    <a:pt x="9898" y="22533"/>
                  </a:lnTo>
                  <a:lnTo>
                    <a:pt x="9898" y="22005"/>
                  </a:lnTo>
                  <a:close/>
                  <a:moveTo>
                    <a:pt x="9898" y="22577"/>
                  </a:moveTo>
                  <a:lnTo>
                    <a:pt x="10426" y="22225"/>
                  </a:lnTo>
                  <a:lnTo>
                    <a:pt x="10140" y="22742"/>
                  </a:lnTo>
                  <a:lnTo>
                    <a:pt x="9898" y="22863"/>
                  </a:lnTo>
                  <a:close/>
                  <a:moveTo>
                    <a:pt x="9898" y="22896"/>
                  </a:moveTo>
                  <a:lnTo>
                    <a:pt x="10140" y="22775"/>
                  </a:lnTo>
                  <a:lnTo>
                    <a:pt x="10294" y="23545"/>
                  </a:lnTo>
                  <a:lnTo>
                    <a:pt x="9898" y="23534"/>
                  </a:lnTo>
                  <a:lnTo>
                    <a:pt x="9898" y="22896"/>
                  </a:lnTo>
                  <a:close/>
                  <a:moveTo>
                    <a:pt x="9898" y="23567"/>
                  </a:moveTo>
                  <a:lnTo>
                    <a:pt x="10294" y="23578"/>
                  </a:lnTo>
                  <a:lnTo>
                    <a:pt x="10580" y="25107"/>
                  </a:lnTo>
                  <a:lnTo>
                    <a:pt x="9898" y="25349"/>
                  </a:lnTo>
                  <a:close/>
                  <a:moveTo>
                    <a:pt x="9898" y="25382"/>
                  </a:moveTo>
                  <a:lnTo>
                    <a:pt x="10580" y="25140"/>
                  </a:lnTo>
                  <a:lnTo>
                    <a:pt x="10668" y="25404"/>
                  </a:lnTo>
                  <a:lnTo>
                    <a:pt x="10899" y="26239"/>
                  </a:lnTo>
                  <a:lnTo>
                    <a:pt x="9898" y="26305"/>
                  </a:lnTo>
                  <a:lnTo>
                    <a:pt x="9898" y="25382"/>
                  </a:lnTo>
                  <a:close/>
                  <a:moveTo>
                    <a:pt x="9898" y="26327"/>
                  </a:moveTo>
                  <a:lnTo>
                    <a:pt x="10910" y="26261"/>
                  </a:lnTo>
                  <a:lnTo>
                    <a:pt x="10866" y="27218"/>
                  </a:lnTo>
                  <a:lnTo>
                    <a:pt x="9898" y="27196"/>
                  </a:lnTo>
                  <a:lnTo>
                    <a:pt x="9898" y="26327"/>
                  </a:lnTo>
                  <a:close/>
                  <a:moveTo>
                    <a:pt x="9898" y="27229"/>
                  </a:moveTo>
                  <a:lnTo>
                    <a:pt x="10866" y="27251"/>
                  </a:lnTo>
                  <a:lnTo>
                    <a:pt x="10712" y="27922"/>
                  </a:lnTo>
                  <a:lnTo>
                    <a:pt x="9898" y="27977"/>
                  </a:lnTo>
                  <a:lnTo>
                    <a:pt x="9898" y="27229"/>
                  </a:lnTo>
                  <a:close/>
                  <a:moveTo>
                    <a:pt x="9898" y="27999"/>
                  </a:moveTo>
                  <a:lnTo>
                    <a:pt x="10712" y="27955"/>
                  </a:lnTo>
                  <a:lnTo>
                    <a:pt x="11075" y="29956"/>
                  </a:lnTo>
                  <a:lnTo>
                    <a:pt x="9898" y="30198"/>
                  </a:lnTo>
                  <a:lnTo>
                    <a:pt x="9898" y="28010"/>
                  </a:lnTo>
                  <a:close/>
                  <a:moveTo>
                    <a:pt x="10712" y="31793"/>
                  </a:moveTo>
                  <a:lnTo>
                    <a:pt x="9898" y="31870"/>
                  </a:lnTo>
                  <a:lnTo>
                    <a:pt x="9898" y="30231"/>
                  </a:lnTo>
                  <a:lnTo>
                    <a:pt x="11075" y="29989"/>
                  </a:lnTo>
                  <a:lnTo>
                    <a:pt x="10712" y="31793"/>
                  </a:lnTo>
                  <a:close/>
                  <a:moveTo>
                    <a:pt x="11701" y="31386"/>
                  </a:moveTo>
                  <a:lnTo>
                    <a:pt x="10745" y="31782"/>
                  </a:lnTo>
                  <a:lnTo>
                    <a:pt x="11108" y="29978"/>
                  </a:lnTo>
                  <a:lnTo>
                    <a:pt x="12086" y="29461"/>
                  </a:lnTo>
                  <a:lnTo>
                    <a:pt x="11701" y="31386"/>
                  </a:lnTo>
                  <a:close/>
                  <a:moveTo>
                    <a:pt x="12603" y="30781"/>
                  </a:moveTo>
                  <a:lnTo>
                    <a:pt x="11734" y="31364"/>
                  </a:lnTo>
                  <a:lnTo>
                    <a:pt x="12119" y="29440"/>
                  </a:lnTo>
                  <a:lnTo>
                    <a:pt x="13241" y="28648"/>
                  </a:lnTo>
                  <a:lnTo>
                    <a:pt x="12603" y="30781"/>
                  </a:lnTo>
                  <a:close/>
                  <a:moveTo>
                    <a:pt x="13692" y="29923"/>
                  </a:moveTo>
                  <a:lnTo>
                    <a:pt x="12647" y="30748"/>
                  </a:lnTo>
                  <a:lnTo>
                    <a:pt x="13274" y="28626"/>
                  </a:lnTo>
                  <a:lnTo>
                    <a:pt x="14264" y="28241"/>
                  </a:lnTo>
                  <a:lnTo>
                    <a:pt x="13692" y="29923"/>
                  </a:lnTo>
                  <a:close/>
                  <a:moveTo>
                    <a:pt x="14781" y="28890"/>
                  </a:moveTo>
                  <a:lnTo>
                    <a:pt x="13736" y="29879"/>
                  </a:lnTo>
                  <a:lnTo>
                    <a:pt x="14297" y="28219"/>
                  </a:lnTo>
                  <a:lnTo>
                    <a:pt x="15100" y="27581"/>
                  </a:lnTo>
                  <a:lnTo>
                    <a:pt x="14781" y="28890"/>
                  </a:lnTo>
                  <a:close/>
                  <a:moveTo>
                    <a:pt x="15935" y="27735"/>
                  </a:moveTo>
                  <a:lnTo>
                    <a:pt x="14825" y="28846"/>
                  </a:lnTo>
                  <a:lnTo>
                    <a:pt x="15144" y="27559"/>
                  </a:lnTo>
                  <a:lnTo>
                    <a:pt x="15979" y="26899"/>
                  </a:lnTo>
                  <a:lnTo>
                    <a:pt x="15935" y="27735"/>
                  </a:lnTo>
                  <a:close/>
                  <a:moveTo>
                    <a:pt x="15968" y="27680"/>
                  </a:moveTo>
                  <a:lnTo>
                    <a:pt x="16012" y="26877"/>
                  </a:lnTo>
                  <a:lnTo>
                    <a:pt x="16793" y="25986"/>
                  </a:lnTo>
                  <a:lnTo>
                    <a:pt x="16760" y="26382"/>
                  </a:lnTo>
                  <a:lnTo>
                    <a:pt x="16749" y="26437"/>
                  </a:lnTo>
                  <a:lnTo>
                    <a:pt x="15968" y="27680"/>
                  </a:lnTo>
                  <a:close/>
                  <a:moveTo>
                    <a:pt x="16793" y="26349"/>
                  </a:moveTo>
                  <a:lnTo>
                    <a:pt x="16826" y="25953"/>
                  </a:lnTo>
                  <a:lnTo>
                    <a:pt x="17277" y="25327"/>
                  </a:lnTo>
                  <a:lnTo>
                    <a:pt x="16793" y="26349"/>
                  </a:lnTo>
                  <a:close/>
                  <a:moveTo>
                    <a:pt x="17343" y="25173"/>
                  </a:moveTo>
                  <a:lnTo>
                    <a:pt x="16859" y="25854"/>
                  </a:lnTo>
                  <a:lnTo>
                    <a:pt x="17266" y="24656"/>
                  </a:lnTo>
                  <a:lnTo>
                    <a:pt x="17849" y="23567"/>
                  </a:lnTo>
                  <a:lnTo>
                    <a:pt x="17343" y="25173"/>
                  </a:lnTo>
                  <a:close/>
                  <a:moveTo>
                    <a:pt x="17893" y="23413"/>
                  </a:moveTo>
                  <a:lnTo>
                    <a:pt x="17277" y="24590"/>
                  </a:lnTo>
                  <a:lnTo>
                    <a:pt x="17310" y="23578"/>
                  </a:lnTo>
                  <a:lnTo>
                    <a:pt x="18113" y="22434"/>
                  </a:lnTo>
                  <a:close/>
                  <a:moveTo>
                    <a:pt x="18135" y="22357"/>
                  </a:moveTo>
                  <a:lnTo>
                    <a:pt x="17321" y="23512"/>
                  </a:lnTo>
                  <a:lnTo>
                    <a:pt x="17739" y="21522"/>
                  </a:lnTo>
                  <a:lnTo>
                    <a:pt x="18575" y="20609"/>
                  </a:lnTo>
                  <a:lnTo>
                    <a:pt x="18135" y="22357"/>
                  </a:lnTo>
                  <a:close/>
                  <a:moveTo>
                    <a:pt x="18597" y="20554"/>
                  </a:moveTo>
                  <a:lnTo>
                    <a:pt x="17750" y="21467"/>
                  </a:lnTo>
                  <a:lnTo>
                    <a:pt x="17992" y="20323"/>
                  </a:lnTo>
                  <a:lnTo>
                    <a:pt x="18762" y="19531"/>
                  </a:lnTo>
                  <a:lnTo>
                    <a:pt x="18597" y="20554"/>
                  </a:lnTo>
                  <a:close/>
                  <a:moveTo>
                    <a:pt x="18773" y="19487"/>
                  </a:moveTo>
                  <a:lnTo>
                    <a:pt x="17992" y="20268"/>
                  </a:lnTo>
                  <a:lnTo>
                    <a:pt x="18124" y="19333"/>
                  </a:lnTo>
                  <a:lnTo>
                    <a:pt x="18916" y="18596"/>
                  </a:lnTo>
                  <a:close/>
                  <a:moveTo>
                    <a:pt x="18916" y="18552"/>
                  </a:moveTo>
                  <a:lnTo>
                    <a:pt x="18135" y="19289"/>
                  </a:lnTo>
                  <a:lnTo>
                    <a:pt x="18245" y="18475"/>
                  </a:lnTo>
                  <a:lnTo>
                    <a:pt x="19048" y="17585"/>
                  </a:lnTo>
                  <a:lnTo>
                    <a:pt x="18916" y="18552"/>
                  </a:lnTo>
                  <a:close/>
                  <a:moveTo>
                    <a:pt x="19059" y="17530"/>
                  </a:moveTo>
                  <a:lnTo>
                    <a:pt x="18256" y="18420"/>
                  </a:lnTo>
                  <a:lnTo>
                    <a:pt x="18366" y="17486"/>
                  </a:lnTo>
                  <a:lnTo>
                    <a:pt x="19092" y="16408"/>
                  </a:lnTo>
                  <a:lnTo>
                    <a:pt x="19059" y="17530"/>
                  </a:lnTo>
                  <a:close/>
                  <a:moveTo>
                    <a:pt x="19092" y="16353"/>
                  </a:moveTo>
                  <a:lnTo>
                    <a:pt x="18344" y="17453"/>
                  </a:lnTo>
                  <a:lnTo>
                    <a:pt x="18047" y="17013"/>
                  </a:lnTo>
                  <a:lnTo>
                    <a:pt x="19059" y="15671"/>
                  </a:lnTo>
                  <a:lnTo>
                    <a:pt x="19092" y="16353"/>
                  </a:lnTo>
                  <a:close/>
                  <a:moveTo>
                    <a:pt x="19059" y="15605"/>
                  </a:moveTo>
                  <a:lnTo>
                    <a:pt x="18234" y="15209"/>
                  </a:lnTo>
                  <a:lnTo>
                    <a:pt x="18597" y="14846"/>
                  </a:lnTo>
                  <a:lnTo>
                    <a:pt x="19257" y="14846"/>
                  </a:lnTo>
                  <a:lnTo>
                    <a:pt x="19059" y="15605"/>
                  </a:lnTo>
                  <a:close/>
                  <a:moveTo>
                    <a:pt x="19377" y="14373"/>
                  </a:moveTo>
                  <a:lnTo>
                    <a:pt x="19268" y="14813"/>
                  </a:lnTo>
                  <a:lnTo>
                    <a:pt x="18619" y="14813"/>
                  </a:lnTo>
                  <a:lnTo>
                    <a:pt x="18916" y="14274"/>
                  </a:lnTo>
                  <a:lnTo>
                    <a:pt x="19410" y="14209"/>
                  </a:lnTo>
                  <a:close/>
                  <a:moveTo>
                    <a:pt x="19575" y="13472"/>
                  </a:moveTo>
                  <a:lnTo>
                    <a:pt x="19421" y="14176"/>
                  </a:lnTo>
                  <a:lnTo>
                    <a:pt x="18916" y="14242"/>
                  </a:lnTo>
                  <a:lnTo>
                    <a:pt x="18993" y="13307"/>
                  </a:lnTo>
                  <a:lnTo>
                    <a:pt x="19586" y="13417"/>
                  </a:lnTo>
                  <a:lnTo>
                    <a:pt x="19575" y="13483"/>
                  </a:lnTo>
                  <a:close/>
                  <a:moveTo>
                    <a:pt x="19597" y="13384"/>
                  </a:moveTo>
                  <a:lnTo>
                    <a:pt x="18993" y="13274"/>
                  </a:lnTo>
                  <a:lnTo>
                    <a:pt x="19081" y="12174"/>
                  </a:lnTo>
                  <a:lnTo>
                    <a:pt x="19092" y="11987"/>
                  </a:lnTo>
                  <a:lnTo>
                    <a:pt x="19751" y="12537"/>
                  </a:lnTo>
                  <a:close/>
                </a:path>
              </a:pathLst>
            </a:custGeom>
            <a:solidFill>
              <a:schemeClr val="dk2"/>
            </a:solidFill>
            <a:ln w="9525"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4" name="Google Shape;49824;p50"/>
            <p:cNvSpPr/>
            <p:nvPr/>
          </p:nvSpPr>
          <p:spPr>
            <a:xfrm>
              <a:off x="116635" y="3766192"/>
              <a:ext cx="38420" cy="38323"/>
            </a:xfrm>
            <a:custGeom>
              <a:avLst/>
              <a:gdLst/>
              <a:ahLst/>
              <a:cxnLst/>
              <a:rect l="l" t="t" r="r" b="b"/>
              <a:pathLst>
                <a:path w="397" h="396" extrusionOk="0">
                  <a:moveTo>
                    <a:pt x="199" y="0"/>
                  </a:moveTo>
                  <a:cubicBezTo>
                    <a:pt x="89" y="0"/>
                    <a:pt x="1" y="88"/>
                    <a:pt x="1" y="198"/>
                  </a:cubicBezTo>
                  <a:cubicBezTo>
                    <a:pt x="1" y="308"/>
                    <a:pt x="89" y="396"/>
                    <a:pt x="199" y="396"/>
                  </a:cubicBezTo>
                  <a:cubicBezTo>
                    <a:pt x="309" y="396"/>
                    <a:pt x="397" y="308"/>
                    <a:pt x="397" y="198"/>
                  </a:cubicBezTo>
                  <a:cubicBezTo>
                    <a:pt x="397" y="88"/>
                    <a:pt x="309" y="0"/>
                    <a:pt x="1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5" name="Google Shape;49825;p50"/>
            <p:cNvSpPr/>
            <p:nvPr/>
          </p:nvSpPr>
          <p:spPr>
            <a:xfrm>
              <a:off x="269923" y="3596936"/>
              <a:ext cx="38420" cy="38420"/>
            </a:xfrm>
            <a:custGeom>
              <a:avLst/>
              <a:gdLst/>
              <a:ahLst/>
              <a:cxnLst/>
              <a:rect l="l" t="t" r="r" b="b"/>
              <a:pathLst>
                <a:path w="397" h="397" extrusionOk="0">
                  <a:moveTo>
                    <a:pt x="198" y="1"/>
                  </a:moveTo>
                  <a:cubicBezTo>
                    <a:pt x="88" y="1"/>
                    <a:pt x="0" y="88"/>
                    <a:pt x="0" y="198"/>
                  </a:cubicBezTo>
                  <a:cubicBezTo>
                    <a:pt x="0" y="308"/>
                    <a:pt x="88" y="396"/>
                    <a:pt x="198" y="396"/>
                  </a:cubicBezTo>
                  <a:cubicBezTo>
                    <a:pt x="308" y="396"/>
                    <a:pt x="396" y="308"/>
                    <a:pt x="396" y="198"/>
                  </a:cubicBezTo>
                  <a:cubicBezTo>
                    <a:pt x="396" y="88"/>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6" name="Google Shape;49826;p50"/>
            <p:cNvSpPr/>
            <p:nvPr/>
          </p:nvSpPr>
          <p:spPr>
            <a:xfrm>
              <a:off x="519985" y="3590549"/>
              <a:ext cx="38420" cy="38420"/>
            </a:xfrm>
            <a:custGeom>
              <a:avLst/>
              <a:gdLst/>
              <a:ahLst/>
              <a:cxnLst/>
              <a:rect l="l" t="t" r="r" b="b"/>
              <a:pathLst>
                <a:path w="397" h="397" extrusionOk="0">
                  <a:moveTo>
                    <a:pt x="198" y="1"/>
                  </a:moveTo>
                  <a:cubicBezTo>
                    <a:pt x="89" y="1"/>
                    <a:pt x="1" y="89"/>
                    <a:pt x="1" y="198"/>
                  </a:cubicBezTo>
                  <a:cubicBezTo>
                    <a:pt x="1" y="308"/>
                    <a:pt x="89"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7" name="Google Shape;49827;p50"/>
            <p:cNvSpPr/>
            <p:nvPr/>
          </p:nvSpPr>
          <p:spPr>
            <a:xfrm>
              <a:off x="763660" y="3793773"/>
              <a:ext cx="38420" cy="38420"/>
            </a:xfrm>
            <a:custGeom>
              <a:avLst/>
              <a:gdLst/>
              <a:ahLst/>
              <a:cxnLst/>
              <a:rect l="l" t="t" r="r" b="b"/>
              <a:pathLst>
                <a:path w="397" h="397" extrusionOk="0">
                  <a:moveTo>
                    <a:pt x="199" y="1"/>
                  </a:moveTo>
                  <a:cubicBezTo>
                    <a:pt x="89" y="1"/>
                    <a:pt x="1" y="89"/>
                    <a:pt x="1" y="199"/>
                  </a:cubicBezTo>
                  <a:cubicBezTo>
                    <a:pt x="1" y="309"/>
                    <a:pt x="89" y="397"/>
                    <a:pt x="199" y="397"/>
                  </a:cubicBezTo>
                  <a:cubicBezTo>
                    <a:pt x="309" y="397"/>
                    <a:pt x="397" y="309"/>
                    <a:pt x="397" y="199"/>
                  </a:cubicBezTo>
                  <a:cubicBezTo>
                    <a:pt x="397" y="89"/>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8" name="Google Shape;49828;p50"/>
            <p:cNvSpPr/>
            <p:nvPr/>
          </p:nvSpPr>
          <p:spPr>
            <a:xfrm>
              <a:off x="607274" y="4076931"/>
              <a:ext cx="27774" cy="26710"/>
            </a:xfrm>
            <a:custGeom>
              <a:avLst/>
              <a:gdLst/>
              <a:ahLst/>
              <a:cxnLst/>
              <a:rect l="l" t="t" r="r" b="b"/>
              <a:pathLst>
                <a:path w="287"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9" name="Google Shape;49829;p50"/>
            <p:cNvSpPr/>
            <p:nvPr/>
          </p:nvSpPr>
          <p:spPr>
            <a:xfrm>
              <a:off x="266730" y="4108866"/>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0" name="Google Shape;49830;p50"/>
            <p:cNvSpPr/>
            <p:nvPr/>
          </p:nvSpPr>
          <p:spPr>
            <a:xfrm>
              <a:off x="193279" y="4108866"/>
              <a:ext cx="20323" cy="20323"/>
            </a:xfrm>
            <a:custGeom>
              <a:avLst/>
              <a:gdLst/>
              <a:ahLst/>
              <a:cxnLst/>
              <a:rect l="l" t="t" r="r" b="b"/>
              <a:pathLst>
                <a:path w="210" h="210" extrusionOk="0">
                  <a:moveTo>
                    <a:pt x="110" y="0"/>
                  </a:moveTo>
                  <a:cubicBezTo>
                    <a:pt x="55" y="0"/>
                    <a:pt x="0" y="44"/>
                    <a:pt x="0" y="99"/>
                  </a:cubicBezTo>
                  <a:cubicBezTo>
                    <a:pt x="0" y="154"/>
                    <a:pt x="55"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1" name="Google Shape;49831;p50"/>
            <p:cNvSpPr/>
            <p:nvPr/>
          </p:nvSpPr>
          <p:spPr>
            <a:xfrm>
              <a:off x="176247" y="4512216"/>
              <a:ext cx="27774" cy="27678"/>
            </a:xfrm>
            <a:custGeom>
              <a:avLst/>
              <a:gdLst/>
              <a:ahLst/>
              <a:cxnLst/>
              <a:rect l="l" t="t" r="r" b="b"/>
              <a:pathLst>
                <a:path w="287" h="286"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2" name="Google Shape;49832;p50"/>
            <p:cNvSpPr/>
            <p:nvPr/>
          </p:nvSpPr>
          <p:spPr>
            <a:xfrm>
              <a:off x="663693" y="4368508"/>
              <a:ext cx="43742" cy="43742"/>
            </a:xfrm>
            <a:custGeom>
              <a:avLst/>
              <a:gdLst/>
              <a:ahLst/>
              <a:cxnLst/>
              <a:rect l="l" t="t" r="r" b="b"/>
              <a:pathLst>
                <a:path w="452" h="452" extrusionOk="0">
                  <a:moveTo>
                    <a:pt x="220" y="0"/>
                  </a:moveTo>
                  <a:cubicBezTo>
                    <a:pt x="99" y="0"/>
                    <a:pt x="0" y="110"/>
                    <a:pt x="0" y="231"/>
                  </a:cubicBezTo>
                  <a:cubicBezTo>
                    <a:pt x="0" y="352"/>
                    <a:pt x="99" y="451"/>
                    <a:pt x="220" y="451"/>
                  </a:cubicBezTo>
                  <a:cubicBezTo>
                    <a:pt x="352" y="451"/>
                    <a:pt x="451" y="352"/>
                    <a:pt x="451" y="231"/>
                  </a:cubicBezTo>
                  <a:cubicBezTo>
                    <a:pt x="451" y="110"/>
                    <a:pt x="352" y="0"/>
                    <a:pt x="22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3" name="Google Shape;49833;p50"/>
            <p:cNvSpPr/>
            <p:nvPr/>
          </p:nvSpPr>
          <p:spPr>
            <a:xfrm>
              <a:off x="124086" y="4763342"/>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4" name="Google Shape;49834;p50"/>
            <p:cNvSpPr/>
            <p:nvPr/>
          </p:nvSpPr>
          <p:spPr>
            <a:xfrm>
              <a:off x="331665" y="5096435"/>
              <a:ext cx="27678" cy="26710"/>
            </a:xfrm>
            <a:custGeom>
              <a:avLst/>
              <a:gdLst/>
              <a:ahLst/>
              <a:cxnLst/>
              <a:rect l="l" t="t" r="r" b="b"/>
              <a:pathLst>
                <a:path w="286"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5" name="Google Shape;49835;p50"/>
            <p:cNvSpPr/>
            <p:nvPr/>
          </p:nvSpPr>
          <p:spPr>
            <a:xfrm>
              <a:off x="561501" y="5084725"/>
              <a:ext cx="26710" cy="26710"/>
            </a:xfrm>
            <a:custGeom>
              <a:avLst/>
              <a:gdLst/>
              <a:ahLst/>
              <a:cxnLst/>
              <a:rect l="l" t="t" r="r" b="b"/>
              <a:pathLst>
                <a:path w="276" h="276" extrusionOk="0">
                  <a:moveTo>
                    <a:pt x="132" y="0"/>
                  </a:moveTo>
                  <a:cubicBezTo>
                    <a:pt x="55" y="0"/>
                    <a:pt x="0" y="66"/>
                    <a:pt x="0" y="143"/>
                  </a:cubicBezTo>
                  <a:cubicBezTo>
                    <a:pt x="0" y="220"/>
                    <a:pt x="55" y="275"/>
                    <a:pt x="132" y="275"/>
                  </a:cubicBezTo>
                  <a:cubicBezTo>
                    <a:pt x="209" y="275"/>
                    <a:pt x="275" y="220"/>
                    <a:pt x="275" y="143"/>
                  </a:cubicBezTo>
                  <a:cubicBezTo>
                    <a:pt x="275" y="66"/>
                    <a:pt x="209" y="0"/>
                    <a:pt x="132"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6" name="Google Shape;49836;p50"/>
            <p:cNvSpPr/>
            <p:nvPr/>
          </p:nvSpPr>
          <p:spPr>
            <a:xfrm>
              <a:off x="636016" y="4761213"/>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7" name="Google Shape;49837;p50"/>
            <p:cNvSpPr/>
            <p:nvPr/>
          </p:nvSpPr>
          <p:spPr>
            <a:xfrm>
              <a:off x="43184" y="5005952"/>
              <a:ext cx="26710" cy="27774"/>
            </a:xfrm>
            <a:custGeom>
              <a:avLst/>
              <a:gdLst/>
              <a:ahLst/>
              <a:cxnLst/>
              <a:rect l="l" t="t" r="r" b="b"/>
              <a:pathLst>
                <a:path w="276" h="287" extrusionOk="0">
                  <a:moveTo>
                    <a:pt x="144" y="1"/>
                  </a:moveTo>
                  <a:cubicBezTo>
                    <a:pt x="67" y="1"/>
                    <a:pt x="1" y="67"/>
                    <a:pt x="1" y="144"/>
                  </a:cubicBezTo>
                  <a:cubicBezTo>
                    <a:pt x="1" y="221"/>
                    <a:pt x="67" y="287"/>
                    <a:pt x="144" y="287"/>
                  </a:cubicBezTo>
                  <a:cubicBezTo>
                    <a:pt x="221" y="287"/>
                    <a:pt x="276" y="221"/>
                    <a:pt x="276" y="144"/>
                  </a:cubicBezTo>
                  <a:cubicBezTo>
                    <a:pt x="276" y="67"/>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8" name="Google Shape;49838;p50"/>
            <p:cNvSpPr/>
            <p:nvPr/>
          </p:nvSpPr>
          <p:spPr>
            <a:xfrm>
              <a:off x="53829" y="5278368"/>
              <a:ext cx="27774" cy="26710"/>
            </a:xfrm>
            <a:custGeom>
              <a:avLst/>
              <a:gdLst/>
              <a:ahLst/>
              <a:cxnLst/>
              <a:rect l="l" t="t" r="r" b="b"/>
              <a:pathLst>
                <a:path w="287" h="276" extrusionOk="0">
                  <a:moveTo>
                    <a:pt x="144" y="1"/>
                  </a:moveTo>
                  <a:cubicBezTo>
                    <a:pt x="67" y="1"/>
                    <a:pt x="1" y="56"/>
                    <a:pt x="1" y="133"/>
                  </a:cubicBezTo>
                  <a:cubicBezTo>
                    <a:pt x="1" y="210"/>
                    <a:pt x="67" y="276"/>
                    <a:pt x="144" y="276"/>
                  </a:cubicBezTo>
                  <a:cubicBezTo>
                    <a:pt x="221" y="276"/>
                    <a:pt x="287" y="210"/>
                    <a:pt x="287" y="133"/>
                  </a:cubicBezTo>
                  <a:cubicBezTo>
                    <a:pt x="287" y="56"/>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9" name="Google Shape;49839;p50"/>
            <p:cNvSpPr/>
            <p:nvPr/>
          </p:nvSpPr>
          <p:spPr>
            <a:xfrm>
              <a:off x="303988" y="4135478"/>
              <a:ext cx="20323" cy="20226"/>
            </a:xfrm>
            <a:custGeom>
              <a:avLst/>
              <a:gdLst/>
              <a:ahLst/>
              <a:cxnLst/>
              <a:rect l="l" t="t" r="r" b="b"/>
              <a:pathLst>
                <a:path w="210" h="209"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0" name="Google Shape;49840;p50"/>
            <p:cNvSpPr/>
            <p:nvPr/>
          </p:nvSpPr>
          <p:spPr>
            <a:xfrm>
              <a:off x="167731" y="4175833"/>
              <a:ext cx="26710" cy="26710"/>
            </a:xfrm>
            <a:custGeom>
              <a:avLst/>
              <a:gdLst/>
              <a:ahLst/>
              <a:cxnLst/>
              <a:rect l="l" t="t" r="r" b="b"/>
              <a:pathLst>
                <a:path w="276" h="276" extrusionOk="0">
                  <a:moveTo>
                    <a:pt x="143" y="1"/>
                  </a:moveTo>
                  <a:cubicBezTo>
                    <a:pt x="66" y="1"/>
                    <a:pt x="0" y="67"/>
                    <a:pt x="0" y="144"/>
                  </a:cubicBezTo>
                  <a:cubicBezTo>
                    <a:pt x="0" y="221"/>
                    <a:pt x="66" y="276"/>
                    <a:pt x="143" y="276"/>
                  </a:cubicBezTo>
                  <a:cubicBezTo>
                    <a:pt x="220" y="276"/>
                    <a:pt x="275" y="221"/>
                    <a:pt x="275" y="144"/>
                  </a:cubicBezTo>
                  <a:cubicBezTo>
                    <a:pt x="275" y="67"/>
                    <a:pt x="220"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1" name="Google Shape;49841;p50"/>
            <p:cNvSpPr/>
            <p:nvPr/>
          </p:nvSpPr>
          <p:spPr>
            <a:xfrm>
              <a:off x="285891" y="4065221"/>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2" name="Google Shape;49842;p50"/>
            <p:cNvSpPr/>
            <p:nvPr/>
          </p:nvSpPr>
          <p:spPr>
            <a:xfrm>
              <a:off x="237988" y="4035415"/>
              <a:ext cx="20323" cy="20323"/>
            </a:xfrm>
            <a:custGeom>
              <a:avLst/>
              <a:gdLst/>
              <a:ahLst/>
              <a:cxnLst/>
              <a:rect l="l" t="t" r="r" b="b"/>
              <a:pathLst>
                <a:path w="210" h="210"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3" name="Google Shape;49843;p50"/>
            <p:cNvSpPr/>
            <p:nvPr/>
          </p:nvSpPr>
          <p:spPr>
            <a:xfrm>
              <a:off x="373084" y="4151446"/>
              <a:ext cx="20323" cy="20226"/>
            </a:xfrm>
            <a:custGeom>
              <a:avLst/>
              <a:gdLst/>
              <a:ahLst/>
              <a:cxnLst/>
              <a:rect l="l" t="t" r="r" b="b"/>
              <a:pathLst>
                <a:path w="210" h="209"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4" name="Google Shape;49844;p50"/>
            <p:cNvSpPr/>
            <p:nvPr/>
          </p:nvSpPr>
          <p:spPr>
            <a:xfrm>
              <a:off x="374148" y="4030093"/>
              <a:ext cx="20323" cy="20323"/>
            </a:xfrm>
            <a:custGeom>
              <a:avLst/>
              <a:gdLst/>
              <a:ahLst/>
              <a:cxnLst/>
              <a:rect l="l" t="t" r="r" b="b"/>
              <a:pathLst>
                <a:path w="210" h="210" extrusionOk="0">
                  <a:moveTo>
                    <a:pt x="111" y="0"/>
                  </a:moveTo>
                  <a:cubicBezTo>
                    <a:pt x="45" y="0"/>
                    <a:pt x="1" y="44"/>
                    <a:pt x="1" y="99"/>
                  </a:cubicBezTo>
                  <a:cubicBezTo>
                    <a:pt x="1" y="154"/>
                    <a:pt x="45"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5" name="Google Shape;49845;p50"/>
            <p:cNvSpPr/>
            <p:nvPr/>
          </p:nvSpPr>
          <p:spPr>
            <a:xfrm>
              <a:off x="348600" y="3972609"/>
              <a:ext cx="20323" cy="20323"/>
            </a:xfrm>
            <a:custGeom>
              <a:avLst/>
              <a:gdLst/>
              <a:ahLst/>
              <a:cxnLst/>
              <a:rect l="l" t="t" r="r" b="b"/>
              <a:pathLst>
                <a:path w="210" h="210" extrusionOk="0">
                  <a:moveTo>
                    <a:pt x="100" y="0"/>
                  </a:moveTo>
                  <a:cubicBezTo>
                    <a:pt x="45" y="0"/>
                    <a:pt x="1" y="44"/>
                    <a:pt x="1" y="99"/>
                  </a:cubicBezTo>
                  <a:cubicBezTo>
                    <a:pt x="1" y="165"/>
                    <a:pt x="45" y="209"/>
                    <a:pt x="100" y="209"/>
                  </a:cubicBezTo>
                  <a:cubicBezTo>
                    <a:pt x="155" y="209"/>
                    <a:pt x="210" y="165"/>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6" name="Google Shape;49846;p50"/>
            <p:cNvSpPr/>
            <p:nvPr/>
          </p:nvSpPr>
          <p:spPr>
            <a:xfrm>
              <a:off x="441212" y="4016254"/>
              <a:ext cx="20323" cy="20323"/>
            </a:xfrm>
            <a:custGeom>
              <a:avLst/>
              <a:gdLst/>
              <a:ahLst/>
              <a:cxnLst/>
              <a:rect l="l" t="t" r="r" b="b"/>
              <a:pathLst>
                <a:path w="210" h="210" extrusionOk="0">
                  <a:moveTo>
                    <a:pt x="100" y="0"/>
                  </a:moveTo>
                  <a:cubicBezTo>
                    <a:pt x="45" y="0"/>
                    <a:pt x="1" y="44"/>
                    <a:pt x="1" y="110"/>
                  </a:cubicBezTo>
                  <a:cubicBezTo>
                    <a:pt x="1" y="165"/>
                    <a:pt x="45" y="209"/>
                    <a:pt x="100" y="209"/>
                  </a:cubicBezTo>
                  <a:cubicBezTo>
                    <a:pt x="166" y="209"/>
                    <a:pt x="210" y="165"/>
                    <a:pt x="210" y="110"/>
                  </a:cubicBezTo>
                  <a:cubicBezTo>
                    <a:pt x="210" y="44"/>
                    <a:pt x="166"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7" name="Google Shape;49847;p50"/>
            <p:cNvSpPr/>
            <p:nvPr/>
          </p:nvSpPr>
          <p:spPr>
            <a:xfrm>
              <a:off x="438018" y="3941739"/>
              <a:ext cx="20323" cy="20323"/>
            </a:xfrm>
            <a:custGeom>
              <a:avLst/>
              <a:gdLst/>
              <a:ahLst/>
              <a:cxnLst/>
              <a:rect l="l" t="t" r="r" b="b"/>
              <a:pathLst>
                <a:path w="210" h="210" extrusionOk="0">
                  <a:moveTo>
                    <a:pt x="100" y="1"/>
                  </a:moveTo>
                  <a:cubicBezTo>
                    <a:pt x="45" y="1"/>
                    <a:pt x="1" y="56"/>
                    <a:pt x="1" y="111"/>
                  </a:cubicBezTo>
                  <a:cubicBezTo>
                    <a:pt x="1" y="166"/>
                    <a:pt x="45" y="210"/>
                    <a:pt x="100" y="210"/>
                  </a:cubicBezTo>
                  <a:cubicBezTo>
                    <a:pt x="155" y="210"/>
                    <a:pt x="210" y="166"/>
                    <a:pt x="210" y="111"/>
                  </a:cubicBezTo>
                  <a:cubicBezTo>
                    <a:pt x="210" y="56"/>
                    <a:pt x="155" y="1"/>
                    <a:pt x="10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8" name="Google Shape;49848;p50"/>
            <p:cNvSpPr/>
            <p:nvPr/>
          </p:nvSpPr>
          <p:spPr>
            <a:xfrm>
              <a:off x="442276" y="4143994"/>
              <a:ext cx="27774" cy="28742"/>
            </a:xfrm>
            <a:custGeom>
              <a:avLst/>
              <a:gdLst/>
              <a:ahLst/>
              <a:cxnLst/>
              <a:rect l="l" t="t" r="r" b="b"/>
              <a:pathLst>
                <a:path w="287" h="297" extrusionOk="0">
                  <a:moveTo>
                    <a:pt x="144" y="0"/>
                  </a:moveTo>
                  <a:cubicBezTo>
                    <a:pt x="67" y="0"/>
                    <a:pt x="1" y="66"/>
                    <a:pt x="1" y="143"/>
                  </a:cubicBezTo>
                  <a:cubicBezTo>
                    <a:pt x="1" y="231"/>
                    <a:pt x="67" y="297"/>
                    <a:pt x="144" y="297"/>
                  </a:cubicBezTo>
                  <a:cubicBezTo>
                    <a:pt x="221" y="297"/>
                    <a:pt x="287" y="231"/>
                    <a:pt x="287" y="143"/>
                  </a:cubicBezTo>
                  <a:cubicBezTo>
                    <a:pt x="287" y="66"/>
                    <a:pt x="221"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9" name="Google Shape;49849;p50"/>
            <p:cNvSpPr/>
            <p:nvPr/>
          </p:nvSpPr>
          <p:spPr>
            <a:xfrm>
              <a:off x="498695" y="4009867"/>
              <a:ext cx="28839" cy="27774"/>
            </a:xfrm>
            <a:custGeom>
              <a:avLst/>
              <a:gdLst/>
              <a:ahLst/>
              <a:cxnLst/>
              <a:rect l="l" t="t" r="r" b="b"/>
              <a:pathLst>
                <a:path w="298" h="287" extrusionOk="0">
                  <a:moveTo>
                    <a:pt x="144" y="0"/>
                  </a:moveTo>
                  <a:cubicBezTo>
                    <a:pt x="67" y="0"/>
                    <a:pt x="1" y="66"/>
                    <a:pt x="1" y="143"/>
                  </a:cubicBezTo>
                  <a:cubicBezTo>
                    <a:pt x="1" y="220"/>
                    <a:pt x="67" y="286"/>
                    <a:pt x="144" y="286"/>
                  </a:cubicBezTo>
                  <a:cubicBezTo>
                    <a:pt x="232" y="286"/>
                    <a:pt x="298" y="220"/>
                    <a:pt x="298" y="143"/>
                  </a:cubicBezTo>
                  <a:cubicBezTo>
                    <a:pt x="298" y="66"/>
                    <a:pt x="232"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0" name="Google Shape;49850;p50"/>
            <p:cNvSpPr/>
            <p:nvPr/>
          </p:nvSpPr>
          <p:spPr>
            <a:xfrm>
              <a:off x="518921" y="3927900"/>
              <a:ext cx="28839" cy="27774"/>
            </a:xfrm>
            <a:custGeom>
              <a:avLst/>
              <a:gdLst/>
              <a:ahLst/>
              <a:cxnLst/>
              <a:rect l="l" t="t" r="r" b="b"/>
              <a:pathLst>
                <a:path w="298" h="287" extrusionOk="0">
                  <a:moveTo>
                    <a:pt x="143" y="1"/>
                  </a:moveTo>
                  <a:cubicBezTo>
                    <a:pt x="67" y="1"/>
                    <a:pt x="1" y="67"/>
                    <a:pt x="1" y="144"/>
                  </a:cubicBezTo>
                  <a:cubicBezTo>
                    <a:pt x="1" y="232"/>
                    <a:pt x="67" y="287"/>
                    <a:pt x="143" y="287"/>
                  </a:cubicBezTo>
                  <a:cubicBezTo>
                    <a:pt x="231" y="287"/>
                    <a:pt x="297" y="221"/>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1" name="Google Shape;49851;p50"/>
            <p:cNvSpPr/>
            <p:nvPr/>
          </p:nvSpPr>
          <p:spPr>
            <a:xfrm>
              <a:off x="541275" y="4120575"/>
              <a:ext cx="30968" cy="30871"/>
            </a:xfrm>
            <a:custGeom>
              <a:avLst/>
              <a:gdLst/>
              <a:ahLst/>
              <a:cxnLst/>
              <a:rect l="l" t="t" r="r" b="b"/>
              <a:pathLst>
                <a:path w="320" h="319" extrusionOk="0">
                  <a:moveTo>
                    <a:pt x="154" y="0"/>
                  </a:moveTo>
                  <a:cubicBezTo>
                    <a:pt x="66" y="0"/>
                    <a:pt x="0" y="77"/>
                    <a:pt x="0" y="165"/>
                  </a:cubicBezTo>
                  <a:cubicBezTo>
                    <a:pt x="0" y="253"/>
                    <a:pt x="66" y="319"/>
                    <a:pt x="154" y="319"/>
                  </a:cubicBezTo>
                  <a:cubicBezTo>
                    <a:pt x="242" y="319"/>
                    <a:pt x="319" y="253"/>
                    <a:pt x="319" y="165"/>
                  </a:cubicBezTo>
                  <a:cubicBezTo>
                    <a:pt x="319" y="77"/>
                    <a:pt x="242" y="0"/>
                    <a:pt x="15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2" name="Google Shape;49852;p50"/>
            <p:cNvSpPr/>
            <p:nvPr/>
          </p:nvSpPr>
          <p:spPr>
            <a:xfrm>
              <a:off x="568952" y="4036480"/>
              <a:ext cx="30968" cy="30968"/>
            </a:xfrm>
            <a:custGeom>
              <a:avLst/>
              <a:gdLst/>
              <a:ahLst/>
              <a:cxnLst/>
              <a:rect l="l" t="t" r="r" b="b"/>
              <a:pathLst>
                <a:path w="320" h="320" extrusionOk="0">
                  <a:moveTo>
                    <a:pt x="165" y="0"/>
                  </a:moveTo>
                  <a:cubicBezTo>
                    <a:pt x="77" y="0"/>
                    <a:pt x="0" y="77"/>
                    <a:pt x="0" y="165"/>
                  </a:cubicBezTo>
                  <a:cubicBezTo>
                    <a:pt x="0"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3" name="Google Shape;49853;p50"/>
            <p:cNvSpPr/>
            <p:nvPr/>
          </p:nvSpPr>
          <p:spPr>
            <a:xfrm>
              <a:off x="612597" y="3961964"/>
              <a:ext cx="30968" cy="30968"/>
            </a:xfrm>
            <a:custGeom>
              <a:avLst/>
              <a:gdLst/>
              <a:ahLst/>
              <a:cxnLst/>
              <a:rect l="l" t="t" r="r" b="b"/>
              <a:pathLst>
                <a:path w="320" h="320" extrusionOk="0">
                  <a:moveTo>
                    <a:pt x="165" y="1"/>
                  </a:moveTo>
                  <a:cubicBezTo>
                    <a:pt x="77" y="1"/>
                    <a:pt x="0" y="77"/>
                    <a:pt x="0" y="165"/>
                  </a:cubicBezTo>
                  <a:cubicBezTo>
                    <a:pt x="0" y="253"/>
                    <a:pt x="77" y="319"/>
                    <a:pt x="165" y="319"/>
                  </a:cubicBezTo>
                  <a:cubicBezTo>
                    <a:pt x="253" y="319"/>
                    <a:pt x="319" y="253"/>
                    <a:pt x="319" y="165"/>
                  </a:cubicBezTo>
                  <a:cubicBezTo>
                    <a:pt x="319" y="77"/>
                    <a:pt x="253" y="1"/>
                    <a:pt x="165"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4" name="Google Shape;49854;p50"/>
            <p:cNvSpPr/>
            <p:nvPr/>
          </p:nvSpPr>
          <p:spPr>
            <a:xfrm>
              <a:off x="-32299" y="3495808"/>
              <a:ext cx="38323" cy="38420"/>
            </a:xfrm>
            <a:custGeom>
              <a:avLst/>
              <a:gdLst/>
              <a:ahLst/>
              <a:cxnLst/>
              <a:rect l="l" t="t" r="r" b="b"/>
              <a:pathLst>
                <a:path w="396" h="397" extrusionOk="0">
                  <a:moveTo>
                    <a:pt x="198" y="1"/>
                  </a:moveTo>
                  <a:cubicBezTo>
                    <a:pt x="88" y="1"/>
                    <a:pt x="0" y="89"/>
                    <a:pt x="0" y="199"/>
                  </a:cubicBezTo>
                  <a:cubicBezTo>
                    <a:pt x="0" y="309"/>
                    <a:pt x="88" y="397"/>
                    <a:pt x="198" y="397"/>
                  </a:cubicBezTo>
                  <a:cubicBezTo>
                    <a:pt x="308" y="397"/>
                    <a:pt x="396" y="309"/>
                    <a:pt x="396" y="199"/>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5" name="Google Shape;49855;p50"/>
            <p:cNvSpPr/>
            <p:nvPr/>
          </p:nvSpPr>
          <p:spPr>
            <a:xfrm>
              <a:off x="-180265" y="3766192"/>
              <a:ext cx="38420" cy="38323"/>
            </a:xfrm>
            <a:custGeom>
              <a:avLst/>
              <a:gdLst/>
              <a:ahLst/>
              <a:cxnLst/>
              <a:rect l="l" t="t" r="r" b="b"/>
              <a:pathLst>
                <a:path w="397" h="396" extrusionOk="0">
                  <a:moveTo>
                    <a:pt x="198" y="0"/>
                  </a:moveTo>
                  <a:cubicBezTo>
                    <a:pt x="88" y="0"/>
                    <a:pt x="0" y="88"/>
                    <a:pt x="0" y="198"/>
                  </a:cubicBezTo>
                  <a:cubicBezTo>
                    <a:pt x="0" y="308"/>
                    <a:pt x="88" y="396"/>
                    <a:pt x="198" y="396"/>
                  </a:cubicBezTo>
                  <a:cubicBezTo>
                    <a:pt x="308" y="396"/>
                    <a:pt x="396" y="308"/>
                    <a:pt x="396" y="198"/>
                  </a:cubicBezTo>
                  <a:cubicBezTo>
                    <a:pt x="396" y="88"/>
                    <a:pt x="308" y="0"/>
                    <a:pt x="198"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6" name="Google Shape;49856;p50"/>
            <p:cNvSpPr/>
            <p:nvPr/>
          </p:nvSpPr>
          <p:spPr>
            <a:xfrm>
              <a:off x="-333553" y="3596936"/>
              <a:ext cx="38420" cy="38420"/>
            </a:xfrm>
            <a:custGeom>
              <a:avLst/>
              <a:gdLst/>
              <a:ahLst/>
              <a:cxnLst/>
              <a:rect l="l" t="t" r="r" b="b"/>
              <a:pathLst>
                <a:path w="397" h="397" extrusionOk="0">
                  <a:moveTo>
                    <a:pt x="199" y="1"/>
                  </a:moveTo>
                  <a:cubicBezTo>
                    <a:pt x="89" y="1"/>
                    <a:pt x="1" y="88"/>
                    <a:pt x="1" y="198"/>
                  </a:cubicBezTo>
                  <a:cubicBezTo>
                    <a:pt x="1" y="308"/>
                    <a:pt x="89" y="396"/>
                    <a:pt x="199" y="396"/>
                  </a:cubicBezTo>
                  <a:cubicBezTo>
                    <a:pt x="309" y="396"/>
                    <a:pt x="397" y="308"/>
                    <a:pt x="397" y="198"/>
                  </a:cubicBezTo>
                  <a:cubicBezTo>
                    <a:pt x="397" y="88"/>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7" name="Google Shape;49857;p50"/>
            <p:cNvSpPr/>
            <p:nvPr/>
          </p:nvSpPr>
          <p:spPr>
            <a:xfrm>
              <a:off x="-583615" y="3590549"/>
              <a:ext cx="38420" cy="38420"/>
            </a:xfrm>
            <a:custGeom>
              <a:avLst/>
              <a:gdLst/>
              <a:ahLst/>
              <a:cxnLst/>
              <a:rect l="l" t="t" r="r" b="b"/>
              <a:pathLst>
                <a:path w="397" h="397" extrusionOk="0">
                  <a:moveTo>
                    <a:pt x="198" y="1"/>
                  </a:moveTo>
                  <a:cubicBezTo>
                    <a:pt x="88" y="1"/>
                    <a:pt x="0" y="89"/>
                    <a:pt x="0" y="198"/>
                  </a:cubicBezTo>
                  <a:cubicBezTo>
                    <a:pt x="0" y="308"/>
                    <a:pt x="88"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8" name="Google Shape;49858;p50"/>
            <p:cNvSpPr/>
            <p:nvPr/>
          </p:nvSpPr>
          <p:spPr>
            <a:xfrm>
              <a:off x="-312263" y="4108866"/>
              <a:ext cx="19258" cy="20323"/>
            </a:xfrm>
            <a:custGeom>
              <a:avLst/>
              <a:gdLst/>
              <a:ahLst/>
              <a:cxnLst/>
              <a:rect l="l" t="t" r="r" b="b"/>
              <a:pathLst>
                <a:path w="199" h="210" extrusionOk="0">
                  <a:moveTo>
                    <a:pt x="100" y="0"/>
                  </a:moveTo>
                  <a:cubicBezTo>
                    <a:pt x="45" y="0"/>
                    <a:pt x="1" y="44"/>
                    <a:pt x="1" y="99"/>
                  </a:cubicBezTo>
                  <a:cubicBezTo>
                    <a:pt x="1" y="154"/>
                    <a:pt x="45" y="209"/>
                    <a:pt x="100" y="209"/>
                  </a:cubicBezTo>
                  <a:cubicBezTo>
                    <a:pt x="155" y="209"/>
                    <a:pt x="199" y="154"/>
                    <a:pt x="199" y="99"/>
                  </a:cubicBezTo>
                  <a:cubicBezTo>
                    <a:pt x="199"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9" name="Google Shape;49859;p50"/>
            <p:cNvSpPr/>
            <p:nvPr/>
          </p:nvSpPr>
          <p:spPr>
            <a:xfrm>
              <a:off x="-239877" y="4108866"/>
              <a:ext cx="20323" cy="20323"/>
            </a:xfrm>
            <a:custGeom>
              <a:avLst/>
              <a:gdLst/>
              <a:ahLst/>
              <a:cxnLst/>
              <a:rect l="l" t="t" r="r" b="b"/>
              <a:pathLst>
                <a:path w="210" h="210" extrusionOk="0">
                  <a:moveTo>
                    <a:pt x="111" y="0"/>
                  </a:moveTo>
                  <a:cubicBezTo>
                    <a:pt x="56" y="0"/>
                    <a:pt x="1" y="44"/>
                    <a:pt x="1" y="99"/>
                  </a:cubicBezTo>
                  <a:cubicBezTo>
                    <a:pt x="1" y="154"/>
                    <a:pt x="56"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0" name="Google Shape;49860;p50"/>
            <p:cNvSpPr/>
            <p:nvPr/>
          </p:nvSpPr>
          <p:spPr>
            <a:xfrm>
              <a:off x="-229232" y="4512216"/>
              <a:ext cx="26710" cy="27678"/>
            </a:xfrm>
            <a:custGeom>
              <a:avLst/>
              <a:gdLst/>
              <a:ahLst/>
              <a:cxnLst/>
              <a:rect l="l" t="t" r="r" b="b"/>
              <a:pathLst>
                <a:path w="276" h="286" extrusionOk="0">
                  <a:moveTo>
                    <a:pt x="143" y="0"/>
                  </a:moveTo>
                  <a:cubicBezTo>
                    <a:pt x="67" y="0"/>
                    <a:pt x="1" y="66"/>
                    <a:pt x="1" y="143"/>
                  </a:cubicBezTo>
                  <a:cubicBezTo>
                    <a:pt x="1" y="220"/>
                    <a:pt x="67" y="286"/>
                    <a:pt x="143" y="286"/>
                  </a:cubicBezTo>
                  <a:cubicBezTo>
                    <a:pt x="220" y="286"/>
                    <a:pt x="275" y="220"/>
                    <a:pt x="275" y="143"/>
                  </a:cubicBezTo>
                  <a:cubicBezTo>
                    <a:pt x="275"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1" name="Google Shape;49861;p50"/>
            <p:cNvSpPr/>
            <p:nvPr/>
          </p:nvSpPr>
          <p:spPr>
            <a:xfrm>
              <a:off x="-177071" y="4763342"/>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2" name="Google Shape;49862;p50"/>
            <p:cNvSpPr/>
            <p:nvPr/>
          </p:nvSpPr>
          <p:spPr>
            <a:xfrm>
              <a:off x="-384650" y="5096435"/>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3" name="Google Shape;49863;p50"/>
            <p:cNvSpPr/>
            <p:nvPr/>
          </p:nvSpPr>
          <p:spPr>
            <a:xfrm>
              <a:off x="-26009" y="5029371"/>
              <a:ext cx="26710" cy="27774"/>
            </a:xfrm>
            <a:custGeom>
              <a:avLst/>
              <a:gdLst/>
              <a:ahLst/>
              <a:cxnLst/>
              <a:rect l="l" t="t" r="r" b="b"/>
              <a:pathLst>
                <a:path w="276" h="287" extrusionOk="0">
                  <a:moveTo>
                    <a:pt x="133" y="1"/>
                  </a:moveTo>
                  <a:cubicBezTo>
                    <a:pt x="56" y="1"/>
                    <a:pt x="1" y="67"/>
                    <a:pt x="1" y="144"/>
                  </a:cubicBezTo>
                  <a:cubicBezTo>
                    <a:pt x="1" y="221"/>
                    <a:pt x="56" y="287"/>
                    <a:pt x="133" y="287"/>
                  </a:cubicBezTo>
                  <a:cubicBezTo>
                    <a:pt x="210" y="287"/>
                    <a:pt x="276" y="221"/>
                    <a:pt x="276" y="144"/>
                  </a:cubicBezTo>
                  <a:cubicBezTo>
                    <a:pt x="276" y="67"/>
                    <a:pt x="210" y="1"/>
                    <a:pt x="13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4" name="Google Shape;49864;p50"/>
            <p:cNvSpPr/>
            <p:nvPr/>
          </p:nvSpPr>
          <p:spPr>
            <a:xfrm>
              <a:off x="-96169" y="5005952"/>
              <a:ext cx="27774" cy="27774"/>
            </a:xfrm>
            <a:custGeom>
              <a:avLst/>
              <a:gdLst/>
              <a:ahLst/>
              <a:cxnLst/>
              <a:rect l="l" t="t" r="r" b="b"/>
              <a:pathLst>
                <a:path w="287" h="287" extrusionOk="0">
                  <a:moveTo>
                    <a:pt x="143" y="1"/>
                  </a:moveTo>
                  <a:cubicBezTo>
                    <a:pt x="66" y="1"/>
                    <a:pt x="0" y="67"/>
                    <a:pt x="0" y="144"/>
                  </a:cubicBezTo>
                  <a:cubicBezTo>
                    <a:pt x="0" y="221"/>
                    <a:pt x="66" y="287"/>
                    <a:pt x="143" y="287"/>
                  </a:cubicBezTo>
                  <a:cubicBezTo>
                    <a:pt x="220" y="287"/>
                    <a:pt x="286" y="221"/>
                    <a:pt x="286" y="144"/>
                  </a:cubicBezTo>
                  <a:cubicBezTo>
                    <a:pt x="286" y="67"/>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5" name="Google Shape;49865;p50"/>
            <p:cNvSpPr/>
            <p:nvPr/>
          </p:nvSpPr>
          <p:spPr>
            <a:xfrm>
              <a:off x="-106814" y="5278368"/>
              <a:ext cx="26710" cy="26710"/>
            </a:xfrm>
            <a:custGeom>
              <a:avLst/>
              <a:gdLst/>
              <a:ahLst/>
              <a:cxnLst/>
              <a:rect l="l" t="t" r="r" b="b"/>
              <a:pathLst>
                <a:path w="276" h="276" extrusionOk="0">
                  <a:moveTo>
                    <a:pt x="143" y="1"/>
                  </a:moveTo>
                  <a:cubicBezTo>
                    <a:pt x="66" y="1"/>
                    <a:pt x="0" y="56"/>
                    <a:pt x="0" y="133"/>
                  </a:cubicBezTo>
                  <a:cubicBezTo>
                    <a:pt x="0" y="210"/>
                    <a:pt x="66" y="276"/>
                    <a:pt x="143" y="276"/>
                  </a:cubicBezTo>
                  <a:cubicBezTo>
                    <a:pt x="220" y="276"/>
                    <a:pt x="275" y="210"/>
                    <a:pt x="275" y="133"/>
                  </a:cubicBezTo>
                  <a:cubicBezTo>
                    <a:pt x="275" y="56"/>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6" name="Google Shape;49866;p50"/>
            <p:cNvSpPr/>
            <p:nvPr/>
          </p:nvSpPr>
          <p:spPr>
            <a:xfrm>
              <a:off x="-26009" y="4618570"/>
              <a:ext cx="26710" cy="26710"/>
            </a:xfrm>
            <a:custGeom>
              <a:avLst/>
              <a:gdLst/>
              <a:ahLst/>
              <a:cxnLst/>
              <a:rect l="l" t="t" r="r" b="b"/>
              <a:pathLst>
                <a:path w="276" h="276" extrusionOk="0">
                  <a:moveTo>
                    <a:pt x="133" y="1"/>
                  </a:moveTo>
                  <a:cubicBezTo>
                    <a:pt x="56" y="1"/>
                    <a:pt x="1" y="56"/>
                    <a:pt x="1" y="133"/>
                  </a:cubicBezTo>
                  <a:cubicBezTo>
                    <a:pt x="1" y="210"/>
                    <a:pt x="56" y="276"/>
                    <a:pt x="133" y="276"/>
                  </a:cubicBezTo>
                  <a:cubicBezTo>
                    <a:pt x="210" y="276"/>
                    <a:pt x="276" y="210"/>
                    <a:pt x="276" y="133"/>
                  </a:cubicBezTo>
                  <a:cubicBezTo>
                    <a:pt x="276" y="56"/>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7" name="Google Shape;49867;p50"/>
            <p:cNvSpPr/>
            <p:nvPr/>
          </p:nvSpPr>
          <p:spPr>
            <a:xfrm>
              <a:off x="-26506" y="4063043"/>
              <a:ext cx="26710" cy="26710"/>
            </a:xfrm>
            <a:custGeom>
              <a:avLst/>
              <a:gdLst/>
              <a:ahLst/>
              <a:cxnLst/>
              <a:rect l="l" t="t" r="r" b="b"/>
              <a:pathLst>
                <a:path w="276" h="276" extrusionOk="0">
                  <a:moveTo>
                    <a:pt x="133" y="1"/>
                  </a:moveTo>
                  <a:cubicBezTo>
                    <a:pt x="56" y="1"/>
                    <a:pt x="1" y="67"/>
                    <a:pt x="1" y="144"/>
                  </a:cubicBezTo>
                  <a:cubicBezTo>
                    <a:pt x="1" y="220"/>
                    <a:pt x="56" y="275"/>
                    <a:pt x="133" y="275"/>
                  </a:cubicBezTo>
                  <a:cubicBezTo>
                    <a:pt x="210" y="275"/>
                    <a:pt x="276" y="220"/>
                    <a:pt x="276" y="144"/>
                  </a:cubicBezTo>
                  <a:cubicBezTo>
                    <a:pt x="276" y="67"/>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8" name="Google Shape;49868;p50"/>
            <p:cNvSpPr/>
            <p:nvPr/>
          </p:nvSpPr>
          <p:spPr>
            <a:xfrm>
              <a:off x="-350585" y="4135478"/>
              <a:ext cx="20323" cy="20226"/>
            </a:xfrm>
            <a:custGeom>
              <a:avLst/>
              <a:gdLst/>
              <a:ahLst/>
              <a:cxnLst/>
              <a:rect l="l" t="t" r="r" b="b"/>
              <a:pathLst>
                <a:path w="210" h="209"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9" name="Google Shape;49869;p50"/>
            <p:cNvSpPr/>
            <p:nvPr/>
          </p:nvSpPr>
          <p:spPr>
            <a:xfrm>
              <a:off x="-331424" y="4065221"/>
              <a:ext cx="20323" cy="20323"/>
            </a:xfrm>
            <a:custGeom>
              <a:avLst/>
              <a:gdLst/>
              <a:ahLst/>
              <a:cxnLst/>
              <a:rect l="l" t="t" r="r" b="b"/>
              <a:pathLst>
                <a:path w="210" h="210"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0" name="Google Shape;49870;p50"/>
            <p:cNvSpPr/>
            <p:nvPr/>
          </p:nvSpPr>
          <p:spPr>
            <a:xfrm>
              <a:off x="-284586" y="4035415"/>
              <a:ext cx="20323" cy="20323"/>
            </a:xfrm>
            <a:custGeom>
              <a:avLst/>
              <a:gdLst/>
              <a:ahLst/>
              <a:cxnLst/>
              <a:rect l="l" t="t" r="r" b="b"/>
              <a:pathLst>
                <a:path w="210" h="210"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1" name="Google Shape;49871;p50"/>
            <p:cNvSpPr/>
            <p:nvPr/>
          </p:nvSpPr>
          <p:spPr>
            <a:xfrm>
              <a:off x="-418617" y="4151446"/>
              <a:ext cx="20226" cy="20226"/>
            </a:xfrm>
            <a:custGeom>
              <a:avLst/>
              <a:gdLst/>
              <a:ahLst/>
              <a:cxnLst/>
              <a:rect l="l" t="t" r="r" b="b"/>
              <a:pathLst>
                <a:path w="209" h="209"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2" name="Google Shape;49872;p50"/>
            <p:cNvSpPr/>
            <p:nvPr/>
          </p:nvSpPr>
          <p:spPr>
            <a:xfrm>
              <a:off x="-419681" y="4030093"/>
              <a:ext cx="20226" cy="20323"/>
            </a:xfrm>
            <a:custGeom>
              <a:avLst/>
              <a:gdLst/>
              <a:ahLst/>
              <a:cxnLst/>
              <a:rect l="l" t="t" r="r" b="b"/>
              <a:pathLst>
                <a:path w="209" h="210" extrusionOk="0">
                  <a:moveTo>
                    <a:pt x="99" y="0"/>
                  </a:moveTo>
                  <a:cubicBezTo>
                    <a:pt x="44" y="0"/>
                    <a:pt x="0" y="44"/>
                    <a:pt x="0" y="99"/>
                  </a:cubicBezTo>
                  <a:cubicBezTo>
                    <a:pt x="0" y="154"/>
                    <a:pt x="44" y="209"/>
                    <a:pt x="99" y="209"/>
                  </a:cubicBezTo>
                  <a:cubicBezTo>
                    <a:pt x="165" y="209"/>
                    <a:pt x="209" y="154"/>
                    <a:pt x="209" y="99"/>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3" name="Google Shape;49873;p50"/>
            <p:cNvSpPr/>
            <p:nvPr/>
          </p:nvSpPr>
          <p:spPr>
            <a:xfrm>
              <a:off x="-394230" y="3972609"/>
              <a:ext cx="20323" cy="20323"/>
            </a:xfrm>
            <a:custGeom>
              <a:avLst/>
              <a:gdLst/>
              <a:ahLst/>
              <a:cxnLst/>
              <a:rect l="l" t="t" r="r" b="b"/>
              <a:pathLst>
                <a:path w="210" h="210" extrusionOk="0">
                  <a:moveTo>
                    <a:pt x="111" y="0"/>
                  </a:moveTo>
                  <a:cubicBezTo>
                    <a:pt x="45" y="0"/>
                    <a:pt x="1" y="44"/>
                    <a:pt x="1" y="99"/>
                  </a:cubicBezTo>
                  <a:cubicBezTo>
                    <a:pt x="1" y="165"/>
                    <a:pt x="45" y="209"/>
                    <a:pt x="111" y="209"/>
                  </a:cubicBezTo>
                  <a:cubicBezTo>
                    <a:pt x="166" y="209"/>
                    <a:pt x="210" y="165"/>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4" name="Google Shape;49874;p50"/>
            <p:cNvSpPr/>
            <p:nvPr/>
          </p:nvSpPr>
          <p:spPr>
            <a:xfrm>
              <a:off x="-486745" y="4016254"/>
              <a:ext cx="20323" cy="20323"/>
            </a:xfrm>
            <a:custGeom>
              <a:avLst/>
              <a:gdLst/>
              <a:ahLst/>
              <a:cxnLst/>
              <a:rect l="l" t="t" r="r" b="b"/>
              <a:pathLst>
                <a:path w="210" h="210" extrusionOk="0">
                  <a:moveTo>
                    <a:pt x="99" y="0"/>
                  </a:moveTo>
                  <a:cubicBezTo>
                    <a:pt x="44" y="0"/>
                    <a:pt x="0" y="44"/>
                    <a:pt x="0" y="110"/>
                  </a:cubicBezTo>
                  <a:cubicBezTo>
                    <a:pt x="0" y="165"/>
                    <a:pt x="44" y="209"/>
                    <a:pt x="99" y="209"/>
                  </a:cubicBezTo>
                  <a:cubicBezTo>
                    <a:pt x="165" y="209"/>
                    <a:pt x="209" y="165"/>
                    <a:pt x="209" y="110"/>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5" name="Google Shape;49875;p50"/>
            <p:cNvSpPr/>
            <p:nvPr/>
          </p:nvSpPr>
          <p:spPr>
            <a:xfrm>
              <a:off x="-483552" y="3941739"/>
              <a:ext cx="20323" cy="20323"/>
            </a:xfrm>
            <a:custGeom>
              <a:avLst/>
              <a:gdLst/>
              <a:ahLst/>
              <a:cxnLst/>
              <a:rect l="l" t="t" r="r" b="b"/>
              <a:pathLst>
                <a:path w="210" h="210" extrusionOk="0">
                  <a:moveTo>
                    <a:pt x="110" y="1"/>
                  </a:moveTo>
                  <a:cubicBezTo>
                    <a:pt x="44" y="1"/>
                    <a:pt x="0" y="56"/>
                    <a:pt x="0" y="111"/>
                  </a:cubicBezTo>
                  <a:cubicBezTo>
                    <a:pt x="0" y="166"/>
                    <a:pt x="44" y="210"/>
                    <a:pt x="110" y="210"/>
                  </a:cubicBezTo>
                  <a:cubicBezTo>
                    <a:pt x="165" y="210"/>
                    <a:pt x="209" y="166"/>
                    <a:pt x="209" y="111"/>
                  </a:cubicBezTo>
                  <a:cubicBezTo>
                    <a:pt x="209" y="56"/>
                    <a:pt x="165" y="1"/>
                    <a:pt x="11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6" name="Google Shape;49876;p50"/>
            <p:cNvSpPr/>
            <p:nvPr/>
          </p:nvSpPr>
          <p:spPr>
            <a:xfrm>
              <a:off x="-495261" y="4143994"/>
              <a:ext cx="27774" cy="28742"/>
            </a:xfrm>
            <a:custGeom>
              <a:avLst/>
              <a:gdLst/>
              <a:ahLst/>
              <a:cxnLst/>
              <a:rect l="l" t="t" r="r" b="b"/>
              <a:pathLst>
                <a:path w="287" h="297" extrusionOk="0">
                  <a:moveTo>
                    <a:pt x="143" y="0"/>
                  </a:moveTo>
                  <a:cubicBezTo>
                    <a:pt x="66" y="0"/>
                    <a:pt x="0" y="66"/>
                    <a:pt x="0" y="143"/>
                  </a:cubicBezTo>
                  <a:cubicBezTo>
                    <a:pt x="0" y="231"/>
                    <a:pt x="66" y="297"/>
                    <a:pt x="143" y="297"/>
                  </a:cubicBezTo>
                  <a:cubicBezTo>
                    <a:pt x="220" y="297"/>
                    <a:pt x="286" y="231"/>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7" name="Google Shape;49877;p50"/>
            <p:cNvSpPr/>
            <p:nvPr/>
          </p:nvSpPr>
          <p:spPr>
            <a:xfrm>
              <a:off x="-552744" y="4009867"/>
              <a:ext cx="27774" cy="27774"/>
            </a:xfrm>
            <a:custGeom>
              <a:avLst/>
              <a:gdLst/>
              <a:ahLst/>
              <a:cxnLst/>
              <a:rect l="l" t="t" r="r" b="b"/>
              <a:pathLst>
                <a:path w="287" h="287"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8" name="Google Shape;49878;p50"/>
            <p:cNvSpPr/>
            <p:nvPr/>
          </p:nvSpPr>
          <p:spPr>
            <a:xfrm>
              <a:off x="-572970" y="3927900"/>
              <a:ext cx="28839" cy="27774"/>
            </a:xfrm>
            <a:custGeom>
              <a:avLst/>
              <a:gdLst/>
              <a:ahLst/>
              <a:cxnLst/>
              <a:rect l="l" t="t" r="r" b="b"/>
              <a:pathLst>
                <a:path w="298" h="287" extrusionOk="0">
                  <a:moveTo>
                    <a:pt x="143" y="1"/>
                  </a:moveTo>
                  <a:cubicBezTo>
                    <a:pt x="66" y="1"/>
                    <a:pt x="0" y="67"/>
                    <a:pt x="0" y="144"/>
                  </a:cubicBezTo>
                  <a:cubicBezTo>
                    <a:pt x="0" y="221"/>
                    <a:pt x="66" y="287"/>
                    <a:pt x="143" y="287"/>
                  </a:cubicBezTo>
                  <a:cubicBezTo>
                    <a:pt x="231" y="287"/>
                    <a:pt x="297" y="232"/>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9" name="Google Shape;49879;p50"/>
            <p:cNvSpPr/>
            <p:nvPr/>
          </p:nvSpPr>
          <p:spPr>
            <a:xfrm>
              <a:off x="-597454" y="4120575"/>
              <a:ext cx="30968" cy="30871"/>
            </a:xfrm>
            <a:custGeom>
              <a:avLst/>
              <a:gdLst/>
              <a:ahLst/>
              <a:cxnLst/>
              <a:rect l="l" t="t" r="r" b="b"/>
              <a:pathLst>
                <a:path w="320" h="319" extrusionOk="0">
                  <a:moveTo>
                    <a:pt x="165" y="0"/>
                  </a:moveTo>
                  <a:cubicBezTo>
                    <a:pt x="77" y="0"/>
                    <a:pt x="1" y="77"/>
                    <a:pt x="1" y="165"/>
                  </a:cubicBezTo>
                  <a:cubicBezTo>
                    <a:pt x="1"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0" name="Google Shape;49880;p50"/>
          <p:cNvGrpSpPr/>
          <p:nvPr/>
        </p:nvGrpSpPr>
        <p:grpSpPr>
          <a:xfrm flipH="1">
            <a:off x="202072" y="3993119"/>
            <a:ext cx="649264" cy="1218758"/>
            <a:chOff x="236111" y="3227774"/>
            <a:chExt cx="954239" cy="1791237"/>
          </a:xfrm>
        </p:grpSpPr>
        <p:grpSp>
          <p:nvGrpSpPr>
            <p:cNvPr id="49881" name="Google Shape;49881;p50"/>
            <p:cNvGrpSpPr/>
            <p:nvPr/>
          </p:nvGrpSpPr>
          <p:grpSpPr>
            <a:xfrm>
              <a:off x="236111" y="3227774"/>
              <a:ext cx="954239" cy="1791237"/>
              <a:chOff x="581327" y="595113"/>
              <a:chExt cx="527349" cy="989962"/>
            </a:xfrm>
          </p:grpSpPr>
          <p:sp>
            <p:nvSpPr>
              <p:cNvPr id="49882" name="Google Shape;49882;p50"/>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3" name="Google Shape;49883;p50"/>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4" name="Google Shape;49884;p50"/>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5" name="Google Shape;49885;p50"/>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6" name="Google Shape;49886;p50"/>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7" name="Google Shape;49887;p50"/>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8" name="Google Shape;49888;p50"/>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9" name="Google Shape;49889;p50"/>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0" name="Google Shape;49890;p50"/>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1" name="Google Shape;49891;p50"/>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2" name="Google Shape;49892;p50"/>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3" name="Google Shape;49893;p50"/>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4" name="Google Shape;49894;p50"/>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5" name="Google Shape;49895;p50"/>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6" name="Google Shape;49896;p50"/>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7" name="Google Shape;49897;p50"/>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8" name="Google Shape;49898;p50"/>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9" name="Google Shape;49899;p50"/>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0" name="Google Shape;49900;p50"/>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1" name="Google Shape;49901;p50"/>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2" name="Google Shape;49902;p50"/>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3" name="Google Shape;49903;p50"/>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4" name="Google Shape;49904;p50"/>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5" name="Google Shape;49905;p50"/>
            <p:cNvGrpSpPr/>
            <p:nvPr/>
          </p:nvGrpSpPr>
          <p:grpSpPr>
            <a:xfrm>
              <a:off x="236111" y="3227774"/>
              <a:ext cx="954239" cy="1791237"/>
              <a:chOff x="581327" y="595113"/>
              <a:chExt cx="527349" cy="989962"/>
            </a:xfrm>
          </p:grpSpPr>
          <p:sp>
            <p:nvSpPr>
              <p:cNvPr id="49906" name="Google Shape;49906;p50"/>
              <p:cNvSpPr/>
              <p:nvPr/>
            </p:nvSpPr>
            <p:spPr>
              <a:xfrm>
                <a:off x="629801" y="1526181"/>
                <a:ext cx="97084" cy="23637"/>
              </a:xfrm>
              <a:custGeom>
                <a:avLst/>
                <a:gdLst/>
                <a:ahLst/>
                <a:cxnLst/>
                <a:rect l="l" t="t" r="r" b="b"/>
                <a:pathLst>
                  <a:path w="727" h="177" extrusionOk="0">
                    <a:moveTo>
                      <a:pt x="34" y="177"/>
                    </a:moveTo>
                    <a:cubicBezTo>
                      <a:pt x="23" y="177"/>
                      <a:pt x="1" y="155"/>
                      <a:pt x="1" y="144"/>
                    </a:cubicBezTo>
                    <a:cubicBezTo>
                      <a:pt x="1" y="122"/>
                      <a:pt x="12" y="100"/>
                      <a:pt x="34" y="100"/>
                    </a:cubicBezTo>
                    <a:lnTo>
                      <a:pt x="682" y="1"/>
                    </a:lnTo>
                    <a:cubicBezTo>
                      <a:pt x="704" y="1"/>
                      <a:pt x="715" y="12"/>
                      <a:pt x="726" y="34"/>
                    </a:cubicBezTo>
                    <a:cubicBezTo>
                      <a:pt x="726" y="56"/>
                      <a:pt x="715" y="78"/>
                      <a:pt x="693" y="78"/>
                    </a:cubicBezTo>
                    <a:lnTo>
                      <a:pt x="45" y="17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7" name="Google Shape;49907;p50"/>
              <p:cNvSpPr/>
              <p:nvPr/>
            </p:nvSpPr>
            <p:spPr>
              <a:xfrm>
                <a:off x="845735" y="1532057"/>
                <a:ext cx="182149" cy="10417"/>
              </a:xfrm>
              <a:custGeom>
                <a:avLst/>
                <a:gdLst/>
                <a:ahLst/>
                <a:cxnLst/>
                <a:rect l="l" t="t" r="r" b="b"/>
                <a:pathLst>
                  <a:path w="1364" h="78" extrusionOk="0">
                    <a:moveTo>
                      <a:pt x="1331" y="78"/>
                    </a:moveTo>
                    <a:lnTo>
                      <a:pt x="33" y="78"/>
                    </a:lnTo>
                    <a:cubicBezTo>
                      <a:pt x="11" y="78"/>
                      <a:pt x="0" y="67"/>
                      <a:pt x="0" y="45"/>
                    </a:cubicBezTo>
                    <a:cubicBezTo>
                      <a:pt x="0" y="23"/>
                      <a:pt x="11" y="1"/>
                      <a:pt x="33" y="1"/>
                    </a:cubicBezTo>
                    <a:lnTo>
                      <a:pt x="1331" y="1"/>
                    </a:lnTo>
                    <a:cubicBezTo>
                      <a:pt x="1353" y="1"/>
                      <a:pt x="1364" y="23"/>
                      <a:pt x="1364" y="45"/>
                    </a:cubicBezTo>
                    <a:cubicBezTo>
                      <a:pt x="1364" y="67"/>
                      <a:pt x="1353" y="78"/>
                      <a:pt x="1331" y="7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8" name="Google Shape;49908;p50"/>
              <p:cNvSpPr/>
              <p:nvPr/>
            </p:nvSpPr>
            <p:spPr>
              <a:xfrm>
                <a:off x="883927" y="1532057"/>
                <a:ext cx="168928" cy="53017"/>
              </a:xfrm>
              <a:custGeom>
                <a:avLst/>
                <a:gdLst/>
                <a:ahLst/>
                <a:cxnLst/>
                <a:rect l="l" t="t" r="r" b="b"/>
                <a:pathLst>
                  <a:path w="1265" h="397" extrusionOk="0">
                    <a:moveTo>
                      <a:pt x="1232" y="397"/>
                    </a:moveTo>
                    <a:lnTo>
                      <a:pt x="1221" y="397"/>
                    </a:lnTo>
                    <a:lnTo>
                      <a:pt x="33" y="78"/>
                    </a:lnTo>
                    <a:cubicBezTo>
                      <a:pt x="11" y="78"/>
                      <a:pt x="0" y="56"/>
                      <a:pt x="0" y="34"/>
                    </a:cubicBezTo>
                    <a:cubicBezTo>
                      <a:pt x="11" y="12"/>
                      <a:pt x="33" y="1"/>
                      <a:pt x="44" y="12"/>
                    </a:cubicBezTo>
                    <a:lnTo>
                      <a:pt x="1243" y="331"/>
                    </a:lnTo>
                    <a:cubicBezTo>
                      <a:pt x="1254" y="331"/>
                      <a:pt x="1265" y="353"/>
                      <a:pt x="1265" y="375"/>
                    </a:cubicBezTo>
                    <a:cubicBezTo>
                      <a:pt x="1265" y="386"/>
                      <a:pt x="1243" y="397"/>
                      <a:pt x="1232" y="39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9" name="Google Shape;49909;p50"/>
              <p:cNvSpPr/>
              <p:nvPr/>
            </p:nvSpPr>
            <p:spPr>
              <a:xfrm>
                <a:off x="620988" y="1482112"/>
                <a:ext cx="448027" cy="26575"/>
              </a:xfrm>
              <a:custGeom>
                <a:avLst/>
                <a:gdLst/>
                <a:ahLst/>
                <a:cxnLst/>
                <a:rect l="l" t="t" r="r" b="b"/>
                <a:pathLst>
                  <a:path w="3355" h="199" extrusionOk="0">
                    <a:moveTo>
                      <a:pt x="3311" y="199"/>
                    </a:moveTo>
                    <a:lnTo>
                      <a:pt x="3311" y="199"/>
                    </a:lnTo>
                    <a:cubicBezTo>
                      <a:pt x="3311" y="199"/>
                      <a:pt x="2849" y="199"/>
                      <a:pt x="2332" y="199"/>
                    </a:cubicBezTo>
                    <a:cubicBezTo>
                      <a:pt x="2046" y="199"/>
                      <a:pt x="1650" y="166"/>
                      <a:pt x="1287" y="133"/>
                    </a:cubicBezTo>
                    <a:cubicBezTo>
                      <a:pt x="1012" y="100"/>
                      <a:pt x="748" y="78"/>
                      <a:pt x="606" y="78"/>
                    </a:cubicBezTo>
                    <a:cubicBezTo>
                      <a:pt x="276" y="78"/>
                      <a:pt x="78" y="133"/>
                      <a:pt x="67" y="133"/>
                    </a:cubicBezTo>
                    <a:cubicBezTo>
                      <a:pt x="45" y="144"/>
                      <a:pt x="23" y="133"/>
                      <a:pt x="12" y="122"/>
                    </a:cubicBezTo>
                    <a:cubicBezTo>
                      <a:pt x="1" y="100"/>
                      <a:pt x="12" y="78"/>
                      <a:pt x="23" y="67"/>
                    </a:cubicBezTo>
                    <a:cubicBezTo>
                      <a:pt x="56" y="56"/>
                      <a:pt x="265" y="1"/>
                      <a:pt x="606" y="1"/>
                    </a:cubicBezTo>
                    <a:cubicBezTo>
                      <a:pt x="748" y="1"/>
                      <a:pt x="1001" y="23"/>
                      <a:pt x="1298" y="56"/>
                    </a:cubicBezTo>
                    <a:cubicBezTo>
                      <a:pt x="1650" y="89"/>
                      <a:pt x="2046" y="122"/>
                      <a:pt x="2332" y="122"/>
                    </a:cubicBezTo>
                    <a:cubicBezTo>
                      <a:pt x="2849" y="122"/>
                      <a:pt x="3311" y="122"/>
                      <a:pt x="3311" y="122"/>
                    </a:cubicBezTo>
                    <a:cubicBezTo>
                      <a:pt x="3333" y="122"/>
                      <a:pt x="3355" y="144"/>
                      <a:pt x="3355" y="166"/>
                    </a:cubicBezTo>
                    <a:cubicBezTo>
                      <a:pt x="3355" y="188"/>
                      <a:pt x="3333" y="199"/>
                      <a:pt x="3311" y="19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0" name="Google Shape;49910;p50"/>
              <p:cNvSpPr/>
              <p:nvPr/>
            </p:nvSpPr>
            <p:spPr>
              <a:xfrm>
                <a:off x="618050" y="1420415"/>
                <a:ext cx="458309" cy="35389"/>
              </a:xfrm>
              <a:custGeom>
                <a:avLst/>
                <a:gdLst/>
                <a:ahLst/>
                <a:cxnLst/>
                <a:rect l="l" t="t" r="r" b="b"/>
                <a:pathLst>
                  <a:path w="3432" h="265" extrusionOk="0">
                    <a:moveTo>
                      <a:pt x="3388" y="265"/>
                    </a:moveTo>
                    <a:lnTo>
                      <a:pt x="3388" y="265"/>
                    </a:lnTo>
                    <a:cubicBezTo>
                      <a:pt x="3388" y="265"/>
                      <a:pt x="2915" y="265"/>
                      <a:pt x="2376" y="265"/>
                    </a:cubicBezTo>
                    <a:cubicBezTo>
                      <a:pt x="2079" y="265"/>
                      <a:pt x="1661" y="210"/>
                      <a:pt x="1298" y="155"/>
                    </a:cubicBezTo>
                    <a:cubicBezTo>
                      <a:pt x="1012" y="122"/>
                      <a:pt x="737" y="78"/>
                      <a:pt x="595" y="78"/>
                    </a:cubicBezTo>
                    <a:cubicBezTo>
                      <a:pt x="287" y="78"/>
                      <a:pt x="89" y="166"/>
                      <a:pt x="34" y="199"/>
                    </a:cubicBezTo>
                    <a:lnTo>
                      <a:pt x="1" y="133"/>
                    </a:lnTo>
                    <a:cubicBezTo>
                      <a:pt x="56" y="100"/>
                      <a:pt x="276" y="1"/>
                      <a:pt x="595" y="1"/>
                    </a:cubicBezTo>
                    <a:cubicBezTo>
                      <a:pt x="748" y="1"/>
                      <a:pt x="1001" y="45"/>
                      <a:pt x="1309" y="78"/>
                    </a:cubicBezTo>
                    <a:cubicBezTo>
                      <a:pt x="1672" y="133"/>
                      <a:pt x="2090" y="188"/>
                      <a:pt x="2376" y="188"/>
                    </a:cubicBezTo>
                    <a:lnTo>
                      <a:pt x="3388" y="188"/>
                    </a:lnTo>
                    <a:cubicBezTo>
                      <a:pt x="3410" y="188"/>
                      <a:pt x="3432" y="210"/>
                      <a:pt x="3432" y="221"/>
                    </a:cubicBezTo>
                    <a:cubicBezTo>
                      <a:pt x="3432" y="243"/>
                      <a:pt x="3410" y="265"/>
                      <a:pt x="3388" y="265"/>
                    </a:cubicBezTo>
                    <a:close/>
                    <a:moveTo>
                      <a:pt x="12" y="166"/>
                    </a:move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1" name="Google Shape;49911;p50"/>
              <p:cNvSpPr/>
              <p:nvPr/>
            </p:nvSpPr>
            <p:spPr>
              <a:xfrm>
                <a:off x="598954" y="1375010"/>
                <a:ext cx="492095" cy="35256"/>
              </a:xfrm>
              <a:custGeom>
                <a:avLst/>
                <a:gdLst/>
                <a:ahLst/>
                <a:cxnLst/>
                <a:rect l="l" t="t" r="r" b="b"/>
                <a:pathLst>
                  <a:path w="3685" h="264" extrusionOk="0">
                    <a:moveTo>
                      <a:pt x="3641" y="264"/>
                    </a:moveTo>
                    <a:lnTo>
                      <a:pt x="3641" y="264"/>
                    </a:lnTo>
                    <a:lnTo>
                      <a:pt x="2651" y="264"/>
                    </a:lnTo>
                    <a:cubicBezTo>
                      <a:pt x="2365" y="264"/>
                      <a:pt x="1991" y="220"/>
                      <a:pt x="1617" y="165"/>
                    </a:cubicBezTo>
                    <a:cubicBezTo>
                      <a:pt x="1232" y="121"/>
                      <a:pt x="869" y="77"/>
                      <a:pt x="661" y="88"/>
                    </a:cubicBezTo>
                    <a:cubicBezTo>
                      <a:pt x="287" y="110"/>
                      <a:pt x="67" y="198"/>
                      <a:pt x="56" y="198"/>
                    </a:cubicBezTo>
                    <a:cubicBezTo>
                      <a:pt x="45" y="209"/>
                      <a:pt x="23" y="198"/>
                      <a:pt x="12" y="187"/>
                    </a:cubicBezTo>
                    <a:cubicBezTo>
                      <a:pt x="1" y="165"/>
                      <a:pt x="12" y="143"/>
                      <a:pt x="34" y="132"/>
                    </a:cubicBezTo>
                    <a:cubicBezTo>
                      <a:pt x="78" y="110"/>
                      <a:pt x="309" y="33"/>
                      <a:pt x="661" y="11"/>
                    </a:cubicBezTo>
                    <a:cubicBezTo>
                      <a:pt x="880" y="0"/>
                      <a:pt x="1243" y="44"/>
                      <a:pt x="1628" y="99"/>
                    </a:cubicBezTo>
                    <a:cubicBezTo>
                      <a:pt x="1991" y="143"/>
                      <a:pt x="2376" y="187"/>
                      <a:pt x="2651" y="187"/>
                    </a:cubicBezTo>
                    <a:cubicBezTo>
                      <a:pt x="3212" y="187"/>
                      <a:pt x="3641" y="187"/>
                      <a:pt x="3641" y="187"/>
                    </a:cubicBezTo>
                    <a:cubicBezTo>
                      <a:pt x="3663" y="187"/>
                      <a:pt x="3685" y="209"/>
                      <a:pt x="3685" y="231"/>
                    </a:cubicBezTo>
                    <a:cubicBezTo>
                      <a:pt x="3685" y="253"/>
                      <a:pt x="3663" y="264"/>
                      <a:pt x="3641" y="2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2" name="Google Shape;49912;p50"/>
              <p:cNvSpPr/>
              <p:nvPr/>
            </p:nvSpPr>
            <p:spPr>
              <a:xfrm>
                <a:off x="593078" y="1288340"/>
                <a:ext cx="503846" cy="48610"/>
              </a:xfrm>
              <a:custGeom>
                <a:avLst/>
                <a:gdLst/>
                <a:ahLst/>
                <a:cxnLst/>
                <a:rect l="l" t="t" r="r" b="b"/>
                <a:pathLst>
                  <a:path w="3773" h="364" extrusionOk="0">
                    <a:moveTo>
                      <a:pt x="3740" y="363"/>
                    </a:moveTo>
                    <a:lnTo>
                      <a:pt x="3740" y="363"/>
                    </a:lnTo>
                    <a:cubicBezTo>
                      <a:pt x="3740" y="363"/>
                      <a:pt x="3113" y="352"/>
                      <a:pt x="1881" y="209"/>
                    </a:cubicBezTo>
                    <a:cubicBezTo>
                      <a:pt x="782" y="77"/>
                      <a:pt x="67" y="297"/>
                      <a:pt x="56" y="297"/>
                    </a:cubicBezTo>
                    <a:cubicBezTo>
                      <a:pt x="34" y="297"/>
                      <a:pt x="12" y="286"/>
                      <a:pt x="1" y="275"/>
                    </a:cubicBezTo>
                    <a:cubicBezTo>
                      <a:pt x="1" y="253"/>
                      <a:pt x="12" y="231"/>
                      <a:pt x="34" y="220"/>
                    </a:cubicBezTo>
                    <a:cubicBezTo>
                      <a:pt x="34" y="220"/>
                      <a:pt x="782" y="0"/>
                      <a:pt x="1892" y="132"/>
                    </a:cubicBezTo>
                    <a:cubicBezTo>
                      <a:pt x="3124" y="275"/>
                      <a:pt x="3729" y="286"/>
                      <a:pt x="3729" y="286"/>
                    </a:cubicBezTo>
                    <a:cubicBezTo>
                      <a:pt x="3751" y="286"/>
                      <a:pt x="3773" y="297"/>
                      <a:pt x="3773" y="319"/>
                    </a:cubicBezTo>
                    <a:cubicBezTo>
                      <a:pt x="3773" y="341"/>
                      <a:pt x="3751" y="363"/>
                      <a:pt x="3729" y="36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3" name="Google Shape;49913;p50"/>
              <p:cNvSpPr/>
              <p:nvPr/>
            </p:nvSpPr>
            <p:spPr>
              <a:xfrm>
                <a:off x="593078" y="1329471"/>
                <a:ext cx="503846" cy="41265"/>
              </a:xfrm>
              <a:custGeom>
                <a:avLst/>
                <a:gdLst/>
                <a:ahLst/>
                <a:cxnLst/>
                <a:rect l="l" t="t" r="r" b="b"/>
                <a:pathLst>
                  <a:path w="3773" h="309" extrusionOk="0">
                    <a:moveTo>
                      <a:pt x="3322" y="308"/>
                    </a:moveTo>
                    <a:cubicBezTo>
                      <a:pt x="3014" y="308"/>
                      <a:pt x="2530" y="286"/>
                      <a:pt x="1925" y="220"/>
                    </a:cubicBezTo>
                    <a:cubicBezTo>
                      <a:pt x="694" y="77"/>
                      <a:pt x="56" y="264"/>
                      <a:pt x="56" y="264"/>
                    </a:cubicBezTo>
                    <a:cubicBezTo>
                      <a:pt x="34" y="275"/>
                      <a:pt x="12" y="264"/>
                      <a:pt x="12" y="242"/>
                    </a:cubicBezTo>
                    <a:cubicBezTo>
                      <a:pt x="1" y="220"/>
                      <a:pt x="12" y="198"/>
                      <a:pt x="34" y="198"/>
                    </a:cubicBezTo>
                    <a:cubicBezTo>
                      <a:pt x="56" y="187"/>
                      <a:pt x="683" y="0"/>
                      <a:pt x="1936" y="143"/>
                    </a:cubicBezTo>
                    <a:cubicBezTo>
                      <a:pt x="3047" y="275"/>
                      <a:pt x="3729" y="220"/>
                      <a:pt x="3729" y="220"/>
                    </a:cubicBezTo>
                    <a:cubicBezTo>
                      <a:pt x="3751" y="220"/>
                      <a:pt x="3773" y="231"/>
                      <a:pt x="3773" y="253"/>
                    </a:cubicBezTo>
                    <a:cubicBezTo>
                      <a:pt x="3773" y="275"/>
                      <a:pt x="3762" y="297"/>
                      <a:pt x="3740" y="297"/>
                    </a:cubicBezTo>
                    <a:cubicBezTo>
                      <a:pt x="3740" y="297"/>
                      <a:pt x="3586" y="308"/>
                      <a:pt x="3322" y="30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4" name="Google Shape;49914;p50"/>
              <p:cNvSpPr/>
              <p:nvPr/>
            </p:nvSpPr>
            <p:spPr>
              <a:xfrm>
                <a:off x="587202" y="1239863"/>
                <a:ext cx="515598" cy="60362"/>
              </a:xfrm>
              <a:custGeom>
                <a:avLst/>
                <a:gdLst/>
                <a:ahLst/>
                <a:cxnLst/>
                <a:rect l="l" t="t" r="r" b="b"/>
                <a:pathLst>
                  <a:path w="3861" h="452" extrusionOk="0">
                    <a:moveTo>
                      <a:pt x="3828" y="451"/>
                    </a:moveTo>
                    <a:lnTo>
                      <a:pt x="3817" y="451"/>
                    </a:lnTo>
                    <a:cubicBezTo>
                      <a:pt x="3817" y="451"/>
                      <a:pt x="3190" y="352"/>
                      <a:pt x="1925" y="209"/>
                    </a:cubicBezTo>
                    <a:cubicBezTo>
                      <a:pt x="804" y="77"/>
                      <a:pt x="67" y="385"/>
                      <a:pt x="56" y="385"/>
                    </a:cubicBezTo>
                    <a:cubicBezTo>
                      <a:pt x="34" y="396"/>
                      <a:pt x="12" y="385"/>
                      <a:pt x="12" y="363"/>
                    </a:cubicBezTo>
                    <a:cubicBezTo>
                      <a:pt x="1" y="352"/>
                      <a:pt x="12" y="319"/>
                      <a:pt x="23" y="319"/>
                    </a:cubicBezTo>
                    <a:cubicBezTo>
                      <a:pt x="34" y="308"/>
                      <a:pt x="793" y="0"/>
                      <a:pt x="1936" y="132"/>
                    </a:cubicBezTo>
                    <a:cubicBezTo>
                      <a:pt x="3201" y="275"/>
                      <a:pt x="3817" y="374"/>
                      <a:pt x="3828" y="374"/>
                    </a:cubicBezTo>
                    <a:cubicBezTo>
                      <a:pt x="3850" y="374"/>
                      <a:pt x="3861" y="396"/>
                      <a:pt x="3861" y="418"/>
                    </a:cubicBezTo>
                    <a:cubicBezTo>
                      <a:pt x="3861" y="440"/>
                      <a:pt x="3839" y="451"/>
                      <a:pt x="3828"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5" name="Google Shape;49915;p50"/>
              <p:cNvSpPr/>
              <p:nvPr/>
            </p:nvSpPr>
            <p:spPr>
              <a:xfrm>
                <a:off x="581327" y="1200201"/>
                <a:ext cx="527349" cy="60362"/>
              </a:xfrm>
              <a:custGeom>
                <a:avLst/>
                <a:gdLst/>
                <a:ahLst/>
                <a:cxnLst/>
                <a:rect l="l" t="t" r="r" b="b"/>
                <a:pathLst>
                  <a:path w="3949" h="452" extrusionOk="0">
                    <a:moveTo>
                      <a:pt x="3905" y="451"/>
                    </a:moveTo>
                    <a:lnTo>
                      <a:pt x="3905" y="451"/>
                    </a:lnTo>
                    <a:cubicBezTo>
                      <a:pt x="3905" y="451"/>
                      <a:pt x="3058" y="352"/>
                      <a:pt x="1760" y="209"/>
                    </a:cubicBezTo>
                    <a:cubicBezTo>
                      <a:pt x="617" y="77"/>
                      <a:pt x="67" y="385"/>
                      <a:pt x="67" y="385"/>
                    </a:cubicBezTo>
                    <a:cubicBezTo>
                      <a:pt x="45" y="396"/>
                      <a:pt x="23" y="385"/>
                      <a:pt x="12" y="374"/>
                    </a:cubicBezTo>
                    <a:cubicBezTo>
                      <a:pt x="1" y="352"/>
                      <a:pt x="12" y="330"/>
                      <a:pt x="23" y="319"/>
                    </a:cubicBezTo>
                    <a:cubicBezTo>
                      <a:pt x="45" y="308"/>
                      <a:pt x="595" y="0"/>
                      <a:pt x="1760" y="132"/>
                    </a:cubicBezTo>
                    <a:cubicBezTo>
                      <a:pt x="3069" y="275"/>
                      <a:pt x="3916" y="374"/>
                      <a:pt x="3916" y="374"/>
                    </a:cubicBezTo>
                    <a:cubicBezTo>
                      <a:pt x="3938" y="374"/>
                      <a:pt x="3949" y="396"/>
                      <a:pt x="3949" y="418"/>
                    </a:cubicBezTo>
                    <a:cubicBezTo>
                      <a:pt x="3938" y="440"/>
                      <a:pt x="3927" y="451"/>
                      <a:pt x="3905" y="45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6" name="Google Shape;49916;p50"/>
              <p:cNvSpPr/>
              <p:nvPr/>
            </p:nvSpPr>
            <p:spPr>
              <a:xfrm>
                <a:off x="610705" y="1159069"/>
                <a:ext cx="472999" cy="55955"/>
              </a:xfrm>
              <a:custGeom>
                <a:avLst/>
                <a:gdLst/>
                <a:ahLst/>
                <a:cxnLst/>
                <a:rect l="l" t="t" r="r" b="b"/>
                <a:pathLst>
                  <a:path w="3542" h="419" extrusionOk="0">
                    <a:moveTo>
                      <a:pt x="3267" y="418"/>
                    </a:moveTo>
                    <a:cubicBezTo>
                      <a:pt x="3069" y="418"/>
                      <a:pt x="2783" y="407"/>
                      <a:pt x="2486" y="363"/>
                    </a:cubicBezTo>
                    <a:cubicBezTo>
                      <a:pt x="2343" y="341"/>
                      <a:pt x="2200" y="297"/>
                      <a:pt x="2046" y="253"/>
                    </a:cubicBezTo>
                    <a:cubicBezTo>
                      <a:pt x="1716" y="176"/>
                      <a:pt x="1331" y="77"/>
                      <a:pt x="946" y="77"/>
                    </a:cubicBezTo>
                    <a:cubicBezTo>
                      <a:pt x="386" y="77"/>
                      <a:pt x="67" y="319"/>
                      <a:pt x="67" y="319"/>
                    </a:cubicBezTo>
                    <a:cubicBezTo>
                      <a:pt x="56" y="341"/>
                      <a:pt x="23" y="330"/>
                      <a:pt x="12" y="319"/>
                    </a:cubicBezTo>
                    <a:cubicBezTo>
                      <a:pt x="1" y="297"/>
                      <a:pt x="1" y="275"/>
                      <a:pt x="23" y="264"/>
                    </a:cubicBezTo>
                    <a:cubicBezTo>
                      <a:pt x="34" y="253"/>
                      <a:pt x="353" y="0"/>
                      <a:pt x="946" y="0"/>
                    </a:cubicBezTo>
                    <a:cubicBezTo>
                      <a:pt x="1342" y="0"/>
                      <a:pt x="1727" y="99"/>
                      <a:pt x="2057" y="187"/>
                    </a:cubicBezTo>
                    <a:cubicBezTo>
                      <a:pt x="2222" y="231"/>
                      <a:pt x="2365" y="264"/>
                      <a:pt x="2497" y="286"/>
                    </a:cubicBezTo>
                    <a:cubicBezTo>
                      <a:pt x="3025" y="374"/>
                      <a:pt x="3498" y="341"/>
                      <a:pt x="3509" y="341"/>
                    </a:cubicBezTo>
                    <a:cubicBezTo>
                      <a:pt x="3531" y="341"/>
                      <a:pt x="3542" y="352"/>
                      <a:pt x="3542" y="374"/>
                    </a:cubicBezTo>
                    <a:cubicBezTo>
                      <a:pt x="3542" y="396"/>
                      <a:pt x="3531" y="418"/>
                      <a:pt x="3509" y="418"/>
                    </a:cubicBezTo>
                    <a:cubicBezTo>
                      <a:pt x="3509" y="418"/>
                      <a:pt x="3410" y="418"/>
                      <a:pt x="3267" y="41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7" name="Google Shape;49917;p50"/>
              <p:cNvSpPr/>
              <p:nvPr/>
            </p:nvSpPr>
            <p:spPr>
              <a:xfrm>
                <a:off x="590140" y="1034205"/>
                <a:ext cx="500909" cy="149971"/>
              </a:xfrm>
              <a:custGeom>
                <a:avLst/>
                <a:gdLst/>
                <a:ahLst/>
                <a:cxnLst/>
                <a:rect l="l" t="t" r="r" b="b"/>
                <a:pathLst>
                  <a:path w="3751" h="1123" extrusionOk="0">
                    <a:moveTo>
                      <a:pt x="3707" y="1122"/>
                    </a:moveTo>
                    <a:lnTo>
                      <a:pt x="3707" y="1122"/>
                    </a:lnTo>
                    <a:cubicBezTo>
                      <a:pt x="3685" y="1111"/>
                      <a:pt x="3069" y="1067"/>
                      <a:pt x="2695" y="738"/>
                    </a:cubicBezTo>
                    <a:cubicBezTo>
                      <a:pt x="2640" y="694"/>
                      <a:pt x="2585" y="650"/>
                      <a:pt x="2530" y="595"/>
                    </a:cubicBezTo>
                    <a:cubicBezTo>
                      <a:pt x="2255" y="342"/>
                      <a:pt x="1969" y="78"/>
                      <a:pt x="1617" y="78"/>
                    </a:cubicBezTo>
                    <a:cubicBezTo>
                      <a:pt x="1276" y="78"/>
                      <a:pt x="1144" y="199"/>
                      <a:pt x="902" y="441"/>
                    </a:cubicBezTo>
                    <a:cubicBezTo>
                      <a:pt x="859" y="485"/>
                      <a:pt x="804" y="529"/>
                      <a:pt x="749" y="573"/>
                    </a:cubicBezTo>
                    <a:cubicBezTo>
                      <a:pt x="375" y="913"/>
                      <a:pt x="67" y="979"/>
                      <a:pt x="45" y="979"/>
                    </a:cubicBezTo>
                    <a:cubicBezTo>
                      <a:pt x="34" y="990"/>
                      <a:pt x="12" y="968"/>
                      <a:pt x="1" y="946"/>
                    </a:cubicBezTo>
                    <a:cubicBezTo>
                      <a:pt x="1" y="935"/>
                      <a:pt x="12" y="913"/>
                      <a:pt x="34" y="902"/>
                    </a:cubicBezTo>
                    <a:cubicBezTo>
                      <a:pt x="34" y="902"/>
                      <a:pt x="342" y="848"/>
                      <a:pt x="694" y="518"/>
                    </a:cubicBezTo>
                    <a:cubicBezTo>
                      <a:pt x="749" y="474"/>
                      <a:pt x="804" y="419"/>
                      <a:pt x="848" y="386"/>
                    </a:cubicBezTo>
                    <a:cubicBezTo>
                      <a:pt x="1100" y="144"/>
                      <a:pt x="1243" y="1"/>
                      <a:pt x="1617" y="1"/>
                    </a:cubicBezTo>
                    <a:cubicBezTo>
                      <a:pt x="1991" y="1"/>
                      <a:pt x="2288" y="276"/>
                      <a:pt x="2574" y="540"/>
                    </a:cubicBezTo>
                    <a:cubicBezTo>
                      <a:pt x="2629" y="584"/>
                      <a:pt x="2684" y="639"/>
                      <a:pt x="2739" y="683"/>
                    </a:cubicBezTo>
                    <a:cubicBezTo>
                      <a:pt x="3091" y="990"/>
                      <a:pt x="3707" y="1045"/>
                      <a:pt x="3707" y="1045"/>
                    </a:cubicBezTo>
                    <a:cubicBezTo>
                      <a:pt x="3729" y="1045"/>
                      <a:pt x="3751" y="1056"/>
                      <a:pt x="3740" y="1078"/>
                    </a:cubicBezTo>
                    <a:cubicBezTo>
                      <a:pt x="3740" y="1100"/>
                      <a:pt x="3729" y="1111"/>
                      <a:pt x="3707" y="111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8" name="Google Shape;49918;p50"/>
              <p:cNvSpPr/>
              <p:nvPr/>
            </p:nvSpPr>
            <p:spPr>
              <a:xfrm>
                <a:off x="641553" y="1104717"/>
                <a:ext cx="361359" cy="57424"/>
              </a:xfrm>
              <a:custGeom>
                <a:avLst/>
                <a:gdLst/>
                <a:ahLst/>
                <a:cxnLst/>
                <a:rect l="l" t="t" r="r" b="b"/>
                <a:pathLst>
                  <a:path w="2706" h="430" extrusionOk="0">
                    <a:moveTo>
                      <a:pt x="2673" y="429"/>
                    </a:moveTo>
                    <a:cubicBezTo>
                      <a:pt x="2409" y="429"/>
                      <a:pt x="2112" y="341"/>
                      <a:pt x="1815" y="254"/>
                    </a:cubicBezTo>
                    <a:cubicBezTo>
                      <a:pt x="1529" y="166"/>
                      <a:pt x="1232" y="78"/>
                      <a:pt x="979" y="78"/>
                    </a:cubicBezTo>
                    <a:cubicBezTo>
                      <a:pt x="485" y="78"/>
                      <a:pt x="67" y="276"/>
                      <a:pt x="67" y="276"/>
                    </a:cubicBezTo>
                    <a:cubicBezTo>
                      <a:pt x="45" y="287"/>
                      <a:pt x="23" y="276"/>
                      <a:pt x="12" y="265"/>
                    </a:cubicBezTo>
                    <a:cubicBezTo>
                      <a:pt x="1" y="243"/>
                      <a:pt x="12" y="221"/>
                      <a:pt x="34" y="210"/>
                    </a:cubicBezTo>
                    <a:cubicBezTo>
                      <a:pt x="45" y="199"/>
                      <a:pt x="463" y="1"/>
                      <a:pt x="979" y="1"/>
                    </a:cubicBezTo>
                    <a:cubicBezTo>
                      <a:pt x="1243" y="1"/>
                      <a:pt x="1540" y="89"/>
                      <a:pt x="1837" y="177"/>
                    </a:cubicBezTo>
                    <a:cubicBezTo>
                      <a:pt x="2123" y="265"/>
                      <a:pt x="2420" y="352"/>
                      <a:pt x="2673" y="352"/>
                    </a:cubicBezTo>
                    <a:cubicBezTo>
                      <a:pt x="2695" y="352"/>
                      <a:pt x="2706" y="374"/>
                      <a:pt x="2706" y="385"/>
                    </a:cubicBezTo>
                    <a:cubicBezTo>
                      <a:pt x="2706" y="407"/>
                      <a:pt x="2695" y="429"/>
                      <a:pt x="2673" y="42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9" name="Google Shape;49919;p50"/>
              <p:cNvSpPr/>
              <p:nvPr/>
            </p:nvSpPr>
            <p:spPr>
              <a:xfrm>
                <a:off x="695903" y="1066523"/>
                <a:ext cx="208723" cy="48610"/>
              </a:xfrm>
              <a:custGeom>
                <a:avLst/>
                <a:gdLst/>
                <a:ahLst/>
                <a:cxnLst/>
                <a:rect l="l" t="t" r="r" b="b"/>
                <a:pathLst>
                  <a:path w="1563" h="364" extrusionOk="0">
                    <a:moveTo>
                      <a:pt x="1518" y="364"/>
                    </a:moveTo>
                    <a:cubicBezTo>
                      <a:pt x="1518" y="364"/>
                      <a:pt x="1507" y="364"/>
                      <a:pt x="1507" y="353"/>
                    </a:cubicBezTo>
                    <a:cubicBezTo>
                      <a:pt x="1419" y="320"/>
                      <a:pt x="1342" y="287"/>
                      <a:pt x="1265" y="254"/>
                    </a:cubicBezTo>
                    <a:cubicBezTo>
                      <a:pt x="1067" y="155"/>
                      <a:pt x="891" y="78"/>
                      <a:pt x="616" y="78"/>
                    </a:cubicBezTo>
                    <a:cubicBezTo>
                      <a:pt x="253" y="78"/>
                      <a:pt x="67" y="243"/>
                      <a:pt x="67" y="243"/>
                    </a:cubicBezTo>
                    <a:cubicBezTo>
                      <a:pt x="45" y="254"/>
                      <a:pt x="23" y="254"/>
                      <a:pt x="12" y="232"/>
                    </a:cubicBezTo>
                    <a:cubicBezTo>
                      <a:pt x="1" y="221"/>
                      <a:pt x="1" y="199"/>
                      <a:pt x="12" y="188"/>
                    </a:cubicBezTo>
                    <a:cubicBezTo>
                      <a:pt x="23" y="177"/>
                      <a:pt x="220" y="1"/>
                      <a:pt x="616" y="1"/>
                    </a:cubicBezTo>
                    <a:cubicBezTo>
                      <a:pt x="913" y="1"/>
                      <a:pt x="1100" y="89"/>
                      <a:pt x="1298" y="188"/>
                    </a:cubicBezTo>
                    <a:cubicBezTo>
                      <a:pt x="1375" y="221"/>
                      <a:pt x="1452" y="254"/>
                      <a:pt x="1540" y="287"/>
                    </a:cubicBezTo>
                    <a:cubicBezTo>
                      <a:pt x="1551" y="298"/>
                      <a:pt x="1562" y="320"/>
                      <a:pt x="1562" y="331"/>
                    </a:cubicBezTo>
                    <a:cubicBezTo>
                      <a:pt x="1551" y="353"/>
                      <a:pt x="1540" y="364"/>
                      <a:pt x="1518" y="36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0" name="Google Shape;49920;p50"/>
              <p:cNvSpPr/>
              <p:nvPr/>
            </p:nvSpPr>
            <p:spPr>
              <a:xfrm>
                <a:off x="598954" y="981322"/>
                <a:ext cx="492095" cy="170537"/>
              </a:xfrm>
              <a:custGeom>
                <a:avLst/>
                <a:gdLst/>
                <a:ahLst/>
                <a:cxnLst/>
                <a:rect l="l" t="t" r="r" b="b"/>
                <a:pathLst>
                  <a:path w="3685" h="1277" extrusionOk="0">
                    <a:moveTo>
                      <a:pt x="3641" y="1276"/>
                    </a:moveTo>
                    <a:cubicBezTo>
                      <a:pt x="3641" y="1276"/>
                      <a:pt x="3641" y="1276"/>
                      <a:pt x="3630" y="1276"/>
                    </a:cubicBezTo>
                    <a:cubicBezTo>
                      <a:pt x="3608" y="1265"/>
                      <a:pt x="3080" y="1090"/>
                      <a:pt x="2684" y="793"/>
                    </a:cubicBezTo>
                    <a:cubicBezTo>
                      <a:pt x="2563" y="705"/>
                      <a:pt x="2453" y="606"/>
                      <a:pt x="2354" y="518"/>
                    </a:cubicBezTo>
                    <a:cubicBezTo>
                      <a:pt x="2079" y="276"/>
                      <a:pt x="1848" y="78"/>
                      <a:pt x="1617" y="78"/>
                    </a:cubicBezTo>
                    <a:cubicBezTo>
                      <a:pt x="1287" y="78"/>
                      <a:pt x="1199" y="155"/>
                      <a:pt x="738" y="606"/>
                    </a:cubicBezTo>
                    <a:cubicBezTo>
                      <a:pt x="386" y="958"/>
                      <a:pt x="67" y="1068"/>
                      <a:pt x="56" y="1068"/>
                    </a:cubicBezTo>
                    <a:cubicBezTo>
                      <a:pt x="34" y="1079"/>
                      <a:pt x="12" y="1068"/>
                      <a:pt x="12" y="1046"/>
                    </a:cubicBezTo>
                    <a:cubicBezTo>
                      <a:pt x="1" y="1024"/>
                      <a:pt x="12" y="1002"/>
                      <a:pt x="34" y="1002"/>
                    </a:cubicBezTo>
                    <a:cubicBezTo>
                      <a:pt x="34" y="1002"/>
                      <a:pt x="353" y="892"/>
                      <a:pt x="694" y="551"/>
                    </a:cubicBezTo>
                    <a:cubicBezTo>
                      <a:pt x="1144" y="100"/>
                      <a:pt x="1254" y="1"/>
                      <a:pt x="1617" y="1"/>
                    </a:cubicBezTo>
                    <a:cubicBezTo>
                      <a:pt x="1881" y="1"/>
                      <a:pt x="2123" y="210"/>
                      <a:pt x="2398" y="452"/>
                    </a:cubicBezTo>
                    <a:cubicBezTo>
                      <a:pt x="2508" y="551"/>
                      <a:pt x="2607" y="639"/>
                      <a:pt x="2728" y="727"/>
                    </a:cubicBezTo>
                    <a:cubicBezTo>
                      <a:pt x="3113" y="1024"/>
                      <a:pt x="3652" y="1200"/>
                      <a:pt x="3652" y="1200"/>
                    </a:cubicBezTo>
                    <a:cubicBezTo>
                      <a:pt x="3674" y="1211"/>
                      <a:pt x="3685" y="1233"/>
                      <a:pt x="3685" y="1254"/>
                    </a:cubicBezTo>
                    <a:cubicBezTo>
                      <a:pt x="3674" y="1265"/>
                      <a:pt x="3663" y="1276"/>
                      <a:pt x="3641" y="127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1" name="Google Shape;49921;p50"/>
              <p:cNvSpPr/>
              <p:nvPr/>
            </p:nvSpPr>
            <p:spPr>
              <a:xfrm>
                <a:off x="610705" y="922563"/>
                <a:ext cx="461247" cy="188165"/>
              </a:xfrm>
              <a:custGeom>
                <a:avLst/>
                <a:gdLst/>
                <a:ahLst/>
                <a:cxnLst/>
                <a:rect l="l" t="t" r="r" b="b"/>
                <a:pathLst>
                  <a:path w="3454" h="1409" extrusionOk="0">
                    <a:moveTo>
                      <a:pt x="3410" y="1409"/>
                    </a:moveTo>
                    <a:cubicBezTo>
                      <a:pt x="3410" y="1409"/>
                      <a:pt x="3399" y="1409"/>
                      <a:pt x="3399" y="1409"/>
                    </a:cubicBezTo>
                    <a:cubicBezTo>
                      <a:pt x="3377" y="1398"/>
                      <a:pt x="3003" y="1233"/>
                      <a:pt x="2585" y="859"/>
                    </a:cubicBezTo>
                    <a:cubicBezTo>
                      <a:pt x="2519" y="793"/>
                      <a:pt x="2453" y="727"/>
                      <a:pt x="2376" y="650"/>
                    </a:cubicBezTo>
                    <a:cubicBezTo>
                      <a:pt x="2101" y="386"/>
                      <a:pt x="1804" y="78"/>
                      <a:pt x="1551" y="78"/>
                    </a:cubicBezTo>
                    <a:cubicBezTo>
                      <a:pt x="1309" y="78"/>
                      <a:pt x="1166" y="221"/>
                      <a:pt x="935" y="452"/>
                    </a:cubicBezTo>
                    <a:cubicBezTo>
                      <a:pt x="880" y="507"/>
                      <a:pt x="814" y="573"/>
                      <a:pt x="748" y="639"/>
                    </a:cubicBezTo>
                    <a:cubicBezTo>
                      <a:pt x="353" y="1013"/>
                      <a:pt x="78" y="1189"/>
                      <a:pt x="67" y="1200"/>
                    </a:cubicBezTo>
                    <a:cubicBezTo>
                      <a:pt x="45" y="1211"/>
                      <a:pt x="23" y="1200"/>
                      <a:pt x="12" y="1189"/>
                    </a:cubicBezTo>
                    <a:cubicBezTo>
                      <a:pt x="1" y="1167"/>
                      <a:pt x="1" y="1145"/>
                      <a:pt x="23" y="1134"/>
                    </a:cubicBezTo>
                    <a:cubicBezTo>
                      <a:pt x="23" y="1134"/>
                      <a:pt x="298" y="958"/>
                      <a:pt x="694" y="584"/>
                    </a:cubicBezTo>
                    <a:cubicBezTo>
                      <a:pt x="770" y="518"/>
                      <a:pt x="825" y="452"/>
                      <a:pt x="880" y="397"/>
                    </a:cubicBezTo>
                    <a:cubicBezTo>
                      <a:pt x="1122" y="155"/>
                      <a:pt x="1276" y="1"/>
                      <a:pt x="1551" y="1"/>
                    </a:cubicBezTo>
                    <a:cubicBezTo>
                      <a:pt x="1837" y="1"/>
                      <a:pt x="2145" y="320"/>
                      <a:pt x="2431" y="595"/>
                    </a:cubicBezTo>
                    <a:cubicBezTo>
                      <a:pt x="2497" y="672"/>
                      <a:pt x="2574" y="738"/>
                      <a:pt x="2640" y="804"/>
                    </a:cubicBezTo>
                    <a:cubicBezTo>
                      <a:pt x="3047" y="1167"/>
                      <a:pt x="3421" y="1332"/>
                      <a:pt x="3421" y="1332"/>
                    </a:cubicBezTo>
                    <a:cubicBezTo>
                      <a:pt x="3443" y="1343"/>
                      <a:pt x="3454" y="1365"/>
                      <a:pt x="3443" y="1387"/>
                    </a:cubicBezTo>
                    <a:cubicBezTo>
                      <a:pt x="3443" y="1398"/>
                      <a:pt x="3421" y="1409"/>
                      <a:pt x="3410" y="140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2" name="Google Shape;49922;p50"/>
              <p:cNvSpPr/>
              <p:nvPr/>
            </p:nvSpPr>
            <p:spPr>
              <a:xfrm>
                <a:off x="598954" y="869813"/>
                <a:ext cx="461247" cy="210066"/>
              </a:xfrm>
              <a:custGeom>
                <a:avLst/>
                <a:gdLst/>
                <a:ahLst/>
                <a:cxnLst/>
                <a:rect l="l" t="t" r="r" b="b"/>
                <a:pathLst>
                  <a:path w="3454" h="1573" extrusionOk="0">
                    <a:moveTo>
                      <a:pt x="3410" y="1573"/>
                    </a:moveTo>
                    <a:cubicBezTo>
                      <a:pt x="3410" y="1573"/>
                      <a:pt x="3399" y="1573"/>
                      <a:pt x="3388" y="1573"/>
                    </a:cubicBezTo>
                    <a:cubicBezTo>
                      <a:pt x="3377" y="1562"/>
                      <a:pt x="3146" y="1419"/>
                      <a:pt x="2673" y="979"/>
                    </a:cubicBezTo>
                    <a:cubicBezTo>
                      <a:pt x="2574" y="891"/>
                      <a:pt x="2486" y="792"/>
                      <a:pt x="2387" y="682"/>
                    </a:cubicBezTo>
                    <a:cubicBezTo>
                      <a:pt x="2123" y="385"/>
                      <a:pt x="1859" y="77"/>
                      <a:pt x="1551" y="77"/>
                    </a:cubicBezTo>
                    <a:cubicBezTo>
                      <a:pt x="1221" y="77"/>
                      <a:pt x="990" y="374"/>
                      <a:pt x="771" y="660"/>
                    </a:cubicBezTo>
                    <a:cubicBezTo>
                      <a:pt x="738" y="693"/>
                      <a:pt x="705" y="737"/>
                      <a:pt x="683" y="770"/>
                    </a:cubicBezTo>
                    <a:cubicBezTo>
                      <a:pt x="430" y="1078"/>
                      <a:pt x="78" y="1342"/>
                      <a:pt x="67" y="1353"/>
                    </a:cubicBezTo>
                    <a:cubicBezTo>
                      <a:pt x="45" y="1364"/>
                      <a:pt x="23" y="1364"/>
                      <a:pt x="12" y="1342"/>
                    </a:cubicBezTo>
                    <a:cubicBezTo>
                      <a:pt x="1" y="1331"/>
                      <a:pt x="1" y="1298"/>
                      <a:pt x="23" y="1287"/>
                    </a:cubicBezTo>
                    <a:cubicBezTo>
                      <a:pt x="23" y="1287"/>
                      <a:pt x="386" y="1023"/>
                      <a:pt x="617" y="726"/>
                    </a:cubicBezTo>
                    <a:cubicBezTo>
                      <a:pt x="650" y="682"/>
                      <a:pt x="683" y="649"/>
                      <a:pt x="716" y="616"/>
                    </a:cubicBezTo>
                    <a:cubicBezTo>
                      <a:pt x="935" y="330"/>
                      <a:pt x="1177" y="0"/>
                      <a:pt x="1551" y="0"/>
                    </a:cubicBezTo>
                    <a:cubicBezTo>
                      <a:pt x="1892" y="0"/>
                      <a:pt x="2178" y="319"/>
                      <a:pt x="2442" y="627"/>
                    </a:cubicBezTo>
                    <a:cubicBezTo>
                      <a:pt x="2541" y="737"/>
                      <a:pt x="2629" y="836"/>
                      <a:pt x="2728" y="924"/>
                    </a:cubicBezTo>
                    <a:cubicBezTo>
                      <a:pt x="3190" y="1364"/>
                      <a:pt x="3432" y="1507"/>
                      <a:pt x="3432" y="1507"/>
                    </a:cubicBezTo>
                    <a:cubicBezTo>
                      <a:pt x="3443" y="1518"/>
                      <a:pt x="3454" y="1540"/>
                      <a:pt x="3443" y="1551"/>
                    </a:cubicBezTo>
                    <a:cubicBezTo>
                      <a:pt x="3432" y="1562"/>
                      <a:pt x="3421" y="1573"/>
                      <a:pt x="3410" y="1573"/>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3" name="Google Shape;49923;p50"/>
              <p:cNvSpPr/>
              <p:nvPr/>
            </p:nvSpPr>
            <p:spPr>
              <a:xfrm>
                <a:off x="598954" y="824274"/>
                <a:ext cx="446558" cy="211535"/>
              </a:xfrm>
              <a:custGeom>
                <a:avLst/>
                <a:gdLst/>
                <a:ahLst/>
                <a:cxnLst/>
                <a:rect l="l" t="t" r="r" b="b"/>
                <a:pathLst>
                  <a:path w="3344" h="1584" extrusionOk="0">
                    <a:moveTo>
                      <a:pt x="3311" y="1584"/>
                    </a:moveTo>
                    <a:cubicBezTo>
                      <a:pt x="3300" y="1584"/>
                      <a:pt x="3289" y="1584"/>
                      <a:pt x="3289" y="1573"/>
                    </a:cubicBezTo>
                    <a:cubicBezTo>
                      <a:pt x="3278" y="1573"/>
                      <a:pt x="2959" y="1309"/>
                      <a:pt x="2563" y="836"/>
                    </a:cubicBezTo>
                    <a:cubicBezTo>
                      <a:pt x="2530" y="792"/>
                      <a:pt x="2497" y="748"/>
                      <a:pt x="2453" y="704"/>
                    </a:cubicBezTo>
                    <a:cubicBezTo>
                      <a:pt x="2222" y="407"/>
                      <a:pt x="1958" y="77"/>
                      <a:pt x="1606" y="77"/>
                    </a:cubicBezTo>
                    <a:cubicBezTo>
                      <a:pt x="1210" y="77"/>
                      <a:pt x="968" y="352"/>
                      <a:pt x="661" y="704"/>
                    </a:cubicBezTo>
                    <a:lnTo>
                      <a:pt x="606" y="748"/>
                    </a:lnTo>
                    <a:cubicBezTo>
                      <a:pt x="276" y="1122"/>
                      <a:pt x="78" y="1265"/>
                      <a:pt x="67" y="1276"/>
                    </a:cubicBezTo>
                    <a:cubicBezTo>
                      <a:pt x="56" y="1287"/>
                      <a:pt x="23" y="1287"/>
                      <a:pt x="12" y="1265"/>
                    </a:cubicBezTo>
                    <a:cubicBezTo>
                      <a:pt x="1" y="1254"/>
                      <a:pt x="12" y="1232"/>
                      <a:pt x="23" y="1221"/>
                    </a:cubicBezTo>
                    <a:cubicBezTo>
                      <a:pt x="23" y="1221"/>
                      <a:pt x="232" y="1067"/>
                      <a:pt x="551" y="704"/>
                    </a:cubicBezTo>
                    <a:lnTo>
                      <a:pt x="606" y="649"/>
                    </a:lnTo>
                    <a:cubicBezTo>
                      <a:pt x="913" y="308"/>
                      <a:pt x="1177" y="0"/>
                      <a:pt x="1606" y="0"/>
                    </a:cubicBezTo>
                    <a:cubicBezTo>
                      <a:pt x="1991" y="0"/>
                      <a:pt x="2277" y="363"/>
                      <a:pt x="2508" y="660"/>
                    </a:cubicBezTo>
                    <a:cubicBezTo>
                      <a:pt x="2552" y="704"/>
                      <a:pt x="2585" y="748"/>
                      <a:pt x="2618" y="792"/>
                    </a:cubicBezTo>
                    <a:cubicBezTo>
                      <a:pt x="3014" y="1254"/>
                      <a:pt x="3322" y="1518"/>
                      <a:pt x="3333" y="1518"/>
                    </a:cubicBezTo>
                    <a:cubicBezTo>
                      <a:pt x="3344" y="1529"/>
                      <a:pt x="3344" y="1551"/>
                      <a:pt x="3333" y="1573"/>
                    </a:cubicBezTo>
                    <a:cubicBezTo>
                      <a:pt x="3333" y="1573"/>
                      <a:pt x="3322" y="1584"/>
                      <a:pt x="3311" y="1584"/>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4" name="Google Shape;49924;p50"/>
              <p:cNvSpPr/>
              <p:nvPr/>
            </p:nvSpPr>
            <p:spPr>
              <a:xfrm>
                <a:off x="598954" y="762577"/>
                <a:ext cx="428930" cy="215942"/>
              </a:xfrm>
              <a:custGeom>
                <a:avLst/>
                <a:gdLst/>
                <a:ahLst/>
                <a:cxnLst/>
                <a:rect l="l" t="t" r="r" b="b"/>
                <a:pathLst>
                  <a:path w="3212" h="1617" extrusionOk="0">
                    <a:moveTo>
                      <a:pt x="3168" y="1617"/>
                    </a:moveTo>
                    <a:cubicBezTo>
                      <a:pt x="3157" y="1617"/>
                      <a:pt x="3146" y="1617"/>
                      <a:pt x="3146" y="1606"/>
                    </a:cubicBezTo>
                    <a:cubicBezTo>
                      <a:pt x="3135" y="1595"/>
                      <a:pt x="2772" y="1188"/>
                      <a:pt x="2486" y="759"/>
                    </a:cubicBezTo>
                    <a:cubicBezTo>
                      <a:pt x="2332" y="517"/>
                      <a:pt x="2035" y="77"/>
                      <a:pt x="1606" y="77"/>
                    </a:cubicBezTo>
                    <a:cubicBezTo>
                      <a:pt x="1177" y="77"/>
                      <a:pt x="924" y="418"/>
                      <a:pt x="661" y="748"/>
                    </a:cubicBezTo>
                    <a:lnTo>
                      <a:pt x="639" y="770"/>
                    </a:lnTo>
                    <a:cubicBezTo>
                      <a:pt x="364" y="1111"/>
                      <a:pt x="78" y="1364"/>
                      <a:pt x="67" y="1364"/>
                    </a:cubicBezTo>
                    <a:cubicBezTo>
                      <a:pt x="56" y="1375"/>
                      <a:pt x="34" y="1375"/>
                      <a:pt x="12" y="1364"/>
                    </a:cubicBezTo>
                    <a:cubicBezTo>
                      <a:pt x="1" y="1353"/>
                      <a:pt x="1" y="1320"/>
                      <a:pt x="23" y="1309"/>
                    </a:cubicBezTo>
                    <a:cubicBezTo>
                      <a:pt x="23" y="1309"/>
                      <a:pt x="309" y="1056"/>
                      <a:pt x="584" y="715"/>
                    </a:cubicBezTo>
                    <a:lnTo>
                      <a:pt x="606" y="693"/>
                    </a:lnTo>
                    <a:cubicBezTo>
                      <a:pt x="869" y="374"/>
                      <a:pt x="1166" y="0"/>
                      <a:pt x="1606" y="0"/>
                    </a:cubicBezTo>
                    <a:cubicBezTo>
                      <a:pt x="2079" y="0"/>
                      <a:pt x="2387" y="473"/>
                      <a:pt x="2552" y="715"/>
                    </a:cubicBezTo>
                    <a:cubicBezTo>
                      <a:pt x="2827" y="1144"/>
                      <a:pt x="3190" y="1551"/>
                      <a:pt x="3201" y="1551"/>
                    </a:cubicBezTo>
                    <a:cubicBezTo>
                      <a:pt x="3212" y="1573"/>
                      <a:pt x="3212" y="1595"/>
                      <a:pt x="3190" y="1606"/>
                    </a:cubicBezTo>
                    <a:cubicBezTo>
                      <a:pt x="3190" y="1617"/>
                      <a:pt x="3179" y="1617"/>
                      <a:pt x="3168" y="161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5" name="Google Shape;49925;p50"/>
              <p:cNvSpPr/>
              <p:nvPr/>
            </p:nvSpPr>
            <p:spPr>
              <a:xfrm>
                <a:off x="613643" y="708224"/>
                <a:ext cx="414241" cy="218880"/>
              </a:xfrm>
              <a:custGeom>
                <a:avLst/>
                <a:gdLst/>
                <a:ahLst/>
                <a:cxnLst/>
                <a:rect l="l" t="t" r="r" b="b"/>
                <a:pathLst>
                  <a:path w="3102" h="1639" extrusionOk="0">
                    <a:moveTo>
                      <a:pt x="3058" y="1639"/>
                    </a:moveTo>
                    <a:cubicBezTo>
                      <a:pt x="3047" y="1639"/>
                      <a:pt x="3036" y="1628"/>
                      <a:pt x="3036" y="1617"/>
                    </a:cubicBezTo>
                    <a:cubicBezTo>
                      <a:pt x="3025" y="1617"/>
                      <a:pt x="2772" y="1309"/>
                      <a:pt x="2409" y="759"/>
                    </a:cubicBezTo>
                    <a:cubicBezTo>
                      <a:pt x="2145" y="352"/>
                      <a:pt x="1881" y="77"/>
                      <a:pt x="1485" y="77"/>
                    </a:cubicBezTo>
                    <a:cubicBezTo>
                      <a:pt x="1078" y="77"/>
                      <a:pt x="847" y="363"/>
                      <a:pt x="639" y="649"/>
                    </a:cubicBezTo>
                    <a:cubicBezTo>
                      <a:pt x="298" y="1111"/>
                      <a:pt x="67" y="1331"/>
                      <a:pt x="67" y="1342"/>
                    </a:cubicBezTo>
                    <a:cubicBezTo>
                      <a:pt x="45" y="1353"/>
                      <a:pt x="23" y="1353"/>
                      <a:pt x="12" y="1342"/>
                    </a:cubicBezTo>
                    <a:cubicBezTo>
                      <a:pt x="1" y="1320"/>
                      <a:pt x="1" y="1298"/>
                      <a:pt x="12" y="1287"/>
                    </a:cubicBezTo>
                    <a:cubicBezTo>
                      <a:pt x="12" y="1287"/>
                      <a:pt x="243" y="1056"/>
                      <a:pt x="573" y="605"/>
                    </a:cubicBezTo>
                    <a:cubicBezTo>
                      <a:pt x="792" y="319"/>
                      <a:pt x="1056" y="0"/>
                      <a:pt x="1485" y="0"/>
                    </a:cubicBezTo>
                    <a:cubicBezTo>
                      <a:pt x="1947" y="0"/>
                      <a:pt x="2233" y="352"/>
                      <a:pt x="2475" y="715"/>
                    </a:cubicBezTo>
                    <a:cubicBezTo>
                      <a:pt x="2838" y="1265"/>
                      <a:pt x="3091" y="1573"/>
                      <a:pt x="3091" y="1573"/>
                    </a:cubicBezTo>
                    <a:cubicBezTo>
                      <a:pt x="3102" y="1595"/>
                      <a:pt x="3102" y="1617"/>
                      <a:pt x="3080" y="1628"/>
                    </a:cubicBezTo>
                    <a:cubicBezTo>
                      <a:pt x="3080" y="1628"/>
                      <a:pt x="3069" y="1639"/>
                      <a:pt x="3058" y="1639"/>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6" name="Google Shape;49926;p50"/>
              <p:cNvSpPr/>
              <p:nvPr/>
            </p:nvSpPr>
            <p:spPr>
              <a:xfrm>
                <a:off x="623926" y="665624"/>
                <a:ext cx="412772" cy="214607"/>
              </a:xfrm>
              <a:custGeom>
                <a:avLst/>
                <a:gdLst/>
                <a:ahLst/>
                <a:cxnLst/>
                <a:rect l="l" t="t" r="r" b="b"/>
                <a:pathLst>
                  <a:path w="3091" h="1607" extrusionOk="0">
                    <a:moveTo>
                      <a:pt x="3047" y="1606"/>
                    </a:moveTo>
                    <a:cubicBezTo>
                      <a:pt x="3036" y="1606"/>
                      <a:pt x="3025" y="1606"/>
                      <a:pt x="3014" y="1595"/>
                    </a:cubicBezTo>
                    <a:cubicBezTo>
                      <a:pt x="2959" y="1507"/>
                      <a:pt x="2904" y="1408"/>
                      <a:pt x="2838" y="1309"/>
                    </a:cubicBezTo>
                    <a:cubicBezTo>
                      <a:pt x="2508" y="759"/>
                      <a:pt x="2090" y="77"/>
                      <a:pt x="1419" y="77"/>
                    </a:cubicBezTo>
                    <a:cubicBezTo>
                      <a:pt x="902" y="77"/>
                      <a:pt x="540" y="561"/>
                      <a:pt x="276" y="913"/>
                    </a:cubicBezTo>
                    <a:cubicBezTo>
                      <a:pt x="199" y="1001"/>
                      <a:pt x="133" y="1100"/>
                      <a:pt x="78" y="1166"/>
                    </a:cubicBezTo>
                    <a:cubicBezTo>
                      <a:pt x="56" y="1177"/>
                      <a:pt x="34" y="1177"/>
                      <a:pt x="23" y="1166"/>
                    </a:cubicBezTo>
                    <a:cubicBezTo>
                      <a:pt x="1" y="1155"/>
                      <a:pt x="1" y="1133"/>
                      <a:pt x="23" y="1111"/>
                    </a:cubicBezTo>
                    <a:cubicBezTo>
                      <a:pt x="78" y="1045"/>
                      <a:pt x="144" y="968"/>
                      <a:pt x="210" y="869"/>
                    </a:cubicBezTo>
                    <a:cubicBezTo>
                      <a:pt x="485" y="495"/>
                      <a:pt x="869" y="0"/>
                      <a:pt x="1419" y="0"/>
                    </a:cubicBezTo>
                    <a:cubicBezTo>
                      <a:pt x="2134" y="0"/>
                      <a:pt x="2574" y="726"/>
                      <a:pt x="2904" y="1265"/>
                    </a:cubicBezTo>
                    <a:cubicBezTo>
                      <a:pt x="2959" y="1364"/>
                      <a:pt x="3025" y="1463"/>
                      <a:pt x="3080" y="1551"/>
                    </a:cubicBezTo>
                    <a:cubicBezTo>
                      <a:pt x="3091" y="1562"/>
                      <a:pt x="3080" y="1584"/>
                      <a:pt x="3069" y="1595"/>
                    </a:cubicBezTo>
                    <a:cubicBezTo>
                      <a:pt x="3058" y="1606"/>
                      <a:pt x="3047" y="1606"/>
                      <a:pt x="3047" y="1606"/>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7" name="Google Shape;49927;p50"/>
              <p:cNvSpPr/>
              <p:nvPr/>
            </p:nvSpPr>
            <p:spPr>
              <a:xfrm>
                <a:off x="638615" y="624492"/>
                <a:ext cx="386331" cy="173475"/>
              </a:xfrm>
              <a:custGeom>
                <a:avLst/>
                <a:gdLst/>
                <a:ahLst/>
                <a:cxnLst/>
                <a:rect l="l" t="t" r="r" b="b"/>
                <a:pathLst>
                  <a:path w="2893" h="1299" extrusionOk="0">
                    <a:moveTo>
                      <a:pt x="2849" y="1298"/>
                    </a:moveTo>
                    <a:cubicBezTo>
                      <a:pt x="2838" y="1298"/>
                      <a:pt x="2827" y="1287"/>
                      <a:pt x="2816" y="1276"/>
                    </a:cubicBezTo>
                    <a:cubicBezTo>
                      <a:pt x="2816" y="1265"/>
                      <a:pt x="2222" y="154"/>
                      <a:pt x="1397" y="122"/>
                    </a:cubicBezTo>
                    <a:cubicBezTo>
                      <a:pt x="539" y="78"/>
                      <a:pt x="89" y="913"/>
                      <a:pt x="78" y="924"/>
                    </a:cubicBezTo>
                    <a:cubicBezTo>
                      <a:pt x="67" y="935"/>
                      <a:pt x="45" y="946"/>
                      <a:pt x="34" y="935"/>
                    </a:cubicBezTo>
                    <a:cubicBezTo>
                      <a:pt x="12" y="924"/>
                      <a:pt x="1" y="902"/>
                      <a:pt x="12" y="880"/>
                    </a:cubicBezTo>
                    <a:cubicBezTo>
                      <a:pt x="12" y="880"/>
                      <a:pt x="496" y="1"/>
                      <a:pt x="1408" y="45"/>
                    </a:cubicBezTo>
                    <a:cubicBezTo>
                      <a:pt x="2266" y="89"/>
                      <a:pt x="2860" y="1188"/>
                      <a:pt x="2882" y="1243"/>
                    </a:cubicBezTo>
                    <a:cubicBezTo>
                      <a:pt x="2893" y="1254"/>
                      <a:pt x="2893" y="1276"/>
                      <a:pt x="2871" y="1287"/>
                    </a:cubicBezTo>
                    <a:cubicBezTo>
                      <a:pt x="2871" y="1287"/>
                      <a:pt x="2860" y="1298"/>
                      <a:pt x="2849" y="129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8" name="Google Shape;49928;p50"/>
              <p:cNvSpPr/>
              <p:nvPr/>
            </p:nvSpPr>
            <p:spPr>
              <a:xfrm>
                <a:off x="659180" y="595113"/>
                <a:ext cx="321698" cy="85335"/>
              </a:xfrm>
              <a:custGeom>
                <a:avLst/>
                <a:gdLst/>
                <a:ahLst/>
                <a:cxnLst/>
                <a:rect l="l" t="t" r="r" b="b"/>
                <a:pathLst>
                  <a:path w="2409" h="639" extrusionOk="0">
                    <a:moveTo>
                      <a:pt x="2376" y="638"/>
                    </a:moveTo>
                    <a:cubicBezTo>
                      <a:pt x="2365" y="638"/>
                      <a:pt x="2354" y="627"/>
                      <a:pt x="2343" y="627"/>
                    </a:cubicBezTo>
                    <a:cubicBezTo>
                      <a:pt x="2189" y="462"/>
                      <a:pt x="1760" y="78"/>
                      <a:pt x="1199" y="78"/>
                    </a:cubicBezTo>
                    <a:cubicBezTo>
                      <a:pt x="770" y="78"/>
                      <a:pt x="385" y="254"/>
                      <a:pt x="67" y="605"/>
                    </a:cubicBezTo>
                    <a:cubicBezTo>
                      <a:pt x="56" y="616"/>
                      <a:pt x="34" y="627"/>
                      <a:pt x="12" y="605"/>
                    </a:cubicBezTo>
                    <a:cubicBezTo>
                      <a:pt x="1" y="594"/>
                      <a:pt x="1" y="572"/>
                      <a:pt x="12" y="550"/>
                    </a:cubicBezTo>
                    <a:cubicBezTo>
                      <a:pt x="342" y="188"/>
                      <a:pt x="748" y="1"/>
                      <a:pt x="1199" y="1"/>
                    </a:cubicBezTo>
                    <a:cubicBezTo>
                      <a:pt x="1793" y="1"/>
                      <a:pt x="2233" y="396"/>
                      <a:pt x="2398" y="572"/>
                    </a:cubicBezTo>
                    <a:cubicBezTo>
                      <a:pt x="2409" y="583"/>
                      <a:pt x="2409" y="605"/>
                      <a:pt x="2398" y="627"/>
                    </a:cubicBezTo>
                    <a:cubicBezTo>
                      <a:pt x="2387" y="627"/>
                      <a:pt x="2376" y="638"/>
                      <a:pt x="2376" y="638"/>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020980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948"/>
        <p:cNvGrpSpPr/>
        <p:nvPr/>
      </p:nvGrpSpPr>
      <p:grpSpPr>
        <a:xfrm>
          <a:off x="0" y="0"/>
          <a:ext cx="0" cy="0"/>
          <a:chOff x="0" y="0"/>
          <a:chExt cx="0" cy="0"/>
        </a:xfrm>
      </p:grpSpPr>
      <p:sp>
        <p:nvSpPr>
          <p:cNvPr id="45" name="Google Shape;49421;p44">
            <a:extLst>
              <a:ext uri="{FF2B5EF4-FFF2-40B4-BE49-F238E27FC236}">
                <a16:creationId xmlns:a16="http://schemas.microsoft.com/office/drawing/2014/main" id="{64DBD3A3-FE9E-01AA-0116-51A0262ACB8A}"/>
              </a:ext>
            </a:extLst>
          </p:cNvPr>
          <p:cNvSpPr/>
          <p:nvPr/>
        </p:nvSpPr>
        <p:spPr>
          <a:xfrm>
            <a:off x="700760" y="2332641"/>
            <a:ext cx="3453926" cy="2072142"/>
          </a:xfrm>
          <a:prstGeom prst="roundRect">
            <a:avLst>
              <a:gd name="adj" fmla="val 0"/>
            </a:avLst>
          </a:prstGeom>
          <a:noFill/>
          <a:ln w="28575" cap="flat" cmpd="sng">
            <a:solidFill>
              <a:schemeClr val="bg2">
                <a:lumMod val="40000"/>
                <a:lumOff val="60000"/>
              </a:schemeClr>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9421;p44">
            <a:extLst>
              <a:ext uri="{FF2B5EF4-FFF2-40B4-BE49-F238E27FC236}">
                <a16:creationId xmlns:a16="http://schemas.microsoft.com/office/drawing/2014/main" id="{FA21456D-95FC-BB9A-1B14-C5A510DF598F}"/>
              </a:ext>
            </a:extLst>
          </p:cNvPr>
          <p:cNvSpPr/>
          <p:nvPr/>
        </p:nvSpPr>
        <p:spPr>
          <a:xfrm>
            <a:off x="4989314" y="2325324"/>
            <a:ext cx="3453926" cy="2072142"/>
          </a:xfrm>
          <a:prstGeom prst="roundRect">
            <a:avLst>
              <a:gd name="adj" fmla="val 0"/>
            </a:avLst>
          </a:prstGeom>
          <a:noFill/>
          <a:ln w="28575" cap="flat" cmpd="sng">
            <a:solidFill>
              <a:schemeClr val="bg2">
                <a:lumMod val="40000"/>
                <a:lumOff val="60000"/>
              </a:schemeClr>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9622;p46">
            <a:extLst>
              <a:ext uri="{FF2B5EF4-FFF2-40B4-BE49-F238E27FC236}">
                <a16:creationId xmlns:a16="http://schemas.microsoft.com/office/drawing/2014/main" id="{26AD899D-E905-53E9-4C84-1294BBB41E11}"/>
              </a:ext>
            </a:extLst>
          </p:cNvPr>
          <p:cNvSpPr txBox="1">
            <a:spLocks/>
          </p:cNvSpPr>
          <p:nvPr/>
        </p:nvSpPr>
        <p:spPr>
          <a:xfrm>
            <a:off x="713225" y="1159933"/>
            <a:ext cx="8278375" cy="26429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1pPr>
            <a:lvl2pPr marL="914400" marR="0" lvl="1"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2pPr>
            <a:lvl3pPr marL="1371600" marR="0" lvl="2"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3pPr>
            <a:lvl4pPr marL="1828800" marR="0" lvl="3"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4pPr>
            <a:lvl5pPr marL="2286000" marR="0" lvl="4"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5pPr>
            <a:lvl6pPr marL="2743200" marR="0" lvl="5"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6pPr>
            <a:lvl7pPr marL="3200400" marR="0" lvl="6"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7pPr>
            <a:lvl8pPr marL="3657600" marR="0" lvl="7"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8pPr>
            <a:lvl9pPr marL="4114800" marR="0" lvl="8"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9pPr>
          </a:lstStyle>
          <a:p>
            <a:pPr marL="0" indent="0"/>
            <a:r>
              <a:rPr lang="en-US" dirty="0"/>
              <a:t>TensorFlow, developed by Google, is a leading platform for constructing deep learning models, crucially employed in the creation of deepfakes. It offers comprehensive libraries and tools for both training and deploying neural networks. </a:t>
            </a:r>
            <a:r>
              <a:rPr lang="en-US" dirty="0" err="1"/>
              <a:t>PyTorch</a:t>
            </a:r>
            <a:r>
              <a:rPr lang="en-US" dirty="0"/>
              <a:t>, favored by researchers and developers, provides a flexible environment for building and testing deep learning models. Its dynamic computation graph feature</a:t>
            </a:r>
          </a:p>
        </p:txBody>
      </p:sp>
      <p:sp>
        <p:nvSpPr>
          <p:cNvPr id="49949" name="Google Shape;49949;p52"/>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Deep Learning Frameworks</a:t>
            </a:r>
            <a:endParaRPr dirty="0"/>
          </a:p>
        </p:txBody>
      </p:sp>
      <p:pic>
        <p:nvPicPr>
          <p:cNvPr id="34" name="Picture 33" descr="A group of men sitting on a couch with a digital image of a face and objects around them&#10;&#10;Description automatically generated">
            <a:extLst>
              <a:ext uri="{FF2B5EF4-FFF2-40B4-BE49-F238E27FC236}">
                <a16:creationId xmlns:a16="http://schemas.microsoft.com/office/drawing/2014/main" id="{D4ACC96A-1BE2-57D1-07EF-05C8EE390164}"/>
              </a:ext>
            </a:extLst>
          </p:cNvPr>
          <p:cNvPicPr>
            <a:picLocks noChangeAspect="1"/>
          </p:cNvPicPr>
          <p:nvPr/>
        </p:nvPicPr>
        <p:blipFill rotWithShape="1">
          <a:blip r:embed="rId3"/>
          <a:srcRect l="16668" t="16008" r="16666" b="43992"/>
          <a:stretch/>
        </p:blipFill>
        <p:spPr>
          <a:xfrm>
            <a:off x="713225" y="2347383"/>
            <a:ext cx="3429000" cy="2057400"/>
          </a:xfrm>
          <a:prstGeom prst="rect">
            <a:avLst/>
          </a:prstGeom>
        </p:spPr>
      </p:pic>
      <p:pic>
        <p:nvPicPr>
          <p:cNvPr id="35" name="Picture 34" descr="A group of men sitting on a couch with a digital image of a face and objects around them&#10;&#10;Description automatically generated">
            <a:extLst>
              <a:ext uri="{FF2B5EF4-FFF2-40B4-BE49-F238E27FC236}">
                <a16:creationId xmlns:a16="http://schemas.microsoft.com/office/drawing/2014/main" id="{8263223C-1EE1-3CA7-82AC-5DA344FBF8D8}"/>
              </a:ext>
            </a:extLst>
          </p:cNvPr>
          <p:cNvPicPr>
            <a:picLocks noChangeAspect="1"/>
          </p:cNvPicPr>
          <p:nvPr/>
        </p:nvPicPr>
        <p:blipFill rotWithShape="1">
          <a:blip r:embed="rId3"/>
          <a:srcRect l="19571" t="53704" r="13763" b="6296"/>
          <a:stretch/>
        </p:blipFill>
        <p:spPr>
          <a:xfrm>
            <a:off x="5001777" y="2347383"/>
            <a:ext cx="3429000" cy="2057400"/>
          </a:xfrm>
          <a:prstGeom prst="rect">
            <a:avLst/>
          </a:prstGeom>
        </p:spPr>
      </p:pic>
      <p:sp>
        <p:nvSpPr>
          <p:cNvPr id="36" name="Google Shape;49636;p46">
            <a:extLst>
              <a:ext uri="{FF2B5EF4-FFF2-40B4-BE49-F238E27FC236}">
                <a16:creationId xmlns:a16="http://schemas.microsoft.com/office/drawing/2014/main" id="{026DA637-17B5-4CE8-5EE4-9447891CDAD7}"/>
              </a:ext>
            </a:extLst>
          </p:cNvPr>
          <p:cNvSpPr/>
          <p:nvPr/>
        </p:nvSpPr>
        <p:spPr>
          <a:xfrm>
            <a:off x="5001777" y="23363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37" name="Google Shape;49636;p46">
            <a:extLst>
              <a:ext uri="{FF2B5EF4-FFF2-40B4-BE49-F238E27FC236}">
                <a16:creationId xmlns:a16="http://schemas.microsoft.com/office/drawing/2014/main" id="{B14C8723-B6B6-9A58-8AA3-AAE9D96A3E18}"/>
              </a:ext>
            </a:extLst>
          </p:cNvPr>
          <p:cNvSpPr/>
          <p:nvPr/>
        </p:nvSpPr>
        <p:spPr>
          <a:xfrm>
            <a:off x="713223" y="234738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38" name="Google Shape;49636;p46">
            <a:extLst>
              <a:ext uri="{FF2B5EF4-FFF2-40B4-BE49-F238E27FC236}">
                <a16:creationId xmlns:a16="http://schemas.microsoft.com/office/drawing/2014/main" id="{EA61D544-9B7D-B189-3833-E9B1A30BF0A5}"/>
              </a:ext>
            </a:extLst>
          </p:cNvPr>
          <p:cNvSpPr/>
          <p:nvPr/>
        </p:nvSpPr>
        <p:spPr>
          <a:xfrm rot="5400000">
            <a:off x="3855799" y="234738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39" name="Google Shape;49636;p46">
            <a:extLst>
              <a:ext uri="{FF2B5EF4-FFF2-40B4-BE49-F238E27FC236}">
                <a16:creationId xmlns:a16="http://schemas.microsoft.com/office/drawing/2014/main" id="{F28B00B7-A326-45C8-8435-3BB4D300A447}"/>
              </a:ext>
            </a:extLst>
          </p:cNvPr>
          <p:cNvSpPr/>
          <p:nvPr/>
        </p:nvSpPr>
        <p:spPr>
          <a:xfrm rot="5400000">
            <a:off x="8144300" y="234738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0" name="Google Shape;49636;p46">
            <a:extLst>
              <a:ext uri="{FF2B5EF4-FFF2-40B4-BE49-F238E27FC236}">
                <a16:creationId xmlns:a16="http://schemas.microsoft.com/office/drawing/2014/main" id="{84655BEF-341A-1DF6-CD5A-E60318B40225}"/>
              </a:ext>
            </a:extLst>
          </p:cNvPr>
          <p:cNvSpPr/>
          <p:nvPr/>
        </p:nvSpPr>
        <p:spPr>
          <a:xfrm rot="10800000">
            <a:off x="3859524" y="411463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1" name="Google Shape;49636;p46">
            <a:extLst>
              <a:ext uri="{FF2B5EF4-FFF2-40B4-BE49-F238E27FC236}">
                <a16:creationId xmlns:a16="http://schemas.microsoft.com/office/drawing/2014/main" id="{C6C90255-DEBA-F07B-1DC4-5EA9952421BF}"/>
              </a:ext>
            </a:extLst>
          </p:cNvPr>
          <p:cNvSpPr/>
          <p:nvPr/>
        </p:nvSpPr>
        <p:spPr>
          <a:xfrm rot="10800000">
            <a:off x="8160540" y="4107314"/>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2" name="Google Shape;49636;p46">
            <a:extLst>
              <a:ext uri="{FF2B5EF4-FFF2-40B4-BE49-F238E27FC236}">
                <a16:creationId xmlns:a16="http://schemas.microsoft.com/office/drawing/2014/main" id="{78BAAE4D-D1B6-36FF-F338-C86FD6DF49B3}"/>
              </a:ext>
            </a:extLst>
          </p:cNvPr>
          <p:cNvSpPr/>
          <p:nvPr/>
        </p:nvSpPr>
        <p:spPr>
          <a:xfrm rot="16200000">
            <a:off x="4993039" y="4129388"/>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3" name="Google Shape;49636;p46">
            <a:extLst>
              <a:ext uri="{FF2B5EF4-FFF2-40B4-BE49-F238E27FC236}">
                <a16:creationId xmlns:a16="http://schemas.microsoft.com/office/drawing/2014/main" id="{6443FD90-7934-36AE-CEA3-B94017E76C0E}"/>
              </a:ext>
            </a:extLst>
          </p:cNvPr>
          <p:cNvSpPr/>
          <p:nvPr/>
        </p:nvSpPr>
        <p:spPr>
          <a:xfrm rot="16200000">
            <a:off x="704485" y="4129388"/>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621"/>
        <p:cNvGrpSpPr/>
        <p:nvPr/>
      </p:nvGrpSpPr>
      <p:grpSpPr>
        <a:xfrm>
          <a:off x="0" y="0"/>
          <a:ext cx="0" cy="0"/>
          <a:chOff x="0" y="0"/>
          <a:chExt cx="0" cy="0"/>
        </a:xfrm>
      </p:grpSpPr>
      <p:grpSp>
        <p:nvGrpSpPr>
          <p:cNvPr id="7" name="Group 6">
            <a:extLst>
              <a:ext uri="{FF2B5EF4-FFF2-40B4-BE49-F238E27FC236}">
                <a16:creationId xmlns:a16="http://schemas.microsoft.com/office/drawing/2014/main" id="{231EBE51-AB7E-B908-CB1A-C57C1A68A571}"/>
              </a:ext>
            </a:extLst>
          </p:cNvPr>
          <p:cNvGrpSpPr/>
          <p:nvPr/>
        </p:nvGrpSpPr>
        <p:grpSpPr>
          <a:xfrm>
            <a:off x="4908094" y="2620043"/>
            <a:ext cx="2103600" cy="2103600"/>
            <a:chOff x="4908094" y="2620043"/>
            <a:chExt cx="2103600" cy="2103600"/>
          </a:xfrm>
        </p:grpSpPr>
        <p:sp>
          <p:nvSpPr>
            <p:cNvPr id="49638" name="Google Shape;49638;p46"/>
            <p:cNvSpPr/>
            <p:nvPr/>
          </p:nvSpPr>
          <p:spPr>
            <a:xfrm rot="10800000" flipH="1">
              <a:off x="6728994" y="310675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pic>
          <p:nvPicPr>
            <p:cNvPr id="2" name="Google Shape;49624;p46">
              <a:extLst>
                <a:ext uri="{FF2B5EF4-FFF2-40B4-BE49-F238E27FC236}">
                  <a16:creationId xmlns:a16="http://schemas.microsoft.com/office/drawing/2014/main" id="{0E6D427D-E978-E268-645E-747B6A36991D}"/>
                </a:ext>
              </a:extLst>
            </p:cNvPr>
            <p:cNvPicPr preferRelativeResize="0">
              <a:picLocks/>
            </p:cNvPicPr>
            <p:nvPr/>
          </p:nvPicPr>
          <p:blipFill>
            <a:blip r:embed="rId3"/>
            <a:srcRect l="23833" r="23833"/>
            <a:stretch/>
          </p:blipFill>
          <p:spPr>
            <a:xfrm>
              <a:off x="4908094" y="2620043"/>
              <a:ext cx="2103600" cy="210360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pic>
        <p:sp>
          <p:nvSpPr>
            <p:cNvPr id="3" name="Google Shape;49636;p46">
              <a:extLst>
                <a:ext uri="{FF2B5EF4-FFF2-40B4-BE49-F238E27FC236}">
                  <a16:creationId xmlns:a16="http://schemas.microsoft.com/office/drawing/2014/main" id="{D5743A85-0500-AFE8-372E-AE8C3C35DD79}"/>
                </a:ext>
              </a:extLst>
            </p:cNvPr>
            <p:cNvSpPr/>
            <p:nvPr/>
          </p:nvSpPr>
          <p:spPr>
            <a:xfrm>
              <a:off x="49080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 name="Google Shape;49637;p46">
              <a:extLst>
                <a:ext uri="{FF2B5EF4-FFF2-40B4-BE49-F238E27FC236}">
                  <a16:creationId xmlns:a16="http://schemas.microsoft.com/office/drawing/2014/main" id="{2FE7E9A2-2074-289D-7E22-66CEA4037C7B}"/>
                </a:ext>
              </a:extLst>
            </p:cNvPr>
            <p:cNvSpPr/>
            <p:nvPr/>
          </p:nvSpPr>
          <p:spPr>
            <a:xfrm flipH="1">
              <a:off x="67289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 name="Google Shape;49638;p46">
              <a:extLst>
                <a:ext uri="{FF2B5EF4-FFF2-40B4-BE49-F238E27FC236}">
                  <a16:creationId xmlns:a16="http://schemas.microsoft.com/office/drawing/2014/main" id="{63D65A75-A3AF-881A-2952-AC1E51A1E2B1}"/>
                </a:ext>
              </a:extLst>
            </p:cNvPr>
            <p:cNvSpPr/>
            <p:nvPr/>
          </p:nvSpPr>
          <p:spPr>
            <a:xfrm rot="10800000" flipH="1">
              <a:off x="49080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6" name="Google Shape;49639;p46">
              <a:extLst>
                <a:ext uri="{FF2B5EF4-FFF2-40B4-BE49-F238E27FC236}">
                  <a16:creationId xmlns:a16="http://schemas.microsoft.com/office/drawing/2014/main" id="{00CB1201-953F-D9C1-4608-0014C62319E4}"/>
                </a:ext>
              </a:extLst>
            </p:cNvPr>
            <p:cNvSpPr/>
            <p:nvPr/>
          </p:nvSpPr>
          <p:spPr>
            <a:xfrm rot="10800000">
              <a:off x="67289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sp>
        <p:nvSpPr>
          <p:cNvPr id="49622" name="Google Shape;49622;p46"/>
          <p:cNvSpPr txBox="1">
            <a:spLocks noGrp="1"/>
          </p:cNvSpPr>
          <p:nvPr>
            <p:ph type="body" idx="1"/>
          </p:nvPr>
        </p:nvSpPr>
        <p:spPr>
          <a:xfrm>
            <a:off x="713225" y="1245691"/>
            <a:ext cx="3773100" cy="2103600"/>
          </a:xfrm>
          <a:prstGeom prst="rect">
            <a:avLst/>
          </a:prstGeom>
        </p:spPr>
        <p:txBody>
          <a:bodyPr spcFirstLastPara="1" wrap="square" lIns="91425" tIns="91425" rIns="91425" bIns="91425" anchor="t" anchorCtr="0">
            <a:noAutofit/>
          </a:bodyPr>
          <a:lstStyle/>
          <a:p>
            <a:pPr marL="457200" lvl="0" indent="-317500" algn="l" rtl="0">
              <a:spcBef>
                <a:spcPts val="1600"/>
              </a:spcBef>
              <a:spcAft>
                <a:spcPts val="0"/>
              </a:spcAft>
              <a:buSzPts val="1400"/>
              <a:buFont typeface="Barlow"/>
              <a:buChar char="■"/>
            </a:pPr>
            <a:r>
              <a:rPr lang="en-US" b="1" dirty="0" err="1"/>
              <a:t>DLib</a:t>
            </a:r>
            <a:r>
              <a:rPr lang="en-US" b="1" dirty="0"/>
              <a:t>:</a:t>
            </a:r>
            <a:r>
              <a:rPr lang="en-US" dirty="0"/>
              <a:t> A C++ library with Python bindings, </a:t>
            </a:r>
            <a:r>
              <a:rPr lang="en-US" dirty="0" err="1"/>
              <a:t>DLib</a:t>
            </a:r>
            <a:r>
              <a:rPr lang="en-US" dirty="0"/>
              <a:t> is essential for facial detection, landmark estimation, and facial alignment in deepfake pipelines.</a:t>
            </a:r>
          </a:p>
          <a:p>
            <a:pPr marL="457200" lvl="0" indent="-317500" algn="l" rtl="0">
              <a:spcBef>
                <a:spcPts val="1600"/>
              </a:spcBef>
              <a:spcAft>
                <a:spcPts val="0"/>
              </a:spcAft>
              <a:buSzPts val="1400"/>
              <a:buFont typeface="Barlow"/>
              <a:buChar char="■"/>
            </a:pPr>
            <a:r>
              <a:rPr lang="en-US" b="1" dirty="0"/>
              <a:t>OpenCV:</a:t>
            </a:r>
            <a:r>
              <a:rPr lang="en-US" dirty="0"/>
              <a:t> As an open-source computer vision library, OpenCV provides powerful tools for face detection, facial landmark localization, and image processing, integral to different aspects of deepfake creation and manipulation.</a:t>
            </a:r>
            <a:endParaRPr dirty="0"/>
          </a:p>
        </p:txBody>
      </p:sp>
      <p:sp>
        <p:nvSpPr>
          <p:cNvPr id="49623" name="Google Shape;49623;p46"/>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Face Recognition and Alignment</a:t>
            </a:r>
            <a:endParaRPr dirty="0"/>
          </a:p>
        </p:txBody>
      </p:sp>
      <p:pic>
        <p:nvPicPr>
          <p:cNvPr id="49624" name="Google Shape;49624;p46"/>
          <p:cNvPicPr preferRelativeResize="0">
            <a:picLocks noGrp="1"/>
          </p:cNvPicPr>
          <p:nvPr>
            <p:ph type="pic" idx="2"/>
          </p:nvPr>
        </p:nvPicPr>
        <p:blipFill rotWithShape="1">
          <a:blip r:embed="rId4"/>
          <a:srcRect l="30985" t="-1282" r="4473" b="1282"/>
          <a:stretch/>
        </p:blipFill>
        <p:spPr>
          <a:xfrm>
            <a:off x="6728994" y="1293301"/>
            <a:ext cx="2103600" cy="2103600"/>
          </a:xfrm>
          <a:prstGeom prst="rect">
            <a:avLst/>
          </a:prstGeom>
        </p:spPr>
      </p:pic>
      <p:grpSp>
        <p:nvGrpSpPr>
          <p:cNvPr id="49625" name="Google Shape;49625;p46"/>
          <p:cNvGrpSpPr/>
          <p:nvPr/>
        </p:nvGrpSpPr>
        <p:grpSpPr>
          <a:xfrm flipH="1">
            <a:off x="-427283" y="4309022"/>
            <a:ext cx="4810263" cy="537379"/>
            <a:chOff x="2765878" y="4436723"/>
            <a:chExt cx="7690269" cy="1225772"/>
          </a:xfrm>
        </p:grpSpPr>
        <p:grpSp>
          <p:nvGrpSpPr>
            <p:cNvPr id="49626" name="Google Shape;49626;p46"/>
            <p:cNvGrpSpPr/>
            <p:nvPr/>
          </p:nvGrpSpPr>
          <p:grpSpPr>
            <a:xfrm flipH="1">
              <a:off x="2765878" y="4436723"/>
              <a:ext cx="7690269" cy="1225772"/>
              <a:chOff x="2763020" y="4436723"/>
              <a:chExt cx="7690269" cy="1225772"/>
            </a:xfrm>
          </p:grpSpPr>
          <p:sp>
            <p:nvSpPr>
              <p:cNvPr id="49627" name="Google Shape;49627;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8" name="Google Shape;49628;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9" name="Google Shape;49629;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0" name="Google Shape;49630;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1" name="Google Shape;49631;p46"/>
            <p:cNvGrpSpPr/>
            <p:nvPr/>
          </p:nvGrpSpPr>
          <p:grpSpPr>
            <a:xfrm flipH="1">
              <a:off x="2765878" y="4436723"/>
              <a:ext cx="7690269" cy="1225772"/>
              <a:chOff x="2763020" y="4436723"/>
              <a:chExt cx="7690269" cy="1225772"/>
            </a:xfrm>
          </p:grpSpPr>
          <p:sp>
            <p:nvSpPr>
              <p:cNvPr id="49632" name="Google Shape;49632;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3" name="Google Shape;49633;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4" name="Google Shape;49634;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5" name="Google Shape;49635;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636" name="Google Shape;49636;p46"/>
          <p:cNvSpPr/>
          <p:nvPr/>
        </p:nvSpPr>
        <p:spPr>
          <a:xfrm>
            <a:off x="6728994" y="129571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7" name="Google Shape;49637;p46"/>
          <p:cNvSpPr/>
          <p:nvPr/>
        </p:nvSpPr>
        <p:spPr>
          <a:xfrm flipH="1">
            <a:off x="8549894" y="129571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9" name="Google Shape;49639;p46"/>
          <p:cNvSpPr/>
          <p:nvPr/>
        </p:nvSpPr>
        <p:spPr>
          <a:xfrm rot="10800000">
            <a:off x="8549894" y="310675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8" name="Google Shape;49636;p46">
            <a:extLst>
              <a:ext uri="{FF2B5EF4-FFF2-40B4-BE49-F238E27FC236}">
                <a16:creationId xmlns:a16="http://schemas.microsoft.com/office/drawing/2014/main" id="{DD73E2BD-9367-C271-AF58-BB5275F01870}"/>
              </a:ext>
            </a:extLst>
          </p:cNvPr>
          <p:cNvSpPr/>
          <p:nvPr/>
        </p:nvSpPr>
        <p:spPr>
          <a:xfrm rot="16200000">
            <a:off x="6720146" y="3094319"/>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Tree>
    <p:extLst>
      <p:ext uri="{BB962C8B-B14F-4D97-AF65-F5344CB8AC3E}">
        <p14:creationId xmlns:p14="http://schemas.microsoft.com/office/powerpoint/2010/main" val="28245159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621"/>
        <p:cNvGrpSpPr/>
        <p:nvPr/>
      </p:nvGrpSpPr>
      <p:grpSpPr>
        <a:xfrm>
          <a:off x="0" y="0"/>
          <a:ext cx="0" cy="0"/>
          <a:chOff x="0" y="0"/>
          <a:chExt cx="0" cy="0"/>
        </a:xfrm>
      </p:grpSpPr>
      <p:grpSp>
        <p:nvGrpSpPr>
          <p:cNvPr id="7" name="Group 6">
            <a:extLst>
              <a:ext uri="{FF2B5EF4-FFF2-40B4-BE49-F238E27FC236}">
                <a16:creationId xmlns:a16="http://schemas.microsoft.com/office/drawing/2014/main" id="{231EBE51-AB7E-B908-CB1A-C57C1A68A571}"/>
              </a:ext>
            </a:extLst>
          </p:cNvPr>
          <p:cNvGrpSpPr/>
          <p:nvPr/>
        </p:nvGrpSpPr>
        <p:grpSpPr>
          <a:xfrm>
            <a:off x="480473" y="2559281"/>
            <a:ext cx="2103600" cy="2103600"/>
            <a:chOff x="4908094" y="2620043"/>
            <a:chExt cx="2103600" cy="2103600"/>
          </a:xfrm>
        </p:grpSpPr>
        <p:sp>
          <p:nvSpPr>
            <p:cNvPr id="49638" name="Google Shape;49638;p46"/>
            <p:cNvSpPr/>
            <p:nvPr/>
          </p:nvSpPr>
          <p:spPr>
            <a:xfrm rot="10800000" flipH="1">
              <a:off x="6728994" y="310675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pic>
          <p:nvPicPr>
            <p:cNvPr id="2" name="Google Shape;49624;p46">
              <a:extLst>
                <a:ext uri="{FF2B5EF4-FFF2-40B4-BE49-F238E27FC236}">
                  <a16:creationId xmlns:a16="http://schemas.microsoft.com/office/drawing/2014/main" id="{0E6D427D-E978-E268-645E-747B6A36991D}"/>
                </a:ext>
              </a:extLst>
            </p:cNvPr>
            <p:cNvPicPr preferRelativeResize="0">
              <a:picLocks/>
            </p:cNvPicPr>
            <p:nvPr/>
          </p:nvPicPr>
          <p:blipFill>
            <a:blip r:embed="rId3"/>
            <a:srcRect/>
            <a:stretch/>
          </p:blipFill>
          <p:spPr>
            <a:xfrm>
              <a:off x="4908094" y="2620043"/>
              <a:ext cx="2103600" cy="210360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pic>
        <p:sp>
          <p:nvSpPr>
            <p:cNvPr id="3" name="Google Shape;49636;p46">
              <a:extLst>
                <a:ext uri="{FF2B5EF4-FFF2-40B4-BE49-F238E27FC236}">
                  <a16:creationId xmlns:a16="http://schemas.microsoft.com/office/drawing/2014/main" id="{D5743A85-0500-AFE8-372E-AE8C3C35DD79}"/>
                </a:ext>
              </a:extLst>
            </p:cNvPr>
            <p:cNvSpPr/>
            <p:nvPr/>
          </p:nvSpPr>
          <p:spPr>
            <a:xfrm>
              <a:off x="49080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 name="Google Shape;49637;p46">
              <a:extLst>
                <a:ext uri="{FF2B5EF4-FFF2-40B4-BE49-F238E27FC236}">
                  <a16:creationId xmlns:a16="http://schemas.microsoft.com/office/drawing/2014/main" id="{2FE7E9A2-2074-289D-7E22-66CEA4037C7B}"/>
                </a:ext>
              </a:extLst>
            </p:cNvPr>
            <p:cNvSpPr/>
            <p:nvPr/>
          </p:nvSpPr>
          <p:spPr>
            <a:xfrm flipH="1">
              <a:off x="67289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 name="Google Shape;49638;p46">
              <a:extLst>
                <a:ext uri="{FF2B5EF4-FFF2-40B4-BE49-F238E27FC236}">
                  <a16:creationId xmlns:a16="http://schemas.microsoft.com/office/drawing/2014/main" id="{63D65A75-A3AF-881A-2952-AC1E51A1E2B1}"/>
                </a:ext>
              </a:extLst>
            </p:cNvPr>
            <p:cNvSpPr/>
            <p:nvPr/>
          </p:nvSpPr>
          <p:spPr>
            <a:xfrm rot="10800000" flipH="1">
              <a:off x="49080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6" name="Google Shape;49639;p46">
              <a:extLst>
                <a:ext uri="{FF2B5EF4-FFF2-40B4-BE49-F238E27FC236}">
                  <a16:creationId xmlns:a16="http://schemas.microsoft.com/office/drawing/2014/main" id="{00CB1201-953F-D9C1-4608-0014C62319E4}"/>
                </a:ext>
              </a:extLst>
            </p:cNvPr>
            <p:cNvSpPr/>
            <p:nvPr/>
          </p:nvSpPr>
          <p:spPr>
            <a:xfrm rot="10800000">
              <a:off x="67289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sp>
        <p:nvSpPr>
          <p:cNvPr id="49622" name="Google Shape;49622;p46"/>
          <p:cNvSpPr txBox="1">
            <a:spLocks noGrp="1"/>
          </p:cNvSpPr>
          <p:nvPr>
            <p:ph type="body" idx="1"/>
          </p:nvPr>
        </p:nvSpPr>
        <p:spPr>
          <a:xfrm>
            <a:off x="4504598" y="1654966"/>
            <a:ext cx="3773100" cy="2103600"/>
          </a:xfrm>
          <a:prstGeom prst="rect">
            <a:avLst/>
          </a:prstGeom>
        </p:spPr>
        <p:txBody>
          <a:bodyPr spcFirstLastPara="1" wrap="square" lIns="91425" tIns="91425" rIns="91425" bIns="91425" anchor="t" anchorCtr="0">
            <a:noAutofit/>
          </a:bodyPr>
          <a:lstStyle/>
          <a:p>
            <a:pPr marL="457200" lvl="0" indent="-317500" algn="l" rtl="0">
              <a:spcBef>
                <a:spcPts val="1600"/>
              </a:spcBef>
              <a:spcAft>
                <a:spcPts val="0"/>
              </a:spcAft>
              <a:buSzPts val="1400"/>
              <a:buFont typeface="Barlow"/>
              <a:buChar char="■"/>
            </a:pPr>
            <a:r>
              <a:rPr lang="en-US" b="1" dirty="0"/>
              <a:t>Adobe Premiere Pro:</a:t>
            </a:r>
            <a:r>
              <a:rPr lang="en-US" dirty="0"/>
              <a:t> Professional video editing software used for assembling, editing, and refining deepfake videos with comprehensive features.</a:t>
            </a:r>
          </a:p>
          <a:p>
            <a:pPr marL="457200" lvl="0" indent="-317500" algn="l" rtl="0">
              <a:spcBef>
                <a:spcPts val="1600"/>
              </a:spcBef>
              <a:spcAft>
                <a:spcPts val="0"/>
              </a:spcAft>
              <a:buSzPts val="1400"/>
              <a:buFont typeface="Barlow"/>
              <a:buChar char="■"/>
            </a:pPr>
            <a:r>
              <a:rPr lang="en-US" b="1" dirty="0"/>
              <a:t>DaVinci Resolve:</a:t>
            </a:r>
            <a:r>
              <a:rPr lang="en-US" dirty="0"/>
              <a:t> Known for advanced color correction and grading, enhancing visual quality in post-processing stages of deepfake production.</a:t>
            </a:r>
          </a:p>
        </p:txBody>
      </p:sp>
      <p:sp>
        <p:nvSpPr>
          <p:cNvPr id="49623" name="Google Shape;49623;p46"/>
          <p:cNvSpPr txBox="1">
            <a:spLocks noGrp="1"/>
          </p:cNvSpPr>
          <p:nvPr>
            <p:ph type="title"/>
          </p:nvPr>
        </p:nvSpPr>
        <p:spPr>
          <a:xfrm>
            <a:off x="621822" y="524247"/>
            <a:ext cx="8180468"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Video Editing &amp; Post-Processing</a:t>
            </a:r>
            <a:endParaRPr dirty="0"/>
          </a:p>
        </p:txBody>
      </p:sp>
      <p:pic>
        <p:nvPicPr>
          <p:cNvPr id="49624" name="Google Shape;49624;p46"/>
          <p:cNvPicPr preferRelativeResize="0">
            <a:picLocks noGrp="1"/>
          </p:cNvPicPr>
          <p:nvPr>
            <p:ph type="pic" idx="2"/>
          </p:nvPr>
        </p:nvPicPr>
        <p:blipFill>
          <a:blip r:embed="rId4"/>
          <a:srcRect/>
          <a:stretch/>
        </p:blipFill>
        <p:spPr>
          <a:xfrm>
            <a:off x="1828676" y="1322176"/>
            <a:ext cx="2103600" cy="2103600"/>
          </a:xfrm>
          <a:prstGeom prst="rect">
            <a:avLst/>
          </a:prstGeom>
        </p:spPr>
      </p:pic>
      <p:grpSp>
        <p:nvGrpSpPr>
          <p:cNvPr id="49625" name="Google Shape;49625;p46"/>
          <p:cNvGrpSpPr/>
          <p:nvPr/>
        </p:nvGrpSpPr>
        <p:grpSpPr>
          <a:xfrm flipH="1">
            <a:off x="6161744" y="13174"/>
            <a:ext cx="4810263" cy="537379"/>
            <a:chOff x="2765878" y="4436723"/>
            <a:chExt cx="7690269" cy="1225772"/>
          </a:xfrm>
        </p:grpSpPr>
        <p:grpSp>
          <p:nvGrpSpPr>
            <p:cNvPr id="49626" name="Google Shape;49626;p46"/>
            <p:cNvGrpSpPr/>
            <p:nvPr/>
          </p:nvGrpSpPr>
          <p:grpSpPr>
            <a:xfrm flipH="1">
              <a:off x="2765878" y="4436723"/>
              <a:ext cx="7690269" cy="1225772"/>
              <a:chOff x="2763020" y="4436723"/>
              <a:chExt cx="7690269" cy="1225772"/>
            </a:xfrm>
          </p:grpSpPr>
          <p:sp>
            <p:nvSpPr>
              <p:cNvPr id="49627" name="Google Shape;49627;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8" name="Google Shape;49628;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9" name="Google Shape;49629;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0" name="Google Shape;49630;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1" name="Google Shape;49631;p46"/>
            <p:cNvGrpSpPr/>
            <p:nvPr/>
          </p:nvGrpSpPr>
          <p:grpSpPr>
            <a:xfrm flipH="1">
              <a:off x="2765878" y="4436723"/>
              <a:ext cx="7690269" cy="1225772"/>
              <a:chOff x="2763020" y="4436723"/>
              <a:chExt cx="7690269" cy="1225772"/>
            </a:xfrm>
          </p:grpSpPr>
          <p:sp>
            <p:nvSpPr>
              <p:cNvPr id="49632" name="Google Shape;49632;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33" name="Google Shape;49633;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4" name="Google Shape;49634;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5" name="Google Shape;49635;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636" name="Google Shape;49636;p46"/>
          <p:cNvSpPr/>
          <p:nvPr/>
        </p:nvSpPr>
        <p:spPr>
          <a:xfrm>
            <a:off x="1828676" y="1324586"/>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7" name="Google Shape;49637;p46"/>
          <p:cNvSpPr/>
          <p:nvPr/>
        </p:nvSpPr>
        <p:spPr>
          <a:xfrm flipH="1">
            <a:off x="3649576" y="1324586"/>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9" name="Google Shape;49639;p46"/>
          <p:cNvSpPr/>
          <p:nvPr/>
        </p:nvSpPr>
        <p:spPr>
          <a:xfrm rot="10800000">
            <a:off x="3649576" y="3135626"/>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8" name="Google Shape;49636;p46">
            <a:extLst>
              <a:ext uri="{FF2B5EF4-FFF2-40B4-BE49-F238E27FC236}">
                <a16:creationId xmlns:a16="http://schemas.microsoft.com/office/drawing/2014/main" id="{DD73E2BD-9367-C271-AF58-BB5275F01870}"/>
              </a:ext>
            </a:extLst>
          </p:cNvPr>
          <p:cNvSpPr/>
          <p:nvPr/>
        </p:nvSpPr>
        <p:spPr>
          <a:xfrm rot="16200000">
            <a:off x="1819828" y="3123194"/>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Tree>
    <p:extLst>
      <p:ext uri="{BB962C8B-B14F-4D97-AF65-F5344CB8AC3E}">
        <p14:creationId xmlns:p14="http://schemas.microsoft.com/office/powerpoint/2010/main" val="2809334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830"/>
        <p:cNvGrpSpPr/>
        <p:nvPr/>
      </p:nvGrpSpPr>
      <p:grpSpPr>
        <a:xfrm>
          <a:off x="0" y="0"/>
          <a:ext cx="0" cy="0"/>
          <a:chOff x="0" y="0"/>
          <a:chExt cx="0" cy="0"/>
        </a:xfrm>
      </p:grpSpPr>
      <p:grpSp>
        <p:nvGrpSpPr>
          <p:cNvPr id="50831" name="Google Shape;50831;p65"/>
          <p:cNvGrpSpPr/>
          <p:nvPr/>
        </p:nvGrpSpPr>
        <p:grpSpPr>
          <a:xfrm flipH="1">
            <a:off x="6692198" y="1311291"/>
            <a:ext cx="1032308" cy="1000509"/>
            <a:chOff x="1484095" y="802341"/>
            <a:chExt cx="1032308" cy="1000509"/>
          </a:xfrm>
        </p:grpSpPr>
        <p:grpSp>
          <p:nvGrpSpPr>
            <p:cNvPr id="50832" name="Google Shape;50832;p65"/>
            <p:cNvGrpSpPr/>
            <p:nvPr/>
          </p:nvGrpSpPr>
          <p:grpSpPr>
            <a:xfrm>
              <a:off x="1484095" y="802350"/>
              <a:ext cx="1032308" cy="1000500"/>
              <a:chOff x="1954207" y="514898"/>
              <a:chExt cx="1032308" cy="1000500"/>
            </a:xfrm>
          </p:grpSpPr>
          <p:sp>
            <p:nvSpPr>
              <p:cNvPr id="50833" name="Google Shape;50833;p65"/>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4" name="Google Shape;50834;p65"/>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5" name="Google Shape;50835;p65"/>
            <p:cNvGrpSpPr/>
            <p:nvPr/>
          </p:nvGrpSpPr>
          <p:grpSpPr>
            <a:xfrm>
              <a:off x="1484253" y="802341"/>
              <a:ext cx="1032143" cy="1000499"/>
              <a:chOff x="4056003" y="764391"/>
              <a:chExt cx="1032143" cy="1000499"/>
            </a:xfrm>
          </p:grpSpPr>
          <p:sp>
            <p:nvSpPr>
              <p:cNvPr id="50836" name="Google Shape;50836;p65"/>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0837" name="Google Shape;50837;p65"/>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0838" name="Google Shape;50838;p65"/>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0839" name="Google Shape;50839;p65"/>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sp>
        <p:nvSpPr>
          <p:cNvPr id="50840" name="Google Shape;50840;p65"/>
          <p:cNvSpPr txBox="1">
            <a:spLocks noGrp="1"/>
          </p:cNvSpPr>
          <p:nvPr>
            <p:ph type="title"/>
          </p:nvPr>
        </p:nvSpPr>
        <p:spPr>
          <a:xfrm flipH="1">
            <a:off x="3370300" y="2539050"/>
            <a:ext cx="4490400" cy="88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Results</a:t>
            </a:r>
            <a:endParaRPr dirty="0"/>
          </a:p>
        </p:txBody>
      </p:sp>
      <p:sp>
        <p:nvSpPr>
          <p:cNvPr id="50841" name="Google Shape;50841;p65"/>
          <p:cNvSpPr txBox="1">
            <a:spLocks noGrp="1"/>
          </p:cNvSpPr>
          <p:nvPr>
            <p:ph type="title" idx="2"/>
          </p:nvPr>
        </p:nvSpPr>
        <p:spPr>
          <a:xfrm flipH="1">
            <a:off x="6692350" y="1498413"/>
            <a:ext cx="1032000" cy="5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grpSp>
        <p:nvGrpSpPr>
          <p:cNvPr id="50843" name="Google Shape;50843;p65"/>
          <p:cNvGrpSpPr/>
          <p:nvPr/>
        </p:nvGrpSpPr>
        <p:grpSpPr>
          <a:xfrm flipH="1">
            <a:off x="3370254" y="3493225"/>
            <a:ext cx="4354092" cy="0"/>
            <a:chOff x="1875300" y="3007925"/>
            <a:chExt cx="5393400" cy="0"/>
          </a:xfrm>
        </p:grpSpPr>
        <p:cxnSp>
          <p:nvCxnSpPr>
            <p:cNvPr id="50844" name="Google Shape;50844;p65"/>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50845" name="Google Shape;50845;p65"/>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50846" name="Google Shape;50846;p65"/>
          <p:cNvGrpSpPr/>
          <p:nvPr/>
        </p:nvGrpSpPr>
        <p:grpSpPr>
          <a:xfrm rot="-5400000">
            <a:off x="-1629411" y="164269"/>
            <a:ext cx="4810263" cy="537379"/>
            <a:chOff x="2765878" y="4436723"/>
            <a:chExt cx="7690269" cy="1225772"/>
          </a:xfrm>
        </p:grpSpPr>
        <p:grpSp>
          <p:nvGrpSpPr>
            <p:cNvPr id="50847" name="Google Shape;50847;p65"/>
            <p:cNvGrpSpPr/>
            <p:nvPr/>
          </p:nvGrpSpPr>
          <p:grpSpPr>
            <a:xfrm flipH="1">
              <a:off x="2765878" y="4436723"/>
              <a:ext cx="7690269" cy="1225772"/>
              <a:chOff x="2763020" y="4436723"/>
              <a:chExt cx="7690269" cy="1225772"/>
            </a:xfrm>
          </p:grpSpPr>
          <p:sp>
            <p:nvSpPr>
              <p:cNvPr id="50848" name="Google Shape;50848;p65"/>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9" name="Google Shape;50849;p65"/>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0" name="Google Shape;50850;p65"/>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1" name="Google Shape;50851;p65"/>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2" name="Google Shape;50852;p65"/>
            <p:cNvGrpSpPr/>
            <p:nvPr/>
          </p:nvGrpSpPr>
          <p:grpSpPr>
            <a:xfrm flipH="1">
              <a:off x="2765878" y="4436723"/>
              <a:ext cx="7690269" cy="1225772"/>
              <a:chOff x="2763020" y="4436723"/>
              <a:chExt cx="7690269" cy="1225772"/>
            </a:xfrm>
          </p:grpSpPr>
          <p:sp>
            <p:nvSpPr>
              <p:cNvPr id="50853" name="Google Shape;50853;p65"/>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4" name="Google Shape;50854;p65"/>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5" name="Google Shape;50855;p65"/>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6" name="Google Shape;50856;p65"/>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9948"/>
        <p:cNvGrpSpPr/>
        <p:nvPr/>
      </p:nvGrpSpPr>
      <p:grpSpPr>
        <a:xfrm>
          <a:off x="0" y="0"/>
          <a:ext cx="0" cy="0"/>
          <a:chOff x="0" y="0"/>
          <a:chExt cx="0" cy="0"/>
        </a:xfrm>
      </p:grpSpPr>
      <p:sp>
        <p:nvSpPr>
          <p:cNvPr id="49949" name="Google Shape;49949;p52"/>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Deepfakes in Entertainment</a:t>
            </a:r>
            <a:endParaRPr dirty="0"/>
          </a:p>
        </p:txBody>
      </p:sp>
      <p:sp>
        <p:nvSpPr>
          <p:cNvPr id="26" name="Google Shape;49622;p46">
            <a:extLst>
              <a:ext uri="{FF2B5EF4-FFF2-40B4-BE49-F238E27FC236}">
                <a16:creationId xmlns:a16="http://schemas.microsoft.com/office/drawing/2014/main" id="{26AD899D-E905-53E9-4C84-1294BBB41E11}"/>
              </a:ext>
            </a:extLst>
          </p:cNvPr>
          <p:cNvSpPr txBox="1">
            <a:spLocks/>
          </p:cNvSpPr>
          <p:nvPr/>
        </p:nvSpPr>
        <p:spPr>
          <a:xfrm>
            <a:off x="713225" y="1724534"/>
            <a:ext cx="8278375" cy="17372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1pPr>
            <a:lvl2pPr marL="914400" marR="0" lvl="1"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2pPr>
            <a:lvl3pPr marL="1371600" marR="0" lvl="2"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3pPr>
            <a:lvl4pPr marL="1828800" marR="0" lvl="3"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4pPr>
            <a:lvl5pPr marL="2286000" marR="0" lvl="4"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5pPr>
            <a:lvl6pPr marL="2743200" marR="0" lvl="5"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6pPr>
            <a:lvl7pPr marL="3200400" marR="0" lvl="6"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7pPr>
            <a:lvl8pPr marL="3657600" marR="0" lvl="7"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8pPr>
            <a:lvl9pPr marL="4114800" marR="0" lvl="8"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9pPr>
          </a:lstStyle>
          <a:p>
            <a:pPr marL="0" indent="0"/>
            <a:r>
              <a:rPr lang="en-US" dirty="0"/>
              <a:t>As AI advancements proliferate, talent agencies are bolstering defenses to shield Hollywood stars from misleading deepfake images and videos that jeopardize their reputation. Deepfakes, using generative AI, spread unauthorized clips that undermine celebrities' brands by fabricating false scenarios or endorsements. Technological solutions leveraging AI are emerging to combat this threat, prompting the entertainment industry's proactive response. For instance, talent agency WME has partnered with Loti, a Seattle-based firm specializing in AI-driven tools to detect and remove unauthorized content featuring clients' likenesses swiftly from online platforms.</a:t>
            </a:r>
          </a:p>
        </p:txBody>
      </p:sp>
      <p:grpSp>
        <p:nvGrpSpPr>
          <p:cNvPr id="2" name="Google Shape;52302;p81">
            <a:extLst>
              <a:ext uri="{FF2B5EF4-FFF2-40B4-BE49-F238E27FC236}">
                <a16:creationId xmlns:a16="http://schemas.microsoft.com/office/drawing/2014/main" id="{B89395B6-744B-46E7-EFEA-9FEEDC214063}"/>
              </a:ext>
            </a:extLst>
          </p:cNvPr>
          <p:cNvGrpSpPr/>
          <p:nvPr/>
        </p:nvGrpSpPr>
        <p:grpSpPr>
          <a:xfrm>
            <a:off x="0" y="3567435"/>
            <a:ext cx="6237196" cy="306782"/>
            <a:chOff x="6336019" y="3733725"/>
            <a:chExt cx="2566206" cy="351310"/>
          </a:xfrm>
          <a:solidFill>
            <a:schemeClr val="bg1"/>
          </a:solidFill>
        </p:grpSpPr>
        <p:sp>
          <p:nvSpPr>
            <p:cNvPr id="3" name="Google Shape;52303;p81">
              <a:extLst>
                <a:ext uri="{FF2B5EF4-FFF2-40B4-BE49-F238E27FC236}">
                  <a16:creationId xmlns:a16="http://schemas.microsoft.com/office/drawing/2014/main" id="{12D7CD7C-B7FD-78C0-E725-F2A5A01EE6EE}"/>
                </a:ext>
              </a:extLst>
            </p:cNvPr>
            <p:cNvSpPr/>
            <p:nvPr/>
          </p:nvSpPr>
          <p:spPr>
            <a:xfrm>
              <a:off x="6336019" y="3733735"/>
              <a:ext cx="1881300" cy="351300"/>
            </a:xfrm>
            <a:prstGeom prst="homePlate">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2304;p81">
              <a:extLst>
                <a:ext uri="{FF2B5EF4-FFF2-40B4-BE49-F238E27FC236}">
                  <a16:creationId xmlns:a16="http://schemas.microsoft.com/office/drawing/2014/main" id="{F920C5A1-28CA-7048-4A2B-A82A7E507693}"/>
                </a:ext>
              </a:extLst>
            </p:cNvPr>
            <p:cNvSpPr/>
            <p:nvPr/>
          </p:nvSpPr>
          <p:spPr>
            <a:xfrm>
              <a:off x="8098525" y="3733725"/>
              <a:ext cx="346500" cy="351300"/>
            </a:xfrm>
            <a:prstGeom prst="chevron">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2305;p81">
              <a:extLst>
                <a:ext uri="{FF2B5EF4-FFF2-40B4-BE49-F238E27FC236}">
                  <a16:creationId xmlns:a16="http://schemas.microsoft.com/office/drawing/2014/main" id="{4294455D-D4D1-AB22-A497-E7265C5D76C2}"/>
                </a:ext>
              </a:extLst>
            </p:cNvPr>
            <p:cNvSpPr/>
            <p:nvPr/>
          </p:nvSpPr>
          <p:spPr>
            <a:xfrm>
              <a:off x="8327125" y="3733725"/>
              <a:ext cx="346500" cy="351300"/>
            </a:xfrm>
            <a:prstGeom prst="chevron">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2306;p81">
              <a:extLst>
                <a:ext uri="{FF2B5EF4-FFF2-40B4-BE49-F238E27FC236}">
                  <a16:creationId xmlns:a16="http://schemas.microsoft.com/office/drawing/2014/main" id="{15AD8442-D2C1-1FE2-969A-6DB1788426F0}"/>
                </a:ext>
              </a:extLst>
            </p:cNvPr>
            <p:cNvSpPr/>
            <p:nvPr/>
          </p:nvSpPr>
          <p:spPr>
            <a:xfrm>
              <a:off x="8555725" y="3733725"/>
              <a:ext cx="346500" cy="351300"/>
            </a:xfrm>
            <a:prstGeom prst="chevron">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52302;p81">
            <a:extLst>
              <a:ext uri="{FF2B5EF4-FFF2-40B4-BE49-F238E27FC236}">
                <a16:creationId xmlns:a16="http://schemas.microsoft.com/office/drawing/2014/main" id="{297B07ED-98F4-F4B4-AD71-C0BC99677B9A}"/>
              </a:ext>
            </a:extLst>
          </p:cNvPr>
          <p:cNvGrpSpPr/>
          <p:nvPr/>
        </p:nvGrpSpPr>
        <p:grpSpPr>
          <a:xfrm rot="10800000">
            <a:off x="2906804" y="1312120"/>
            <a:ext cx="6237196" cy="306782"/>
            <a:chOff x="6336019" y="3733725"/>
            <a:chExt cx="2566206" cy="351310"/>
          </a:xfrm>
          <a:solidFill>
            <a:schemeClr val="bg1"/>
          </a:solidFill>
        </p:grpSpPr>
        <p:sp>
          <p:nvSpPr>
            <p:cNvPr id="8" name="Google Shape;52303;p81">
              <a:extLst>
                <a:ext uri="{FF2B5EF4-FFF2-40B4-BE49-F238E27FC236}">
                  <a16:creationId xmlns:a16="http://schemas.microsoft.com/office/drawing/2014/main" id="{27FBA8F2-5F30-5CA2-C42E-E914FAD49CD2}"/>
                </a:ext>
              </a:extLst>
            </p:cNvPr>
            <p:cNvSpPr/>
            <p:nvPr/>
          </p:nvSpPr>
          <p:spPr>
            <a:xfrm>
              <a:off x="6336019" y="3733735"/>
              <a:ext cx="1881300" cy="351300"/>
            </a:xfrm>
            <a:prstGeom prst="homePlate">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2304;p81">
              <a:extLst>
                <a:ext uri="{FF2B5EF4-FFF2-40B4-BE49-F238E27FC236}">
                  <a16:creationId xmlns:a16="http://schemas.microsoft.com/office/drawing/2014/main" id="{9B0A0125-C3EC-37C7-B97E-2AC91581DD16}"/>
                </a:ext>
              </a:extLst>
            </p:cNvPr>
            <p:cNvSpPr/>
            <p:nvPr/>
          </p:nvSpPr>
          <p:spPr>
            <a:xfrm>
              <a:off x="8098525" y="3733725"/>
              <a:ext cx="346500" cy="351300"/>
            </a:xfrm>
            <a:prstGeom prst="chevron">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2305;p81">
              <a:extLst>
                <a:ext uri="{FF2B5EF4-FFF2-40B4-BE49-F238E27FC236}">
                  <a16:creationId xmlns:a16="http://schemas.microsoft.com/office/drawing/2014/main" id="{807D811F-148B-6052-2FE2-26A8CEAC06C1}"/>
                </a:ext>
              </a:extLst>
            </p:cNvPr>
            <p:cNvSpPr/>
            <p:nvPr/>
          </p:nvSpPr>
          <p:spPr>
            <a:xfrm>
              <a:off x="8327125" y="3733725"/>
              <a:ext cx="346500" cy="351300"/>
            </a:xfrm>
            <a:prstGeom prst="chevron">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2306;p81">
              <a:extLst>
                <a:ext uri="{FF2B5EF4-FFF2-40B4-BE49-F238E27FC236}">
                  <a16:creationId xmlns:a16="http://schemas.microsoft.com/office/drawing/2014/main" id="{FBA46247-A4CC-B67E-7623-0ADCF45D4268}"/>
                </a:ext>
              </a:extLst>
            </p:cNvPr>
            <p:cNvSpPr/>
            <p:nvPr/>
          </p:nvSpPr>
          <p:spPr>
            <a:xfrm>
              <a:off x="8555725" y="3733725"/>
              <a:ext cx="346500" cy="351300"/>
            </a:xfrm>
            <a:prstGeom prst="chevron">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 name="Google Shape;50252;p54">
            <a:extLst>
              <a:ext uri="{FF2B5EF4-FFF2-40B4-BE49-F238E27FC236}">
                <a16:creationId xmlns:a16="http://schemas.microsoft.com/office/drawing/2014/main" id="{48D2002B-5DEF-6787-2EB2-91B92853007F}"/>
              </a:ext>
            </a:extLst>
          </p:cNvPr>
          <p:cNvPicPr preferRelativeResize="0"/>
          <p:nvPr/>
        </p:nvPicPr>
        <p:blipFill rotWithShape="1">
          <a:blip r:embed="rId3">
            <a:alphaModFix/>
          </a:blip>
          <a:srcRect l="24288"/>
          <a:stretch/>
        </p:blipFill>
        <p:spPr>
          <a:xfrm rot="3597141" flipH="1">
            <a:off x="950959" y="3607422"/>
            <a:ext cx="1924240" cy="2752768"/>
          </a:xfrm>
          <a:prstGeom prst="rect">
            <a:avLst/>
          </a:prstGeom>
          <a:noFill/>
          <a:ln>
            <a:noFill/>
          </a:ln>
        </p:spPr>
      </p:pic>
    </p:spTree>
    <p:extLst>
      <p:ext uri="{BB962C8B-B14F-4D97-AF65-F5344CB8AC3E}">
        <p14:creationId xmlns:p14="http://schemas.microsoft.com/office/powerpoint/2010/main" val="3018305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150"/>
        <p:cNvGrpSpPr/>
        <p:nvPr/>
      </p:nvGrpSpPr>
      <p:grpSpPr>
        <a:xfrm>
          <a:off x="0" y="0"/>
          <a:ext cx="0" cy="0"/>
          <a:chOff x="0" y="0"/>
          <a:chExt cx="0" cy="0"/>
        </a:xfrm>
      </p:grpSpPr>
      <p:grpSp>
        <p:nvGrpSpPr>
          <p:cNvPr id="49160" name="Google Shape;49160;p41"/>
          <p:cNvGrpSpPr/>
          <p:nvPr/>
        </p:nvGrpSpPr>
        <p:grpSpPr>
          <a:xfrm>
            <a:off x="440619" y="1163354"/>
            <a:ext cx="736248" cy="684630"/>
            <a:chOff x="3620597" y="1738568"/>
            <a:chExt cx="932761" cy="903870"/>
          </a:xfrm>
        </p:grpSpPr>
        <p:grpSp>
          <p:nvGrpSpPr>
            <p:cNvPr id="49161" name="Google Shape;49161;p41"/>
            <p:cNvGrpSpPr/>
            <p:nvPr/>
          </p:nvGrpSpPr>
          <p:grpSpPr>
            <a:xfrm>
              <a:off x="3620597" y="1738586"/>
              <a:ext cx="932690" cy="903852"/>
              <a:chOff x="1954207" y="514898"/>
              <a:chExt cx="1032308" cy="1000500"/>
            </a:xfrm>
          </p:grpSpPr>
          <p:sp>
            <p:nvSpPr>
              <p:cNvPr id="49162" name="Google Shape;49162;p41"/>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3" name="Google Shape;49163;p41"/>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4" name="Google Shape;49164;p41"/>
            <p:cNvGrpSpPr/>
            <p:nvPr/>
          </p:nvGrpSpPr>
          <p:grpSpPr>
            <a:xfrm>
              <a:off x="3620817" y="1738568"/>
              <a:ext cx="932541" cy="903851"/>
              <a:chOff x="4056003" y="764391"/>
              <a:chExt cx="1032143" cy="1000499"/>
            </a:xfrm>
          </p:grpSpPr>
          <p:sp>
            <p:nvSpPr>
              <p:cNvPr id="49165" name="Google Shape;49165;p41"/>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66" name="Google Shape;49166;p41"/>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67" name="Google Shape;49167;p41"/>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68" name="Google Shape;49168;p41"/>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sp>
        <p:nvSpPr>
          <p:cNvPr id="49187" name="Google Shape;49187;p41"/>
          <p:cNvSpPr txBox="1">
            <a:spLocks noGrp="1"/>
          </p:cNvSpPr>
          <p:nvPr>
            <p:ph type="title"/>
          </p:nvPr>
        </p:nvSpPr>
        <p:spPr>
          <a:xfrm>
            <a:off x="713250" y="324150"/>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49189" name="Google Shape;49189;p41"/>
          <p:cNvSpPr txBox="1">
            <a:spLocks noGrp="1"/>
          </p:cNvSpPr>
          <p:nvPr>
            <p:ph type="subTitle" idx="2"/>
          </p:nvPr>
        </p:nvSpPr>
        <p:spPr>
          <a:xfrm>
            <a:off x="1251674" y="1116649"/>
            <a:ext cx="2403900" cy="51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t>Introduction</a:t>
            </a:r>
            <a:endParaRPr sz="2000" dirty="0"/>
          </a:p>
        </p:txBody>
      </p:sp>
      <p:sp>
        <p:nvSpPr>
          <p:cNvPr id="49190" name="Google Shape;49190;p41"/>
          <p:cNvSpPr txBox="1">
            <a:spLocks noGrp="1"/>
          </p:cNvSpPr>
          <p:nvPr>
            <p:ph type="title" idx="3"/>
          </p:nvPr>
        </p:nvSpPr>
        <p:spPr>
          <a:xfrm>
            <a:off x="440598" y="1308210"/>
            <a:ext cx="736228" cy="3584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t>01</a:t>
            </a:r>
            <a:endParaRPr sz="3500" dirty="0"/>
          </a:p>
        </p:txBody>
      </p:sp>
      <p:grpSp>
        <p:nvGrpSpPr>
          <p:cNvPr id="20" name="Google Shape;49160;p41">
            <a:extLst>
              <a:ext uri="{FF2B5EF4-FFF2-40B4-BE49-F238E27FC236}">
                <a16:creationId xmlns:a16="http://schemas.microsoft.com/office/drawing/2014/main" id="{6ADEE4B9-8A25-9AF6-9F9B-6174C4C47AB7}"/>
              </a:ext>
            </a:extLst>
          </p:cNvPr>
          <p:cNvGrpSpPr/>
          <p:nvPr/>
        </p:nvGrpSpPr>
        <p:grpSpPr>
          <a:xfrm>
            <a:off x="5317419" y="1210059"/>
            <a:ext cx="736248" cy="684630"/>
            <a:chOff x="3620597" y="1738568"/>
            <a:chExt cx="932761" cy="903870"/>
          </a:xfrm>
        </p:grpSpPr>
        <p:grpSp>
          <p:nvGrpSpPr>
            <p:cNvPr id="21" name="Google Shape;49161;p41">
              <a:extLst>
                <a:ext uri="{FF2B5EF4-FFF2-40B4-BE49-F238E27FC236}">
                  <a16:creationId xmlns:a16="http://schemas.microsoft.com/office/drawing/2014/main" id="{3A4C1C22-F549-3FDB-6495-8301EACB17E2}"/>
                </a:ext>
              </a:extLst>
            </p:cNvPr>
            <p:cNvGrpSpPr/>
            <p:nvPr/>
          </p:nvGrpSpPr>
          <p:grpSpPr>
            <a:xfrm>
              <a:off x="3620597" y="1738586"/>
              <a:ext cx="932690" cy="903852"/>
              <a:chOff x="1954207" y="514898"/>
              <a:chExt cx="1032308" cy="1000500"/>
            </a:xfrm>
          </p:grpSpPr>
          <p:sp>
            <p:nvSpPr>
              <p:cNvPr id="27" name="Google Shape;49162;p41">
                <a:extLst>
                  <a:ext uri="{FF2B5EF4-FFF2-40B4-BE49-F238E27FC236}">
                    <a16:creationId xmlns:a16="http://schemas.microsoft.com/office/drawing/2014/main" id="{0A0DB746-7573-0AC4-2B1A-648EE7870C43}"/>
                  </a:ext>
                </a:extLst>
              </p:cNvPr>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9163;p41">
                <a:extLst>
                  <a:ext uri="{FF2B5EF4-FFF2-40B4-BE49-F238E27FC236}">
                    <a16:creationId xmlns:a16="http://schemas.microsoft.com/office/drawing/2014/main" id="{D2804A24-3FDE-56C2-AB7C-EBA75E9673A9}"/>
                  </a:ext>
                </a:extLst>
              </p:cNvPr>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49164;p41">
              <a:extLst>
                <a:ext uri="{FF2B5EF4-FFF2-40B4-BE49-F238E27FC236}">
                  <a16:creationId xmlns:a16="http://schemas.microsoft.com/office/drawing/2014/main" id="{8C83127F-9E96-0E02-032C-060B614B8D8C}"/>
                </a:ext>
              </a:extLst>
            </p:cNvPr>
            <p:cNvGrpSpPr/>
            <p:nvPr/>
          </p:nvGrpSpPr>
          <p:grpSpPr>
            <a:xfrm>
              <a:off x="3620817" y="1738568"/>
              <a:ext cx="932541" cy="903851"/>
              <a:chOff x="4056003" y="764391"/>
              <a:chExt cx="1032143" cy="1000499"/>
            </a:xfrm>
          </p:grpSpPr>
          <p:sp>
            <p:nvSpPr>
              <p:cNvPr id="23" name="Google Shape;49165;p41">
                <a:extLst>
                  <a:ext uri="{FF2B5EF4-FFF2-40B4-BE49-F238E27FC236}">
                    <a16:creationId xmlns:a16="http://schemas.microsoft.com/office/drawing/2014/main" id="{5E40C820-255F-2A30-889E-BA3A59C6735B}"/>
                  </a:ext>
                </a:extLst>
              </p:cNvPr>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24" name="Google Shape;49166;p41">
                <a:extLst>
                  <a:ext uri="{FF2B5EF4-FFF2-40B4-BE49-F238E27FC236}">
                    <a16:creationId xmlns:a16="http://schemas.microsoft.com/office/drawing/2014/main" id="{B462A8BD-0569-8474-7859-DFAFF32D2C34}"/>
                  </a:ext>
                </a:extLst>
              </p:cNvPr>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25" name="Google Shape;49167;p41">
                <a:extLst>
                  <a:ext uri="{FF2B5EF4-FFF2-40B4-BE49-F238E27FC236}">
                    <a16:creationId xmlns:a16="http://schemas.microsoft.com/office/drawing/2014/main" id="{60DFF4B2-FA06-8179-9653-8D8B62BDD354}"/>
                  </a:ext>
                </a:extLst>
              </p:cNvPr>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26" name="Google Shape;49168;p41">
                <a:extLst>
                  <a:ext uri="{FF2B5EF4-FFF2-40B4-BE49-F238E27FC236}">
                    <a16:creationId xmlns:a16="http://schemas.microsoft.com/office/drawing/2014/main" id="{8BE4BBAA-4C47-811F-503F-3FEB16BD9A8B}"/>
                  </a:ext>
                </a:extLst>
              </p:cNvPr>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sp>
        <p:nvSpPr>
          <p:cNvPr id="30" name="Google Shape;49189;p41">
            <a:extLst>
              <a:ext uri="{FF2B5EF4-FFF2-40B4-BE49-F238E27FC236}">
                <a16:creationId xmlns:a16="http://schemas.microsoft.com/office/drawing/2014/main" id="{3BEE312E-CFE8-7AF5-6BFF-B52C0C7FEB67}"/>
              </a:ext>
            </a:extLst>
          </p:cNvPr>
          <p:cNvSpPr txBox="1">
            <a:spLocks/>
          </p:cNvSpPr>
          <p:nvPr/>
        </p:nvSpPr>
        <p:spPr>
          <a:xfrm>
            <a:off x="6128474" y="1163354"/>
            <a:ext cx="2403900" cy="517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a:ea typeface="Source Code Pro"/>
                <a:cs typeface="Source Code Pro"/>
                <a:sym typeface="Source Code Pro"/>
              </a:defRPr>
            </a:lvl1pPr>
            <a:lvl2pPr marL="914400" marR="0" lvl="1"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2pPr>
            <a:lvl3pPr marL="1371600" marR="0" lvl="2"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3pPr>
            <a:lvl4pPr marL="1828800" marR="0" lvl="3"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4pPr>
            <a:lvl5pPr marL="2286000" marR="0" lvl="4"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5pPr>
            <a:lvl6pPr marL="2743200" marR="0" lvl="5"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6pPr>
            <a:lvl7pPr marL="3200400" marR="0" lvl="6"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7pPr>
            <a:lvl8pPr marL="3657600" marR="0" lvl="7"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8pPr>
            <a:lvl9pPr marL="4114800" marR="0" lvl="8"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9pPr>
          </a:lstStyle>
          <a:p>
            <a:pPr marL="0" indent="0"/>
            <a:r>
              <a:rPr lang="en-US" sz="2000" dirty="0"/>
              <a:t>Methodology</a:t>
            </a:r>
          </a:p>
        </p:txBody>
      </p:sp>
      <p:sp>
        <p:nvSpPr>
          <p:cNvPr id="31" name="Google Shape;49190;p41">
            <a:extLst>
              <a:ext uri="{FF2B5EF4-FFF2-40B4-BE49-F238E27FC236}">
                <a16:creationId xmlns:a16="http://schemas.microsoft.com/office/drawing/2014/main" id="{2FBCCCEC-CFC9-0E9D-8E25-040C04541692}"/>
              </a:ext>
            </a:extLst>
          </p:cNvPr>
          <p:cNvSpPr txBox="1">
            <a:spLocks/>
          </p:cNvSpPr>
          <p:nvPr/>
        </p:nvSpPr>
        <p:spPr>
          <a:xfrm>
            <a:off x="5317398" y="1354915"/>
            <a:ext cx="736228" cy="3584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600"/>
              <a:buFont typeface="Source Code Pro Medium"/>
              <a:buNone/>
              <a:defRPr sz="4000" b="0" i="0" u="none" strike="noStrike" cap="none">
                <a:solidFill>
                  <a:schemeClr val="lt1"/>
                </a:solidFill>
                <a:latin typeface="Source Code Pro Medium"/>
                <a:ea typeface="Source Code Pro Medium"/>
                <a:cs typeface="Source Code Pro Medium"/>
                <a:sym typeface="Source Code Pro Medium"/>
              </a:defRPr>
            </a:lvl1pPr>
            <a:lvl2pPr marR="0" lvl="1"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2pPr>
            <a:lvl3pPr marR="0" lvl="2"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3pPr>
            <a:lvl4pPr marR="0" lvl="3"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4pPr>
            <a:lvl5pPr marR="0" lvl="4"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5pPr>
            <a:lvl6pPr marR="0" lvl="5"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6pPr>
            <a:lvl7pPr marR="0" lvl="6"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7pPr>
            <a:lvl8pPr marR="0" lvl="7"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8pPr>
            <a:lvl9pPr marR="0" lvl="8"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9pPr>
          </a:lstStyle>
          <a:p>
            <a:r>
              <a:rPr lang="en" sz="3500" dirty="0"/>
              <a:t>02</a:t>
            </a:r>
          </a:p>
        </p:txBody>
      </p:sp>
      <p:sp>
        <p:nvSpPr>
          <p:cNvPr id="49126" name="Google Shape;49189;p41">
            <a:extLst>
              <a:ext uri="{FF2B5EF4-FFF2-40B4-BE49-F238E27FC236}">
                <a16:creationId xmlns:a16="http://schemas.microsoft.com/office/drawing/2014/main" id="{FA717162-41D7-DCE0-8A43-476F87B0E3CC}"/>
              </a:ext>
            </a:extLst>
          </p:cNvPr>
          <p:cNvSpPr txBox="1">
            <a:spLocks/>
          </p:cNvSpPr>
          <p:nvPr/>
        </p:nvSpPr>
        <p:spPr>
          <a:xfrm>
            <a:off x="1251674" y="2234140"/>
            <a:ext cx="2403900" cy="517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a:ea typeface="Source Code Pro"/>
                <a:cs typeface="Source Code Pro"/>
                <a:sym typeface="Source Code Pro"/>
              </a:defRPr>
            </a:lvl1pPr>
            <a:lvl2pPr marL="914400" marR="0" lvl="1"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2pPr>
            <a:lvl3pPr marL="1371600" marR="0" lvl="2"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3pPr>
            <a:lvl4pPr marL="1828800" marR="0" lvl="3"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4pPr>
            <a:lvl5pPr marL="2286000" marR="0" lvl="4"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5pPr>
            <a:lvl6pPr marL="2743200" marR="0" lvl="5"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6pPr>
            <a:lvl7pPr marL="3200400" marR="0" lvl="6"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7pPr>
            <a:lvl8pPr marL="3657600" marR="0" lvl="7"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8pPr>
            <a:lvl9pPr marL="4114800" marR="0" lvl="8"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9pPr>
          </a:lstStyle>
          <a:p>
            <a:pPr marL="0" indent="0"/>
            <a:r>
              <a:rPr lang="en-US" sz="2000" dirty="0"/>
              <a:t>Hardware</a:t>
            </a:r>
          </a:p>
        </p:txBody>
      </p:sp>
      <p:grpSp>
        <p:nvGrpSpPr>
          <p:cNvPr id="6" name="Group 5">
            <a:extLst>
              <a:ext uri="{FF2B5EF4-FFF2-40B4-BE49-F238E27FC236}">
                <a16:creationId xmlns:a16="http://schemas.microsoft.com/office/drawing/2014/main" id="{76D033C7-BE88-006C-27A4-9397AA668A83}"/>
              </a:ext>
            </a:extLst>
          </p:cNvPr>
          <p:cNvGrpSpPr/>
          <p:nvPr/>
        </p:nvGrpSpPr>
        <p:grpSpPr>
          <a:xfrm>
            <a:off x="459851" y="2261595"/>
            <a:ext cx="736269" cy="684630"/>
            <a:chOff x="440598" y="2280845"/>
            <a:chExt cx="736269" cy="684630"/>
          </a:xfrm>
        </p:grpSpPr>
        <p:grpSp>
          <p:nvGrpSpPr>
            <p:cNvPr id="49116" name="Google Shape;49160;p41">
              <a:extLst>
                <a:ext uri="{FF2B5EF4-FFF2-40B4-BE49-F238E27FC236}">
                  <a16:creationId xmlns:a16="http://schemas.microsoft.com/office/drawing/2014/main" id="{2B62851E-C097-60B2-A5CD-3C6FF1E5F906}"/>
                </a:ext>
              </a:extLst>
            </p:cNvPr>
            <p:cNvGrpSpPr/>
            <p:nvPr/>
          </p:nvGrpSpPr>
          <p:grpSpPr>
            <a:xfrm>
              <a:off x="440619" y="2280845"/>
              <a:ext cx="736248" cy="684630"/>
              <a:chOff x="3620597" y="1738568"/>
              <a:chExt cx="932761" cy="903870"/>
            </a:xfrm>
          </p:grpSpPr>
          <p:grpSp>
            <p:nvGrpSpPr>
              <p:cNvPr id="49117" name="Google Shape;49161;p41">
                <a:extLst>
                  <a:ext uri="{FF2B5EF4-FFF2-40B4-BE49-F238E27FC236}">
                    <a16:creationId xmlns:a16="http://schemas.microsoft.com/office/drawing/2014/main" id="{C5512CDA-2A45-19C4-6759-1C5AE6200972}"/>
                  </a:ext>
                </a:extLst>
              </p:cNvPr>
              <p:cNvGrpSpPr/>
              <p:nvPr/>
            </p:nvGrpSpPr>
            <p:grpSpPr>
              <a:xfrm>
                <a:off x="3620597" y="1738586"/>
                <a:ext cx="932690" cy="903852"/>
                <a:chOff x="1954207" y="514898"/>
                <a:chExt cx="1032308" cy="1000500"/>
              </a:xfrm>
            </p:grpSpPr>
            <p:sp>
              <p:nvSpPr>
                <p:cNvPr id="49123" name="Google Shape;49162;p41">
                  <a:extLst>
                    <a:ext uri="{FF2B5EF4-FFF2-40B4-BE49-F238E27FC236}">
                      <a16:creationId xmlns:a16="http://schemas.microsoft.com/office/drawing/2014/main" id="{C1F1A829-827D-4318-656E-335E07469ED2}"/>
                    </a:ext>
                  </a:extLst>
                </p:cNvPr>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4" name="Google Shape;49163;p41">
                  <a:extLst>
                    <a:ext uri="{FF2B5EF4-FFF2-40B4-BE49-F238E27FC236}">
                      <a16:creationId xmlns:a16="http://schemas.microsoft.com/office/drawing/2014/main" id="{5948A286-C4DA-31D6-0929-20EFB451410A}"/>
                    </a:ext>
                  </a:extLst>
                </p:cNvPr>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8" name="Google Shape;49164;p41">
                <a:extLst>
                  <a:ext uri="{FF2B5EF4-FFF2-40B4-BE49-F238E27FC236}">
                    <a16:creationId xmlns:a16="http://schemas.microsoft.com/office/drawing/2014/main" id="{BA18BCC8-6462-918B-8A76-22CCF1DF3C0C}"/>
                  </a:ext>
                </a:extLst>
              </p:cNvPr>
              <p:cNvGrpSpPr/>
              <p:nvPr/>
            </p:nvGrpSpPr>
            <p:grpSpPr>
              <a:xfrm>
                <a:off x="3620817" y="1738568"/>
                <a:ext cx="932541" cy="903851"/>
                <a:chOff x="4056003" y="764391"/>
                <a:chExt cx="1032143" cy="1000499"/>
              </a:xfrm>
            </p:grpSpPr>
            <p:sp>
              <p:nvSpPr>
                <p:cNvPr id="49119" name="Google Shape;49165;p41">
                  <a:extLst>
                    <a:ext uri="{FF2B5EF4-FFF2-40B4-BE49-F238E27FC236}">
                      <a16:creationId xmlns:a16="http://schemas.microsoft.com/office/drawing/2014/main" id="{DCFA6804-8395-7FEB-D75C-236D7F8D6695}"/>
                    </a:ext>
                  </a:extLst>
                </p:cNvPr>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20" name="Google Shape;49166;p41">
                  <a:extLst>
                    <a:ext uri="{FF2B5EF4-FFF2-40B4-BE49-F238E27FC236}">
                      <a16:creationId xmlns:a16="http://schemas.microsoft.com/office/drawing/2014/main" id="{0C297ED5-3672-3CAC-6B20-5AF1FD31A13E}"/>
                    </a:ext>
                  </a:extLst>
                </p:cNvPr>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21" name="Google Shape;49167;p41">
                  <a:extLst>
                    <a:ext uri="{FF2B5EF4-FFF2-40B4-BE49-F238E27FC236}">
                      <a16:creationId xmlns:a16="http://schemas.microsoft.com/office/drawing/2014/main" id="{2B44EED8-3747-A095-E458-F15189B1EE93}"/>
                    </a:ext>
                  </a:extLst>
                </p:cNvPr>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22" name="Google Shape;49168;p41">
                  <a:extLst>
                    <a:ext uri="{FF2B5EF4-FFF2-40B4-BE49-F238E27FC236}">
                      <a16:creationId xmlns:a16="http://schemas.microsoft.com/office/drawing/2014/main" id="{6F942F8D-F930-852A-C776-5733830079D7}"/>
                    </a:ext>
                  </a:extLst>
                </p:cNvPr>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sp>
          <p:nvSpPr>
            <p:cNvPr id="49127" name="Google Shape;49190;p41">
              <a:extLst>
                <a:ext uri="{FF2B5EF4-FFF2-40B4-BE49-F238E27FC236}">
                  <a16:creationId xmlns:a16="http://schemas.microsoft.com/office/drawing/2014/main" id="{435B4C88-44F8-F763-AD01-DCFB5074C741}"/>
                </a:ext>
              </a:extLst>
            </p:cNvPr>
            <p:cNvSpPr txBox="1">
              <a:spLocks/>
            </p:cNvSpPr>
            <p:nvPr/>
          </p:nvSpPr>
          <p:spPr>
            <a:xfrm>
              <a:off x="440598" y="2425701"/>
              <a:ext cx="736228" cy="3584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600"/>
                <a:buFont typeface="Source Code Pro Medium"/>
                <a:buNone/>
                <a:defRPr sz="4000" b="0" i="0" u="none" strike="noStrike" cap="none">
                  <a:solidFill>
                    <a:schemeClr val="lt1"/>
                  </a:solidFill>
                  <a:latin typeface="Source Code Pro Medium"/>
                  <a:ea typeface="Source Code Pro Medium"/>
                  <a:cs typeface="Source Code Pro Medium"/>
                  <a:sym typeface="Source Code Pro Medium"/>
                </a:defRPr>
              </a:lvl1pPr>
              <a:lvl2pPr marR="0" lvl="1"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2pPr>
              <a:lvl3pPr marR="0" lvl="2"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3pPr>
              <a:lvl4pPr marR="0" lvl="3"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4pPr>
              <a:lvl5pPr marR="0" lvl="4"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5pPr>
              <a:lvl6pPr marR="0" lvl="5"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6pPr>
              <a:lvl7pPr marR="0" lvl="6"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7pPr>
              <a:lvl8pPr marR="0" lvl="7"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8pPr>
              <a:lvl9pPr marR="0" lvl="8"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9pPr>
            </a:lstStyle>
            <a:p>
              <a:r>
                <a:rPr lang="en" sz="3500" dirty="0"/>
                <a:t>03</a:t>
              </a:r>
            </a:p>
          </p:txBody>
        </p:sp>
      </p:grpSp>
      <p:grpSp>
        <p:nvGrpSpPr>
          <p:cNvPr id="49128" name="Google Shape;49160;p41">
            <a:extLst>
              <a:ext uri="{FF2B5EF4-FFF2-40B4-BE49-F238E27FC236}">
                <a16:creationId xmlns:a16="http://schemas.microsoft.com/office/drawing/2014/main" id="{2B1E5013-FCF6-5003-9D33-89971B2D409E}"/>
              </a:ext>
            </a:extLst>
          </p:cNvPr>
          <p:cNvGrpSpPr/>
          <p:nvPr/>
        </p:nvGrpSpPr>
        <p:grpSpPr>
          <a:xfrm>
            <a:off x="5317419" y="2274831"/>
            <a:ext cx="736248" cy="684630"/>
            <a:chOff x="3620597" y="1738568"/>
            <a:chExt cx="932761" cy="903870"/>
          </a:xfrm>
        </p:grpSpPr>
        <p:grpSp>
          <p:nvGrpSpPr>
            <p:cNvPr id="49129" name="Google Shape;49161;p41">
              <a:extLst>
                <a:ext uri="{FF2B5EF4-FFF2-40B4-BE49-F238E27FC236}">
                  <a16:creationId xmlns:a16="http://schemas.microsoft.com/office/drawing/2014/main" id="{4081AE46-1EF7-288A-EF53-452386E3A674}"/>
                </a:ext>
              </a:extLst>
            </p:cNvPr>
            <p:cNvGrpSpPr/>
            <p:nvPr/>
          </p:nvGrpSpPr>
          <p:grpSpPr>
            <a:xfrm>
              <a:off x="3620597" y="1738586"/>
              <a:ext cx="932690" cy="903852"/>
              <a:chOff x="1954207" y="514898"/>
              <a:chExt cx="1032308" cy="1000500"/>
            </a:xfrm>
          </p:grpSpPr>
          <p:sp>
            <p:nvSpPr>
              <p:cNvPr id="49135" name="Google Shape;49162;p41">
                <a:extLst>
                  <a:ext uri="{FF2B5EF4-FFF2-40B4-BE49-F238E27FC236}">
                    <a16:creationId xmlns:a16="http://schemas.microsoft.com/office/drawing/2014/main" id="{2C178D5B-9F77-EC99-7A74-9088315CDF57}"/>
                  </a:ext>
                </a:extLst>
              </p:cNvPr>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6" name="Google Shape;49163;p41">
                <a:extLst>
                  <a:ext uri="{FF2B5EF4-FFF2-40B4-BE49-F238E27FC236}">
                    <a16:creationId xmlns:a16="http://schemas.microsoft.com/office/drawing/2014/main" id="{9EF72874-A11F-03C0-6AEA-34DB999355B3}"/>
                  </a:ext>
                </a:extLst>
              </p:cNvPr>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0" name="Google Shape;49164;p41">
              <a:extLst>
                <a:ext uri="{FF2B5EF4-FFF2-40B4-BE49-F238E27FC236}">
                  <a16:creationId xmlns:a16="http://schemas.microsoft.com/office/drawing/2014/main" id="{6D35DF3A-F725-04A8-C9E7-6A5B73C72DE2}"/>
                </a:ext>
              </a:extLst>
            </p:cNvPr>
            <p:cNvGrpSpPr/>
            <p:nvPr/>
          </p:nvGrpSpPr>
          <p:grpSpPr>
            <a:xfrm>
              <a:off x="3620817" y="1738568"/>
              <a:ext cx="932541" cy="903851"/>
              <a:chOff x="4056003" y="764391"/>
              <a:chExt cx="1032143" cy="1000499"/>
            </a:xfrm>
          </p:grpSpPr>
          <p:sp>
            <p:nvSpPr>
              <p:cNvPr id="49131" name="Google Shape;49165;p41">
                <a:extLst>
                  <a:ext uri="{FF2B5EF4-FFF2-40B4-BE49-F238E27FC236}">
                    <a16:creationId xmlns:a16="http://schemas.microsoft.com/office/drawing/2014/main" id="{FC564850-8EBC-95A7-69C7-D378D3E73ED2}"/>
                  </a:ext>
                </a:extLst>
              </p:cNvPr>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32" name="Google Shape;49166;p41">
                <a:extLst>
                  <a:ext uri="{FF2B5EF4-FFF2-40B4-BE49-F238E27FC236}">
                    <a16:creationId xmlns:a16="http://schemas.microsoft.com/office/drawing/2014/main" id="{F56B3E44-327F-D3B1-1136-A9CAFE9B1F39}"/>
                  </a:ext>
                </a:extLst>
              </p:cNvPr>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33" name="Google Shape;49167;p41">
                <a:extLst>
                  <a:ext uri="{FF2B5EF4-FFF2-40B4-BE49-F238E27FC236}">
                    <a16:creationId xmlns:a16="http://schemas.microsoft.com/office/drawing/2014/main" id="{ED5590BD-BD9F-A886-9008-55A3F457E213}"/>
                  </a:ext>
                </a:extLst>
              </p:cNvPr>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34" name="Google Shape;49168;p41">
                <a:extLst>
                  <a:ext uri="{FF2B5EF4-FFF2-40B4-BE49-F238E27FC236}">
                    <a16:creationId xmlns:a16="http://schemas.microsoft.com/office/drawing/2014/main" id="{ED3CCCB5-5350-BF41-90C6-989F48FC6C7D}"/>
                  </a:ext>
                </a:extLst>
              </p:cNvPr>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sp>
        <p:nvSpPr>
          <p:cNvPr id="49138" name="Google Shape;49189;p41">
            <a:extLst>
              <a:ext uri="{FF2B5EF4-FFF2-40B4-BE49-F238E27FC236}">
                <a16:creationId xmlns:a16="http://schemas.microsoft.com/office/drawing/2014/main" id="{C60BC543-C723-8582-FDCF-6155FBC76A96}"/>
              </a:ext>
            </a:extLst>
          </p:cNvPr>
          <p:cNvSpPr txBox="1">
            <a:spLocks/>
          </p:cNvSpPr>
          <p:nvPr/>
        </p:nvSpPr>
        <p:spPr>
          <a:xfrm>
            <a:off x="6128474" y="2228126"/>
            <a:ext cx="2403900" cy="517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a:ea typeface="Source Code Pro"/>
                <a:cs typeface="Source Code Pro"/>
                <a:sym typeface="Source Code Pro"/>
              </a:defRPr>
            </a:lvl1pPr>
            <a:lvl2pPr marL="914400" marR="0" lvl="1"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2pPr>
            <a:lvl3pPr marL="1371600" marR="0" lvl="2"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3pPr>
            <a:lvl4pPr marL="1828800" marR="0" lvl="3"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4pPr>
            <a:lvl5pPr marL="2286000" marR="0" lvl="4"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5pPr>
            <a:lvl6pPr marL="2743200" marR="0" lvl="5"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6pPr>
            <a:lvl7pPr marL="3200400" marR="0" lvl="6"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7pPr>
            <a:lvl8pPr marL="3657600" marR="0" lvl="7"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8pPr>
            <a:lvl9pPr marL="4114800" marR="0" lvl="8"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9pPr>
          </a:lstStyle>
          <a:p>
            <a:pPr marL="0" indent="0"/>
            <a:r>
              <a:rPr lang="en-US" sz="2000" dirty="0"/>
              <a:t>Software</a:t>
            </a:r>
          </a:p>
        </p:txBody>
      </p:sp>
      <p:sp>
        <p:nvSpPr>
          <p:cNvPr id="49139" name="Google Shape;49190;p41">
            <a:extLst>
              <a:ext uri="{FF2B5EF4-FFF2-40B4-BE49-F238E27FC236}">
                <a16:creationId xmlns:a16="http://schemas.microsoft.com/office/drawing/2014/main" id="{DE93D62B-E3C9-6660-8574-E327B0D96102}"/>
              </a:ext>
            </a:extLst>
          </p:cNvPr>
          <p:cNvSpPr txBox="1">
            <a:spLocks/>
          </p:cNvSpPr>
          <p:nvPr/>
        </p:nvSpPr>
        <p:spPr>
          <a:xfrm>
            <a:off x="5317398" y="2419687"/>
            <a:ext cx="736228" cy="3584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600"/>
              <a:buFont typeface="Source Code Pro Medium"/>
              <a:buNone/>
              <a:defRPr sz="4000" b="0" i="0" u="none" strike="noStrike" cap="none">
                <a:solidFill>
                  <a:schemeClr val="lt1"/>
                </a:solidFill>
                <a:latin typeface="Source Code Pro Medium"/>
                <a:ea typeface="Source Code Pro Medium"/>
                <a:cs typeface="Source Code Pro Medium"/>
                <a:sym typeface="Source Code Pro Medium"/>
              </a:defRPr>
            </a:lvl1pPr>
            <a:lvl2pPr marR="0" lvl="1"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2pPr>
            <a:lvl3pPr marR="0" lvl="2"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3pPr>
            <a:lvl4pPr marR="0" lvl="3"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4pPr>
            <a:lvl5pPr marR="0" lvl="4"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5pPr>
            <a:lvl6pPr marR="0" lvl="5"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6pPr>
            <a:lvl7pPr marR="0" lvl="6"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7pPr>
            <a:lvl8pPr marR="0" lvl="7"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8pPr>
            <a:lvl9pPr marR="0" lvl="8"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9pPr>
          </a:lstStyle>
          <a:p>
            <a:r>
              <a:rPr lang="en" sz="3500" dirty="0"/>
              <a:t>04</a:t>
            </a:r>
          </a:p>
        </p:txBody>
      </p:sp>
      <p:grpSp>
        <p:nvGrpSpPr>
          <p:cNvPr id="49140" name="Google Shape;49160;p41">
            <a:extLst>
              <a:ext uri="{FF2B5EF4-FFF2-40B4-BE49-F238E27FC236}">
                <a16:creationId xmlns:a16="http://schemas.microsoft.com/office/drawing/2014/main" id="{2CFE63AF-D0F7-0594-B2D1-78A7DFB943AA}"/>
              </a:ext>
            </a:extLst>
          </p:cNvPr>
          <p:cNvGrpSpPr/>
          <p:nvPr/>
        </p:nvGrpSpPr>
        <p:grpSpPr>
          <a:xfrm>
            <a:off x="456630" y="3391340"/>
            <a:ext cx="736248" cy="684630"/>
            <a:chOff x="3620597" y="1738568"/>
            <a:chExt cx="932761" cy="903870"/>
          </a:xfrm>
        </p:grpSpPr>
        <p:grpSp>
          <p:nvGrpSpPr>
            <p:cNvPr id="49141" name="Google Shape;49161;p41">
              <a:extLst>
                <a:ext uri="{FF2B5EF4-FFF2-40B4-BE49-F238E27FC236}">
                  <a16:creationId xmlns:a16="http://schemas.microsoft.com/office/drawing/2014/main" id="{17BDD697-7FF6-AFB5-DE2F-C9A8C4D1C792}"/>
                </a:ext>
              </a:extLst>
            </p:cNvPr>
            <p:cNvGrpSpPr/>
            <p:nvPr/>
          </p:nvGrpSpPr>
          <p:grpSpPr>
            <a:xfrm>
              <a:off x="3620597" y="1738586"/>
              <a:ext cx="932690" cy="903852"/>
              <a:chOff x="1954207" y="514898"/>
              <a:chExt cx="1032308" cy="1000500"/>
            </a:xfrm>
          </p:grpSpPr>
          <p:sp>
            <p:nvSpPr>
              <p:cNvPr id="49147" name="Google Shape;49162;p41">
                <a:extLst>
                  <a:ext uri="{FF2B5EF4-FFF2-40B4-BE49-F238E27FC236}">
                    <a16:creationId xmlns:a16="http://schemas.microsoft.com/office/drawing/2014/main" id="{034A4409-B426-5458-19AD-C1408F70FBC7}"/>
                  </a:ext>
                </a:extLst>
              </p:cNvPr>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8" name="Google Shape;49163;p41">
                <a:extLst>
                  <a:ext uri="{FF2B5EF4-FFF2-40B4-BE49-F238E27FC236}">
                    <a16:creationId xmlns:a16="http://schemas.microsoft.com/office/drawing/2014/main" id="{10C68DD0-6453-B318-CA05-5CA7EA469C8F}"/>
                  </a:ext>
                </a:extLst>
              </p:cNvPr>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2" name="Google Shape;49164;p41">
              <a:extLst>
                <a:ext uri="{FF2B5EF4-FFF2-40B4-BE49-F238E27FC236}">
                  <a16:creationId xmlns:a16="http://schemas.microsoft.com/office/drawing/2014/main" id="{0940D080-2CB1-E4AB-1504-B43ED7600FC6}"/>
                </a:ext>
              </a:extLst>
            </p:cNvPr>
            <p:cNvGrpSpPr/>
            <p:nvPr/>
          </p:nvGrpSpPr>
          <p:grpSpPr>
            <a:xfrm>
              <a:off x="3620817" y="1738568"/>
              <a:ext cx="932541" cy="903851"/>
              <a:chOff x="4056003" y="764391"/>
              <a:chExt cx="1032143" cy="1000499"/>
            </a:xfrm>
          </p:grpSpPr>
          <p:sp>
            <p:nvSpPr>
              <p:cNvPr id="49143" name="Google Shape;49165;p41">
                <a:extLst>
                  <a:ext uri="{FF2B5EF4-FFF2-40B4-BE49-F238E27FC236}">
                    <a16:creationId xmlns:a16="http://schemas.microsoft.com/office/drawing/2014/main" id="{AB001673-F6FE-EAFD-A140-C8CB8A9276D9}"/>
                  </a:ext>
                </a:extLst>
              </p:cNvPr>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44" name="Google Shape;49166;p41">
                <a:extLst>
                  <a:ext uri="{FF2B5EF4-FFF2-40B4-BE49-F238E27FC236}">
                    <a16:creationId xmlns:a16="http://schemas.microsoft.com/office/drawing/2014/main" id="{07094123-AEB7-D56A-8BB8-AF3CC7F3EE87}"/>
                  </a:ext>
                </a:extLst>
              </p:cNvPr>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45" name="Google Shape;49167;p41">
                <a:extLst>
                  <a:ext uri="{FF2B5EF4-FFF2-40B4-BE49-F238E27FC236}">
                    <a16:creationId xmlns:a16="http://schemas.microsoft.com/office/drawing/2014/main" id="{324F6F15-F632-7E78-704C-7CE1583072AE}"/>
                  </a:ext>
                </a:extLst>
              </p:cNvPr>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146" name="Google Shape;49168;p41">
                <a:extLst>
                  <a:ext uri="{FF2B5EF4-FFF2-40B4-BE49-F238E27FC236}">
                    <a16:creationId xmlns:a16="http://schemas.microsoft.com/office/drawing/2014/main" id="{72843F5F-1520-CAA1-9FDF-BAC0375595AC}"/>
                  </a:ext>
                </a:extLst>
              </p:cNvPr>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grpSp>
        <p:nvGrpSpPr>
          <p:cNvPr id="49201" name="Google Shape;49160;p41">
            <a:extLst>
              <a:ext uri="{FF2B5EF4-FFF2-40B4-BE49-F238E27FC236}">
                <a16:creationId xmlns:a16="http://schemas.microsoft.com/office/drawing/2014/main" id="{65E5843B-EB8E-F456-F1F0-4F40874E628B}"/>
              </a:ext>
            </a:extLst>
          </p:cNvPr>
          <p:cNvGrpSpPr/>
          <p:nvPr/>
        </p:nvGrpSpPr>
        <p:grpSpPr>
          <a:xfrm>
            <a:off x="5317419" y="3386322"/>
            <a:ext cx="736248" cy="684630"/>
            <a:chOff x="3620597" y="1738568"/>
            <a:chExt cx="932761" cy="903870"/>
          </a:xfrm>
        </p:grpSpPr>
        <p:grpSp>
          <p:nvGrpSpPr>
            <p:cNvPr id="49202" name="Google Shape;49161;p41">
              <a:extLst>
                <a:ext uri="{FF2B5EF4-FFF2-40B4-BE49-F238E27FC236}">
                  <a16:creationId xmlns:a16="http://schemas.microsoft.com/office/drawing/2014/main" id="{F2FB7924-9846-DD43-3C91-D2A33E29E677}"/>
                </a:ext>
              </a:extLst>
            </p:cNvPr>
            <p:cNvGrpSpPr/>
            <p:nvPr/>
          </p:nvGrpSpPr>
          <p:grpSpPr>
            <a:xfrm>
              <a:off x="3620597" y="1738586"/>
              <a:ext cx="932690" cy="903852"/>
              <a:chOff x="1954207" y="514898"/>
              <a:chExt cx="1032308" cy="1000500"/>
            </a:xfrm>
          </p:grpSpPr>
          <p:sp>
            <p:nvSpPr>
              <p:cNvPr id="49208" name="Google Shape;49162;p41">
                <a:extLst>
                  <a:ext uri="{FF2B5EF4-FFF2-40B4-BE49-F238E27FC236}">
                    <a16:creationId xmlns:a16="http://schemas.microsoft.com/office/drawing/2014/main" id="{609B8447-9CBB-1912-50A7-527787F4D987}"/>
                  </a:ext>
                </a:extLst>
              </p:cNvPr>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9" name="Google Shape;49163;p41">
                <a:extLst>
                  <a:ext uri="{FF2B5EF4-FFF2-40B4-BE49-F238E27FC236}">
                    <a16:creationId xmlns:a16="http://schemas.microsoft.com/office/drawing/2014/main" id="{81DCAA20-FCA7-A343-E68A-7FAB398E47C8}"/>
                  </a:ext>
                </a:extLst>
              </p:cNvPr>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3" name="Google Shape;49164;p41">
              <a:extLst>
                <a:ext uri="{FF2B5EF4-FFF2-40B4-BE49-F238E27FC236}">
                  <a16:creationId xmlns:a16="http://schemas.microsoft.com/office/drawing/2014/main" id="{A645AEDC-3891-9226-C7EE-D4FFC942CBA1}"/>
                </a:ext>
              </a:extLst>
            </p:cNvPr>
            <p:cNvGrpSpPr/>
            <p:nvPr/>
          </p:nvGrpSpPr>
          <p:grpSpPr>
            <a:xfrm>
              <a:off x="3620817" y="1738568"/>
              <a:ext cx="932541" cy="903851"/>
              <a:chOff x="4056003" y="764391"/>
              <a:chExt cx="1032143" cy="1000499"/>
            </a:xfrm>
          </p:grpSpPr>
          <p:sp>
            <p:nvSpPr>
              <p:cNvPr id="49204" name="Google Shape;49165;p41">
                <a:extLst>
                  <a:ext uri="{FF2B5EF4-FFF2-40B4-BE49-F238E27FC236}">
                    <a16:creationId xmlns:a16="http://schemas.microsoft.com/office/drawing/2014/main" id="{334F7D01-1C16-5DB2-40E3-719A2AD394B3}"/>
                  </a:ext>
                </a:extLst>
              </p:cNvPr>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205" name="Google Shape;49166;p41">
                <a:extLst>
                  <a:ext uri="{FF2B5EF4-FFF2-40B4-BE49-F238E27FC236}">
                    <a16:creationId xmlns:a16="http://schemas.microsoft.com/office/drawing/2014/main" id="{C1BC54D0-759A-0B58-8449-0E9285F0A892}"/>
                  </a:ext>
                </a:extLst>
              </p:cNvPr>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206" name="Google Shape;49167;p41">
                <a:extLst>
                  <a:ext uri="{FF2B5EF4-FFF2-40B4-BE49-F238E27FC236}">
                    <a16:creationId xmlns:a16="http://schemas.microsoft.com/office/drawing/2014/main" id="{C0B5DCFE-E924-277C-27FB-68D835650EFF}"/>
                  </a:ext>
                </a:extLst>
              </p:cNvPr>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207" name="Google Shape;49168;p41">
                <a:extLst>
                  <a:ext uri="{FF2B5EF4-FFF2-40B4-BE49-F238E27FC236}">
                    <a16:creationId xmlns:a16="http://schemas.microsoft.com/office/drawing/2014/main" id="{684278FA-AB2C-D142-7062-481957A85F88}"/>
                  </a:ext>
                </a:extLst>
              </p:cNvPr>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sp>
        <p:nvSpPr>
          <p:cNvPr id="49211" name="Google Shape;49189;p41">
            <a:extLst>
              <a:ext uri="{FF2B5EF4-FFF2-40B4-BE49-F238E27FC236}">
                <a16:creationId xmlns:a16="http://schemas.microsoft.com/office/drawing/2014/main" id="{B182429D-40AC-C652-9B85-7EF0F9FCC10F}"/>
              </a:ext>
            </a:extLst>
          </p:cNvPr>
          <p:cNvSpPr txBox="1">
            <a:spLocks/>
          </p:cNvSpPr>
          <p:nvPr/>
        </p:nvSpPr>
        <p:spPr>
          <a:xfrm>
            <a:off x="6128474" y="3339617"/>
            <a:ext cx="2403900" cy="517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a:ea typeface="Source Code Pro"/>
                <a:cs typeface="Source Code Pro"/>
                <a:sym typeface="Source Code Pro"/>
              </a:defRPr>
            </a:lvl1pPr>
            <a:lvl2pPr marL="914400" marR="0" lvl="1"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2pPr>
            <a:lvl3pPr marL="1371600" marR="0" lvl="2"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3pPr>
            <a:lvl4pPr marL="1828800" marR="0" lvl="3"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4pPr>
            <a:lvl5pPr marL="2286000" marR="0" lvl="4"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5pPr>
            <a:lvl6pPr marL="2743200" marR="0" lvl="5"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6pPr>
            <a:lvl7pPr marL="3200400" marR="0" lvl="6"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7pPr>
            <a:lvl8pPr marL="3657600" marR="0" lvl="7"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8pPr>
            <a:lvl9pPr marL="4114800" marR="0" lvl="8"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9pPr>
          </a:lstStyle>
          <a:p>
            <a:pPr marL="0" indent="0"/>
            <a:r>
              <a:rPr lang="en-US" sz="2000" dirty="0"/>
              <a:t>Conclusion</a:t>
            </a:r>
          </a:p>
        </p:txBody>
      </p:sp>
      <p:sp>
        <p:nvSpPr>
          <p:cNvPr id="49212" name="Google Shape;49190;p41">
            <a:extLst>
              <a:ext uri="{FF2B5EF4-FFF2-40B4-BE49-F238E27FC236}">
                <a16:creationId xmlns:a16="http://schemas.microsoft.com/office/drawing/2014/main" id="{61CA8522-FD5E-AA04-3066-6B48BD95D276}"/>
              </a:ext>
            </a:extLst>
          </p:cNvPr>
          <p:cNvSpPr txBox="1">
            <a:spLocks/>
          </p:cNvSpPr>
          <p:nvPr/>
        </p:nvSpPr>
        <p:spPr>
          <a:xfrm>
            <a:off x="5317398" y="3531178"/>
            <a:ext cx="736228" cy="3584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600"/>
              <a:buFont typeface="Source Code Pro Medium"/>
              <a:buNone/>
              <a:defRPr sz="4000" b="0" i="0" u="none" strike="noStrike" cap="none">
                <a:solidFill>
                  <a:schemeClr val="lt1"/>
                </a:solidFill>
                <a:latin typeface="Source Code Pro Medium"/>
                <a:ea typeface="Source Code Pro Medium"/>
                <a:cs typeface="Source Code Pro Medium"/>
                <a:sym typeface="Source Code Pro Medium"/>
              </a:defRPr>
            </a:lvl1pPr>
            <a:lvl2pPr marR="0" lvl="1"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2pPr>
            <a:lvl3pPr marR="0" lvl="2"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3pPr>
            <a:lvl4pPr marR="0" lvl="3"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4pPr>
            <a:lvl5pPr marR="0" lvl="4"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5pPr>
            <a:lvl6pPr marR="0" lvl="5"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6pPr>
            <a:lvl7pPr marR="0" lvl="6"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7pPr>
            <a:lvl8pPr marR="0" lvl="7"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8pPr>
            <a:lvl9pPr marR="0" lvl="8"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9pPr>
          </a:lstStyle>
          <a:p>
            <a:r>
              <a:rPr lang="en" sz="3500" dirty="0"/>
              <a:t>06</a:t>
            </a:r>
          </a:p>
        </p:txBody>
      </p:sp>
      <p:sp>
        <p:nvSpPr>
          <p:cNvPr id="4" name="Google Shape;49190;p41">
            <a:extLst>
              <a:ext uri="{FF2B5EF4-FFF2-40B4-BE49-F238E27FC236}">
                <a16:creationId xmlns:a16="http://schemas.microsoft.com/office/drawing/2014/main" id="{290133DC-21B2-E342-1417-1898530A54AC}"/>
              </a:ext>
            </a:extLst>
          </p:cNvPr>
          <p:cNvSpPr txBox="1">
            <a:spLocks/>
          </p:cNvSpPr>
          <p:nvPr/>
        </p:nvSpPr>
        <p:spPr>
          <a:xfrm>
            <a:off x="472856" y="3503042"/>
            <a:ext cx="736228" cy="3584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600"/>
              <a:buFont typeface="Source Code Pro Medium"/>
              <a:buNone/>
              <a:defRPr sz="4000" b="0" i="0" u="none" strike="noStrike" cap="none">
                <a:solidFill>
                  <a:schemeClr val="lt1"/>
                </a:solidFill>
                <a:latin typeface="Source Code Pro Medium"/>
                <a:ea typeface="Source Code Pro Medium"/>
                <a:cs typeface="Source Code Pro Medium"/>
                <a:sym typeface="Source Code Pro Medium"/>
              </a:defRPr>
            </a:lvl1pPr>
            <a:lvl2pPr marR="0" lvl="1"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2pPr>
            <a:lvl3pPr marR="0" lvl="2"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3pPr>
            <a:lvl4pPr marR="0" lvl="3"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4pPr>
            <a:lvl5pPr marR="0" lvl="4"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5pPr>
            <a:lvl6pPr marR="0" lvl="5"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6pPr>
            <a:lvl7pPr marR="0" lvl="6"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7pPr>
            <a:lvl8pPr marR="0" lvl="7"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8pPr>
            <a:lvl9pPr marR="0" lvl="8" algn="ctr" rtl="0">
              <a:lnSpc>
                <a:spcPct val="100000"/>
              </a:lnSpc>
              <a:spcBef>
                <a:spcPts val="0"/>
              </a:spcBef>
              <a:spcAft>
                <a:spcPts val="0"/>
              </a:spcAft>
              <a:buClr>
                <a:schemeClr val="lt1"/>
              </a:buClr>
              <a:buSzPts val="4600"/>
              <a:buFont typeface="Source Code Pro Medium"/>
              <a:buNone/>
              <a:defRPr sz="4600" b="0" i="0" u="none" strike="noStrike" cap="none">
                <a:solidFill>
                  <a:schemeClr val="lt1"/>
                </a:solidFill>
                <a:latin typeface="Source Code Pro Medium"/>
                <a:ea typeface="Source Code Pro Medium"/>
                <a:cs typeface="Source Code Pro Medium"/>
                <a:sym typeface="Source Code Pro Medium"/>
              </a:defRPr>
            </a:lvl9pPr>
          </a:lstStyle>
          <a:p>
            <a:r>
              <a:rPr lang="en" sz="3500" dirty="0"/>
              <a:t>05</a:t>
            </a:r>
          </a:p>
        </p:txBody>
      </p:sp>
      <p:sp>
        <p:nvSpPr>
          <p:cNvPr id="5" name="Google Shape;49189;p41">
            <a:extLst>
              <a:ext uri="{FF2B5EF4-FFF2-40B4-BE49-F238E27FC236}">
                <a16:creationId xmlns:a16="http://schemas.microsoft.com/office/drawing/2014/main" id="{312C390B-07CF-2369-1A81-BBC6793CAD4F}"/>
              </a:ext>
            </a:extLst>
          </p:cNvPr>
          <p:cNvSpPr txBox="1">
            <a:spLocks/>
          </p:cNvSpPr>
          <p:nvPr/>
        </p:nvSpPr>
        <p:spPr>
          <a:xfrm>
            <a:off x="1352737" y="3347638"/>
            <a:ext cx="2403900" cy="517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a:ea typeface="Source Code Pro"/>
                <a:cs typeface="Source Code Pro"/>
                <a:sym typeface="Source Code Pro"/>
              </a:defRPr>
            </a:lvl1pPr>
            <a:lvl2pPr marL="914400" marR="0" lvl="1"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2pPr>
            <a:lvl3pPr marL="1371600" marR="0" lvl="2"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3pPr>
            <a:lvl4pPr marL="1828800" marR="0" lvl="3"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4pPr>
            <a:lvl5pPr marL="2286000" marR="0" lvl="4"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5pPr>
            <a:lvl6pPr marL="2743200" marR="0" lvl="5"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6pPr>
            <a:lvl7pPr marL="3200400" marR="0" lvl="6"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7pPr>
            <a:lvl8pPr marL="3657600" marR="0" lvl="7"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8pPr>
            <a:lvl9pPr marL="4114800" marR="0" lvl="8" indent="-317500" algn="l" rtl="0">
              <a:lnSpc>
                <a:spcPct val="90000"/>
              </a:lnSpc>
              <a:spcBef>
                <a:spcPts val="0"/>
              </a:spcBef>
              <a:spcAft>
                <a:spcPts val="0"/>
              </a:spcAft>
              <a:buClr>
                <a:schemeClr val="lt1"/>
              </a:buClr>
              <a:buSzPts val="2400"/>
              <a:buFont typeface="Source Code Pro SemiBold"/>
              <a:buNone/>
              <a:defRPr sz="2400" b="0" i="0" u="none" strike="noStrike" cap="none">
                <a:solidFill>
                  <a:schemeClr val="lt1"/>
                </a:solidFill>
                <a:latin typeface="Source Code Pro SemiBold"/>
                <a:ea typeface="Source Code Pro SemiBold"/>
                <a:cs typeface="Source Code Pro SemiBold"/>
                <a:sym typeface="Source Code Pro SemiBold"/>
              </a:defRPr>
            </a:lvl9pPr>
          </a:lstStyle>
          <a:p>
            <a:pPr marL="0" indent="0"/>
            <a:r>
              <a:rPr lang="en-US" sz="2000" dirty="0"/>
              <a:t>Result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948"/>
        <p:cNvGrpSpPr/>
        <p:nvPr/>
      </p:nvGrpSpPr>
      <p:grpSpPr>
        <a:xfrm>
          <a:off x="0" y="0"/>
          <a:ext cx="0" cy="0"/>
          <a:chOff x="0" y="0"/>
          <a:chExt cx="0" cy="0"/>
        </a:xfrm>
      </p:grpSpPr>
      <p:sp>
        <p:nvSpPr>
          <p:cNvPr id="49949" name="Google Shape;49949;p52"/>
          <p:cNvSpPr txBox="1">
            <a:spLocks noGrp="1"/>
          </p:cNvSpPr>
          <p:nvPr>
            <p:ph type="title"/>
          </p:nvPr>
        </p:nvSpPr>
        <p:spPr>
          <a:xfrm>
            <a:off x="222208" y="440833"/>
            <a:ext cx="8921792"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dirty="0"/>
              <a:t>Deepfakes: Advertising &amp; Marketing</a:t>
            </a:r>
            <a:endParaRPr sz="3000" dirty="0"/>
          </a:p>
        </p:txBody>
      </p:sp>
      <p:sp>
        <p:nvSpPr>
          <p:cNvPr id="26" name="Google Shape;49622;p46">
            <a:extLst>
              <a:ext uri="{FF2B5EF4-FFF2-40B4-BE49-F238E27FC236}">
                <a16:creationId xmlns:a16="http://schemas.microsoft.com/office/drawing/2014/main" id="{26AD899D-E905-53E9-4C84-1294BBB41E11}"/>
              </a:ext>
            </a:extLst>
          </p:cNvPr>
          <p:cNvSpPr txBox="1">
            <a:spLocks/>
          </p:cNvSpPr>
          <p:nvPr/>
        </p:nvSpPr>
        <p:spPr>
          <a:xfrm>
            <a:off x="713225" y="1724534"/>
            <a:ext cx="8278375" cy="17372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1pPr>
            <a:lvl2pPr marL="914400" marR="0" lvl="1"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2pPr>
            <a:lvl3pPr marL="1371600" marR="0" lvl="2"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3pPr>
            <a:lvl4pPr marL="1828800" marR="0" lvl="3"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4pPr>
            <a:lvl5pPr marL="2286000" marR="0" lvl="4"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5pPr>
            <a:lvl6pPr marL="2743200" marR="0" lvl="5"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6pPr>
            <a:lvl7pPr marL="3200400" marR="0" lvl="6"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7pPr>
            <a:lvl8pPr marL="3657600" marR="0" lvl="7"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8pPr>
            <a:lvl9pPr marL="4114800" marR="0" lvl="8"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9pPr>
          </a:lstStyle>
          <a:p>
            <a:pPr marL="0" indent="0"/>
            <a:r>
              <a:rPr lang="en-US" dirty="0"/>
              <a:t>Deepfakes offer brands innovative opportunities to extend reach and reduce marketing costs. For instance, Zalando's #</a:t>
            </a:r>
            <a:r>
              <a:rPr lang="en-US" dirty="0" err="1"/>
              <a:t>whereeveryouare</a:t>
            </a:r>
            <a:r>
              <a:rPr lang="en-US" dirty="0"/>
              <a:t> campaign used deepfake technology featuring Cara Delevingne to create 290,000 localized ads across Europe efficiently, without the need for multiple takes or language preparation. Similarly, Mondelez's campaign with Shah Rukh Khan at the Cannes Lions Festival utilized a deepfake to personalize ads for small businesses, demonstrating the potential for cost-effective and impactful marketing strategies leveraging deepfake technology.</a:t>
            </a:r>
          </a:p>
        </p:txBody>
      </p:sp>
      <p:grpSp>
        <p:nvGrpSpPr>
          <p:cNvPr id="7" name="Google Shape;52302;p81">
            <a:extLst>
              <a:ext uri="{FF2B5EF4-FFF2-40B4-BE49-F238E27FC236}">
                <a16:creationId xmlns:a16="http://schemas.microsoft.com/office/drawing/2014/main" id="{297B07ED-98F4-F4B4-AD71-C0BC99677B9A}"/>
              </a:ext>
            </a:extLst>
          </p:cNvPr>
          <p:cNvGrpSpPr/>
          <p:nvPr/>
        </p:nvGrpSpPr>
        <p:grpSpPr>
          <a:xfrm rot="10800000">
            <a:off x="2906804" y="1312120"/>
            <a:ext cx="6237196" cy="306782"/>
            <a:chOff x="6336019" y="3733725"/>
            <a:chExt cx="2566206" cy="351310"/>
          </a:xfrm>
          <a:solidFill>
            <a:schemeClr val="bg1"/>
          </a:solidFill>
        </p:grpSpPr>
        <p:sp>
          <p:nvSpPr>
            <p:cNvPr id="8" name="Google Shape;52303;p81">
              <a:extLst>
                <a:ext uri="{FF2B5EF4-FFF2-40B4-BE49-F238E27FC236}">
                  <a16:creationId xmlns:a16="http://schemas.microsoft.com/office/drawing/2014/main" id="{27FBA8F2-5F30-5CA2-C42E-E914FAD49CD2}"/>
                </a:ext>
              </a:extLst>
            </p:cNvPr>
            <p:cNvSpPr/>
            <p:nvPr/>
          </p:nvSpPr>
          <p:spPr>
            <a:xfrm>
              <a:off x="6336019" y="3733735"/>
              <a:ext cx="1881300" cy="351300"/>
            </a:xfrm>
            <a:prstGeom prst="homePlate">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2304;p81">
              <a:extLst>
                <a:ext uri="{FF2B5EF4-FFF2-40B4-BE49-F238E27FC236}">
                  <a16:creationId xmlns:a16="http://schemas.microsoft.com/office/drawing/2014/main" id="{9B0A0125-C3EC-37C7-B97E-2AC91581DD16}"/>
                </a:ext>
              </a:extLst>
            </p:cNvPr>
            <p:cNvSpPr/>
            <p:nvPr/>
          </p:nvSpPr>
          <p:spPr>
            <a:xfrm>
              <a:off x="8098525" y="3733725"/>
              <a:ext cx="346500" cy="351300"/>
            </a:xfrm>
            <a:prstGeom prst="chevron">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2305;p81">
              <a:extLst>
                <a:ext uri="{FF2B5EF4-FFF2-40B4-BE49-F238E27FC236}">
                  <a16:creationId xmlns:a16="http://schemas.microsoft.com/office/drawing/2014/main" id="{807D811F-148B-6052-2FE2-26A8CEAC06C1}"/>
                </a:ext>
              </a:extLst>
            </p:cNvPr>
            <p:cNvSpPr/>
            <p:nvPr/>
          </p:nvSpPr>
          <p:spPr>
            <a:xfrm>
              <a:off x="8327125" y="3733725"/>
              <a:ext cx="346500" cy="351300"/>
            </a:xfrm>
            <a:prstGeom prst="chevron">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2306;p81">
              <a:extLst>
                <a:ext uri="{FF2B5EF4-FFF2-40B4-BE49-F238E27FC236}">
                  <a16:creationId xmlns:a16="http://schemas.microsoft.com/office/drawing/2014/main" id="{FBA46247-A4CC-B67E-7623-0ADCF45D4268}"/>
                </a:ext>
              </a:extLst>
            </p:cNvPr>
            <p:cNvSpPr/>
            <p:nvPr/>
          </p:nvSpPr>
          <p:spPr>
            <a:xfrm>
              <a:off x="8555725" y="3733725"/>
              <a:ext cx="346500" cy="351300"/>
            </a:xfrm>
            <a:prstGeom prst="chevron">
              <a:avLst>
                <a:gd name="adj" fmla="val 50000"/>
              </a:avLst>
            </a:prstGeom>
            <a:grpFill/>
            <a:ln>
              <a:solidFill>
                <a:schemeClr val="tx1">
                  <a:lumMod val="50000"/>
                  <a:lumOff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 name="Google Shape;50252;p54">
            <a:extLst>
              <a:ext uri="{FF2B5EF4-FFF2-40B4-BE49-F238E27FC236}">
                <a16:creationId xmlns:a16="http://schemas.microsoft.com/office/drawing/2014/main" id="{48D2002B-5DEF-6787-2EB2-91B92853007F}"/>
              </a:ext>
            </a:extLst>
          </p:cNvPr>
          <p:cNvPicPr preferRelativeResize="0"/>
          <p:nvPr/>
        </p:nvPicPr>
        <p:blipFill rotWithShape="1">
          <a:blip r:embed="rId3">
            <a:alphaModFix/>
          </a:blip>
          <a:srcRect l="24288"/>
          <a:stretch/>
        </p:blipFill>
        <p:spPr>
          <a:xfrm rot="3597141" flipH="1">
            <a:off x="-1942" y="3713055"/>
            <a:ext cx="1924240" cy="2752768"/>
          </a:xfrm>
          <a:prstGeom prst="rect">
            <a:avLst/>
          </a:prstGeom>
          <a:noFill/>
          <a:ln>
            <a:noFill/>
          </a:ln>
        </p:spPr>
      </p:pic>
      <p:grpSp>
        <p:nvGrpSpPr>
          <p:cNvPr id="23" name="Google Shape;59072;p93">
            <a:extLst>
              <a:ext uri="{FF2B5EF4-FFF2-40B4-BE49-F238E27FC236}">
                <a16:creationId xmlns:a16="http://schemas.microsoft.com/office/drawing/2014/main" id="{8C6A6F71-DC43-9832-8D7C-994A18FBDF60}"/>
              </a:ext>
            </a:extLst>
          </p:cNvPr>
          <p:cNvGrpSpPr/>
          <p:nvPr/>
        </p:nvGrpSpPr>
        <p:grpSpPr>
          <a:xfrm>
            <a:off x="5207362" y="1328341"/>
            <a:ext cx="274320" cy="274320"/>
            <a:chOff x="266768" y="1721375"/>
            <a:chExt cx="397907" cy="397887"/>
          </a:xfrm>
          <a:solidFill>
            <a:schemeClr val="tx1">
              <a:lumMod val="75000"/>
              <a:lumOff val="25000"/>
            </a:schemeClr>
          </a:solidFill>
        </p:grpSpPr>
        <p:sp>
          <p:nvSpPr>
            <p:cNvPr id="24" name="Google Shape;59073;p93">
              <a:extLst>
                <a:ext uri="{FF2B5EF4-FFF2-40B4-BE49-F238E27FC236}">
                  <a16:creationId xmlns:a16="http://schemas.microsoft.com/office/drawing/2014/main" id="{36508680-2057-56FA-4EB2-B6B0F1B02F15}"/>
                </a:ext>
              </a:extLst>
            </p:cNvPr>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9074;p93">
              <a:extLst>
                <a:ext uri="{FF2B5EF4-FFF2-40B4-BE49-F238E27FC236}">
                  <a16:creationId xmlns:a16="http://schemas.microsoft.com/office/drawing/2014/main" id="{D6600C89-FBDA-5350-2D56-2A70021589D3}"/>
                </a:ext>
              </a:extLst>
            </p:cNvPr>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59075;p93">
            <a:extLst>
              <a:ext uri="{FF2B5EF4-FFF2-40B4-BE49-F238E27FC236}">
                <a16:creationId xmlns:a16="http://schemas.microsoft.com/office/drawing/2014/main" id="{0FAFC44B-2140-6515-DD94-AA90613D98B8}"/>
              </a:ext>
            </a:extLst>
          </p:cNvPr>
          <p:cNvGrpSpPr/>
          <p:nvPr/>
        </p:nvGrpSpPr>
        <p:grpSpPr>
          <a:xfrm>
            <a:off x="7114420" y="1328341"/>
            <a:ext cx="274320" cy="274320"/>
            <a:chOff x="2408992" y="1722875"/>
            <a:chExt cx="397761" cy="397093"/>
          </a:xfrm>
          <a:solidFill>
            <a:schemeClr val="tx1">
              <a:lumMod val="75000"/>
              <a:lumOff val="25000"/>
            </a:schemeClr>
          </a:solidFill>
        </p:grpSpPr>
        <p:sp>
          <p:nvSpPr>
            <p:cNvPr id="28" name="Google Shape;59076;p93">
              <a:extLst>
                <a:ext uri="{FF2B5EF4-FFF2-40B4-BE49-F238E27FC236}">
                  <a16:creationId xmlns:a16="http://schemas.microsoft.com/office/drawing/2014/main" id="{124340C1-68D5-D384-D5E4-B9AD63E6B8F7}"/>
                </a:ext>
              </a:extLst>
            </p:cNvPr>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9077;p93">
              <a:extLst>
                <a:ext uri="{FF2B5EF4-FFF2-40B4-BE49-F238E27FC236}">
                  <a16:creationId xmlns:a16="http://schemas.microsoft.com/office/drawing/2014/main" id="{C90C6A26-C4DA-E3EB-51CE-3218428866E7}"/>
                </a:ext>
              </a:extLst>
            </p:cNvPr>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59087;p93">
            <a:extLst>
              <a:ext uri="{FF2B5EF4-FFF2-40B4-BE49-F238E27FC236}">
                <a16:creationId xmlns:a16="http://schemas.microsoft.com/office/drawing/2014/main" id="{7403AFB7-2F21-E98D-5571-0C9EA28DE319}"/>
              </a:ext>
            </a:extLst>
          </p:cNvPr>
          <p:cNvGrpSpPr/>
          <p:nvPr/>
        </p:nvGrpSpPr>
        <p:grpSpPr>
          <a:xfrm>
            <a:off x="5670306" y="1328341"/>
            <a:ext cx="274320" cy="274320"/>
            <a:chOff x="864491" y="1723250"/>
            <a:chExt cx="397866" cy="397887"/>
          </a:xfrm>
          <a:solidFill>
            <a:schemeClr val="tx1">
              <a:lumMod val="75000"/>
              <a:lumOff val="25000"/>
            </a:schemeClr>
          </a:solidFill>
        </p:grpSpPr>
        <p:sp>
          <p:nvSpPr>
            <p:cNvPr id="31" name="Google Shape;59088;p93">
              <a:extLst>
                <a:ext uri="{FF2B5EF4-FFF2-40B4-BE49-F238E27FC236}">
                  <a16:creationId xmlns:a16="http://schemas.microsoft.com/office/drawing/2014/main" id="{9E93B99B-123E-D61E-F7EA-B99059C21821}"/>
                </a:ext>
              </a:extLst>
            </p:cNvPr>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9089;p93">
              <a:extLst>
                <a:ext uri="{FF2B5EF4-FFF2-40B4-BE49-F238E27FC236}">
                  <a16:creationId xmlns:a16="http://schemas.microsoft.com/office/drawing/2014/main" id="{556142EE-6C05-4E18-1917-46864A6A2984}"/>
                </a:ext>
              </a:extLst>
            </p:cNvPr>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9090;p93">
              <a:extLst>
                <a:ext uri="{FF2B5EF4-FFF2-40B4-BE49-F238E27FC236}">
                  <a16:creationId xmlns:a16="http://schemas.microsoft.com/office/drawing/2014/main" id="{744E7EF3-C33A-D601-9391-9F455650CC30}"/>
                </a:ext>
              </a:extLst>
            </p:cNvPr>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59091;p93">
            <a:extLst>
              <a:ext uri="{FF2B5EF4-FFF2-40B4-BE49-F238E27FC236}">
                <a16:creationId xmlns:a16="http://schemas.microsoft.com/office/drawing/2014/main" id="{A2AFA571-2755-7265-7D2C-A963F056FFB7}"/>
              </a:ext>
            </a:extLst>
          </p:cNvPr>
          <p:cNvSpPr/>
          <p:nvPr/>
        </p:nvSpPr>
        <p:spPr>
          <a:xfrm>
            <a:off x="6140524" y="1328344"/>
            <a:ext cx="309806" cy="274320"/>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59092;p93">
            <a:extLst>
              <a:ext uri="{FF2B5EF4-FFF2-40B4-BE49-F238E27FC236}">
                <a16:creationId xmlns:a16="http://schemas.microsoft.com/office/drawing/2014/main" id="{24C5108B-B14C-657F-8CDE-ACB71EF29E41}"/>
              </a:ext>
            </a:extLst>
          </p:cNvPr>
          <p:cNvGrpSpPr/>
          <p:nvPr/>
        </p:nvGrpSpPr>
        <p:grpSpPr>
          <a:xfrm>
            <a:off x="6645215" y="1328341"/>
            <a:ext cx="274320" cy="274320"/>
            <a:chOff x="1190625" y="238125"/>
            <a:chExt cx="5235075" cy="5235075"/>
          </a:xfrm>
          <a:solidFill>
            <a:schemeClr val="tx1">
              <a:lumMod val="75000"/>
              <a:lumOff val="25000"/>
            </a:schemeClr>
          </a:solidFill>
        </p:grpSpPr>
        <p:sp>
          <p:nvSpPr>
            <p:cNvPr id="36" name="Google Shape;59093;p93">
              <a:extLst>
                <a:ext uri="{FF2B5EF4-FFF2-40B4-BE49-F238E27FC236}">
                  <a16:creationId xmlns:a16="http://schemas.microsoft.com/office/drawing/2014/main" id="{59223A5B-5B59-F683-E7D7-38CE5FC412B3}"/>
                </a:ext>
              </a:extLst>
            </p:cNvPr>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9094;p93">
              <a:extLst>
                <a:ext uri="{FF2B5EF4-FFF2-40B4-BE49-F238E27FC236}">
                  <a16:creationId xmlns:a16="http://schemas.microsoft.com/office/drawing/2014/main" id="{6A11CB95-69BC-C4F5-6ACC-0928289BDA1A}"/>
                </a:ext>
              </a:extLst>
            </p:cNvPr>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roup 37">
            <a:extLst>
              <a:ext uri="{FF2B5EF4-FFF2-40B4-BE49-F238E27FC236}">
                <a16:creationId xmlns:a16="http://schemas.microsoft.com/office/drawing/2014/main" id="{7E0733DD-43D8-03AC-63C0-8F2AF477A6FC}"/>
              </a:ext>
            </a:extLst>
          </p:cNvPr>
          <p:cNvGrpSpPr/>
          <p:nvPr/>
        </p:nvGrpSpPr>
        <p:grpSpPr>
          <a:xfrm>
            <a:off x="3817936" y="3264193"/>
            <a:ext cx="1730336" cy="1630223"/>
            <a:chOff x="4908094" y="2620043"/>
            <a:chExt cx="2103601" cy="2103600"/>
          </a:xfrm>
        </p:grpSpPr>
        <p:sp>
          <p:nvSpPr>
            <p:cNvPr id="39" name="Google Shape;49638;p46">
              <a:extLst>
                <a:ext uri="{FF2B5EF4-FFF2-40B4-BE49-F238E27FC236}">
                  <a16:creationId xmlns:a16="http://schemas.microsoft.com/office/drawing/2014/main" id="{D329BB05-6B37-5E96-FE61-AC45836ABF41}"/>
                </a:ext>
              </a:extLst>
            </p:cNvPr>
            <p:cNvSpPr/>
            <p:nvPr/>
          </p:nvSpPr>
          <p:spPr>
            <a:xfrm rot="10800000" flipH="1">
              <a:off x="6728994" y="310675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pic>
          <p:nvPicPr>
            <p:cNvPr id="40" name="Google Shape;49624;p46">
              <a:extLst>
                <a:ext uri="{FF2B5EF4-FFF2-40B4-BE49-F238E27FC236}">
                  <a16:creationId xmlns:a16="http://schemas.microsoft.com/office/drawing/2014/main" id="{D2E30F0D-AB58-7FA9-617A-C1CBC29C8374}"/>
                </a:ext>
              </a:extLst>
            </p:cNvPr>
            <p:cNvPicPr preferRelativeResize="0">
              <a:picLocks/>
            </p:cNvPicPr>
            <p:nvPr/>
          </p:nvPicPr>
          <p:blipFill>
            <a:blip r:embed="rId4"/>
            <a:srcRect t="2893" b="2893"/>
            <a:stretch/>
          </p:blipFill>
          <p:spPr>
            <a:xfrm>
              <a:off x="4908095" y="2620043"/>
              <a:ext cx="2103600" cy="210360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pic>
        <p:sp>
          <p:nvSpPr>
            <p:cNvPr id="41" name="Google Shape;49636;p46">
              <a:extLst>
                <a:ext uri="{FF2B5EF4-FFF2-40B4-BE49-F238E27FC236}">
                  <a16:creationId xmlns:a16="http://schemas.microsoft.com/office/drawing/2014/main" id="{695A665E-2724-CBE5-4AE0-A30141DFD73E}"/>
                </a:ext>
              </a:extLst>
            </p:cNvPr>
            <p:cNvSpPr/>
            <p:nvPr/>
          </p:nvSpPr>
          <p:spPr>
            <a:xfrm>
              <a:off x="49080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2" name="Google Shape;49637;p46">
              <a:extLst>
                <a:ext uri="{FF2B5EF4-FFF2-40B4-BE49-F238E27FC236}">
                  <a16:creationId xmlns:a16="http://schemas.microsoft.com/office/drawing/2014/main" id="{7D1235FE-0E67-80DE-CF2C-E61786CFA15B}"/>
                </a:ext>
              </a:extLst>
            </p:cNvPr>
            <p:cNvSpPr/>
            <p:nvPr/>
          </p:nvSpPr>
          <p:spPr>
            <a:xfrm flipH="1">
              <a:off x="67289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3" name="Google Shape;49638;p46">
              <a:extLst>
                <a:ext uri="{FF2B5EF4-FFF2-40B4-BE49-F238E27FC236}">
                  <a16:creationId xmlns:a16="http://schemas.microsoft.com/office/drawing/2014/main" id="{00A82D49-D522-5384-2206-88352F5C4A02}"/>
                </a:ext>
              </a:extLst>
            </p:cNvPr>
            <p:cNvSpPr/>
            <p:nvPr/>
          </p:nvSpPr>
          <p:spPr>
            <a:xfrm rot="10800000" flipH="1">
              <a:off x="49080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4" name="Google Shape;49639;p46">
              <a:extLst>
                <a:ext uri="{FF2B5EF4-FFF2-40B4-BE49-F238E27FC236}">
                  <a16:creationId xmlns:a16="http://schemas.microsoft.com/office/drawing/2014/main" id="{5818D3CA-7DDD-B5AE-A051-129A33D38ACC}"/>
                </a:ext>
              </a:extLst>
            </p:cNvPr>
            <p:cNvSpPr/>
            <p:nvPr/>
          </p:nvSpPr>
          <p:spPr>
            <a:xfrm rot="10800000">
              <a:off x="67289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spTree>
    <p:extLst>
      <p:ext uri="{BB962C8B-B14F-4D97-AF65-F5344CB8AC3E}">
        <p14:creationId xmlns:p14="http://schemas.microsoft.com/office/powerpoint/2010/main" val="14882572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614"/>
        <p:cNvGrpSpPr/>
        <p:nvPr/>
      </p:nvGrpSpPr>
      <p:grpSpPr>
        <a:xfrm>
          <a:off x="0" y="0"/>
          <a:ext cx="0" cy="0"/>
          <a:chOff x="0" y="0"/>
          <a:chExt cx="0" cy="0"/>
        </a:xfrm>
      </p:grpSpPr>
      <p:sp>
        <p:nvSpPr>
          <p:cNvPr id="49615" name="Google Shape;49615;p45"/>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Deepfakes: Legal Validity</a:t>
            </a:r>
            <a:endParaRPr dirty="0"/>
          </a:p>
        </p:txBody>
      </p:sp>
      <p:sp>
        <p:nvSpPr>
          <p:cNvPr id="49616" name="Google Shape;49616;p45"/>
          <p:cNvSpPr txBox="1">
            <a:spLocks noGrp="1"/>
          </p:cNvSpPr>
          <p:nvPr>
            <p:ph type="subTitle" idx="1"/>
          </p:nvPr>
        </p:nvSpPr>
        <p:spPr>
          <a:xfrm>
            <a:off x="1025232" y="1298101"/>
            <a:ext cx="4216239" cy="3324474"/>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Deepfakes pose significant legal challenges due to their potential to cause emotional, financial, and physical harm. While some deepfakes may be protected under the First Amendment as forms of commentary, satire, or parody, legal actions are increasingly being pursued to address their misuse. Victims have legal remedies such as trademark claims, particularly if the deepfake exploits celebrity likeness for commercial gain, and copyright infringement actions against unauthorized use of copyrighted materials. Additionally, state laws in Hawaii, Texas, Virginia, and Wyoming criminalize pornographic deepfakes, while laws in Texas and California address political deepfakes, highlighting ongoing efforts to mitigate their harmful impacts through legislative measures.</a:t>
            </a:r>
            <a:endParaRPr dirty="0"/>
          </a:p>
        </p:txBody>
      </p:sp>
      <p:grpSp>
        <p:nvGrpSpPr>
          <p:cNvPr id="2" name="Group 1">
            <a:extLst>
              <a:ext uri="{FF2B5EF4-FFF2-40B4-BE49-F238E27FC236}">
                <a16:creationId xmlns:a16="http://schemas.microsoft.com/office/drawing/2014/main" id="{D18B47AE-D447-600A-521D-F90C1996660C}"/>
              </a:ext>
            </a:extLst>
          </p:cNvPr>
          <p:cNvGrpSpPr/>
          <p:nvPr/>
        </p:nvGrpSpPr>
        <p:grpSpPr>
          <a:xfrm>
            <a:off x="5447015" y="1274892"/>
            <a:ext cx="2864229" cy="3347683"/>
            <a:chOff x="4981650" y="1085524"/>
            <a:chExt cx="3182100" cy="3625269"/>
          </a:xfrm>
        </p:grpSpPr>
        <p:pic>
          <p:nvPicPr>
            <p:cNvPr id="3" name="Google Shape;49624;p46">
              <a:extLst>
                <a:ext uri="{FF2B5EF4-FFF2-40B4-BE49-F238E27FC236}">
                  <a16:creationId xmlns:a16="http://schemas.microsoft.com/office/drawing/2014/main" id="{1C1A2F5E-3D87-A535-02EE-61AEB9B64A33}"/>
                </a:ext>
              </a:extLst>
            </p:cNvPr>
            <p:cNvPicPr preferRelativeResize="0">
              <a:picLocks/>
            </p:cNvPicPr>
            <p:nvPr/>
          </p:nvPicPr>
          <p:blipFill>
            <a:blip r:embed="rId3"/>
            <a:srcRect l="7221" r="7221"/>
            <a:stretch/>
          </p:blipFill>
          <p:spPr>
            <a:xfrm>
              <a:off x="4981650" y="1085525"/>
              <a:ext cx="3182100" cy="3625268"/>
            </a:xfrm>
            <a:prstGeom prst="rect">
              <a:avLst/>
            </a:prstGeom>
            <a:noFill/>
            <a:ln>
              <a:noFill/>
            </a:ln>
          </p:spPr>
        </p:pic>
        <p:grpSp>
          <p:nvGrpSpPr>
            <p:cNvPr id="4" name="Google Shape;49419;p44">
              <a:extLst>
                <a:ext uri="{FF2B5EF4-FFF2-40B4-BE49-F238E27FC236}">
                  <a16:creationId xmlns:a16="http://schemas.microsoft.com/office/drawing/2014/main" id="{7F6095E6-2403-0EAE-0BD2-B7E0D84AA359}"/>
                </a:ext>
              </a:extLst>
            </p:cNvPr>
            <p:cNvGrpSpPr/>
            <p:nvPr/>
          </p:nvGrpSpPr>
          <p:grpSpPr>
            <a:xfrm>
              <a:off x="4981650" y="1085524"/>
              <a:ext cx="3182100" cy="3625268"/>
              <a:chOff x="1329897" y="1212750"/>
              <a:chExt cx="6484250" cy="2718000"/>
            </a:xfrm>
          </p:grpSpPr>
          <p:sp>
            <p:nvSpPr>
              <p:cNvPr id="5" name="Google Shape;49420;p44">
                <a:extLst>
                  <a:ext uri="{FF2B5EF4-FFF2-40B4-BE49-F238E27FC236}">
                    <a16:creationId xmlns:a16="http://schemas.microsoft.com/office/drawing/2014/main" id="{41BFB8B7-AA8B-E0E6-4F26-5C661D4BCB81}"/>
                  </a:ext>
                </a:extLst>
              </p:cNvPr>
              <p:cNvSpPr/>
              <p:nvPr/>
            </p:nvSpPr>
            <p:spPr>
              <a:xfrm>
                <a:off x="1329947" y="1212750"/>
                <a:ext cx="6484200" cy="27180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9421;p44">
                <a:extLst>
                  <a:ext uri="{FF2B5EF4-FFF2-40B4-BE49-F238E27FC236}">
                    <a16:creationId xmlns:a16="http://schemas.microsoft.com/office/drawing/2014/main" id="{CC2E9D82-CC33-8EDA-E4A0-2816028EFF77}"/>
                  </a:ext>
                </a:extLst>
              </p:cNvPr>
              <p:cNvSpPr/>
              <p:nvPr/>
            </p:nvSpPr>
            <p:spPr>
              <a:xfrm>
                <a:off x="1329897" y="1212750"/>
                <a:ext cx="6484200" cy="27180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Google Shape;49422;p44">
            <a:extLst>
              <a:ext uri="{FF2B5EF4-FFF2-40B4-BE49-F238E27FC236}">
                <a16:creationId xmlns:a16="http://schemas.microsoft.com/office/drawing/2014/main" id="{87938DB6-A12E-A695-CA20-5450828B1F40}"/>
              </a:ext>
            </a:extLst>
          </p:cNvPr>
          <p:cNvSpPr/>
          <p:nvPr/>
        </p:nvSpPr>
        <p:spPr>
          <a:xfrm>
            <a:off x="5446993" y="1282344"/>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17" name="Google Shape;49422;p44">
            <a:extLst>
              <a:ext uri="{FF2B5EF4-FFF2-40B4-BE49-F238E27FC236}">
                <a16:creationId xmlns:a16="http://schemas.microsoft.com/office/drawing/2014/main" id="{3E2DDA1E-9188-CB77-C557-2634BA1785C9}"/>
              </a:ext>
            </a:extLst>
          </p:cNvPr>
          <p:cNvSpPr/>
          <p:nvPr/>
        </p:nvSpPr>
        <p:spPr>
          <a:xfrm rot="5400000">
            <a:off x="8009472" y="1282344"/>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18" name="Google Shape;49422;p44">
            <a:extLst>
              <a:ext uri="{FF2B5EF4-FFF2-40B4-BE49-F238E27FC236}">
                <a16:creationId xmlns:a16="http://schemas.microsoft.com/office/drawing/2014/main" id="{111A60AA-B90C-6632-B2A0-84BA6684AA87}"/>
              </a:ext>
            </a:extLst>
          </p:cNvPr>
          <p:cNvSpPr/>
          <p:nvPr/>
        </p:nvSpPr>
        <p:spPr>
          <a:xfrm rot="16200000">
            <a:off x="5435390" y="4328263"/>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19" name="Google Shape;49422;p44">
            <a:extLst>
              <a:ext uri="{FF2B5EF4-FFF2-40B4-BE49-F238E27FC236}">
                <a16:creationId xmlns:a16="http://schemas.microsoft.com/office/drawing/2014/main" id="{E1A91E70-6A9C-656F-87E3-3F4AD5DC6BAA}"/>
              </a:ext>
            </a:extLst>
          </p:cNvPr>
          <p:cNvSpPr/>
          <p:nvPr/>
        </p:nvSpPr>
        <p:spPr>
          <a:xfrm rot="10800000">
            <a:off x="8009471" y="4316659"/>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Tree>
    <p:extLst>
      <p:ext uri="{BB962C8B-B14F-4D97-AF65-F5344CB8AC3E}">
        <p14:creationId xmlns:p14="http://schemas.microsoft.com/office/powerpoint/2010/main" val="37874659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614"/>
        <p:cNvGrpSpPr/>
        <p:nvPr/>
      </p:nvGrpSpPr>
      <p:grpSpPr>
        <a:xfrm>
          <a:off x="0" y="0"/>
          <a:ext cx="0" cy="0"/>
          <a:chOff x="0" y="0"/>
          <a:chExt cx="0" cy="0"/>
        </a:xfrm>
      </p:grpSpPr>
      <p:sp>
        <p:nvSpPr>
          <p:cNvPr id="49615" name="Google Shape;49615;p45"/>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Fake News &amp; Propaganda</a:t>
            </a:r>
            <a:endParaRPr dirty="0"/>
          </a:p>
        </p:txBody>
      </p:sp>
      <p:sp>
        <p:nvSpPr>
          <p:cNvPr id="49616" name="Google Shape;49616;p45"/>
          <p:cNvSpPr txBox="1">
            <a:spLocks noGrp="1"/>
          </p:cNvSpPr>
          <p:nvPr>
            <p:ph type="subTitle" idx="1"/>
          </p:nvPr>
        </p:nvSpPr>
        <p:spPr>
          <a:xfrm>
            <a:off x="4107401" y="2045093"/>
            <a:ext cx="3390436" cy="187689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Malicious actors can use deepfake technology to create convincing news reports or speeches that appear authentic but are entirely fabricated. This can lead to the spread of misinformation on a large scale, undermining trust in traditional media sources and public institutions. </a:t>
            </a:r>
            <a:endParaRPr dirty="0"/>
          </a:p>
        </p:txBody>
      </p:sp>
      <p:grpSp>
        <p:nvGrpSpPr>
          <p:cNvPr id="2" name="Group 1">
            <a:extLst>
              <a:ext uri="{FF2B5EF4-FFF2-40B4-BE49-F238E27FC236}">
                <a16:creationId xmlns:a16="http://schemas.microsoft.com/office/drawing/2014/main" id="{D18B47AE-D447-600A-521D-F90C1996660C}"/>
              </a:ext>
            </a:extLst>
          </p:cNvPr>
          <p:cNvGrpSpPr/>
          <p:nvPr/>
        </p:nvGrpSpPr>
        <p:grpSpPr>
          <a:xfrm>
            <a:off x="815748" y="1309702"/>
            <a:ext cx="2864229" cy="3347683"/>
            <a:chOff x="4981650" y="1085524"/>
            <a:chExt cx="3182100" cy="3625269"/>
          </a:xfrm>
        </p:grpSpPr>
        <p:pic>
          <p:nvPicPr>
            <p:cNvPr id="3" name="Google Shape;49624;p46">
              <a:extLst>
                <a:ext uri="{FF2B5EF4-FFF2-40B4-BE49-F238E27FC236}">
                  <a16:creationId xmlns:a16="http://schemas.microsoft.com/office/drawing/2014/main" id="{1C1A2F5E-3D87-A535-02EE-61AEB9B64A33}"/>
                </a:ext>
              </a:extLst>
            </p:cNvPr>
            <p:cNvPicPr preferRelativeResize="0">
              <a:picLocks/>
            </p:cNvPicPr>
            <p:nvPr/>
          </p:nvPicPr>
          <p:blipFill>
            <a:blip r:embed="rId3"/>
            <a:srcRect l="7221" r="7221"/>
            <a:stretch/>
          </p:blipFill>
          <p:spPr>
            <a:xfrm>
              <a:off x="4981650" y="1085525"/>
              <a:ext cx="3182100" cy="3625268"/>
            </a:xfrm>
            <a:prstGeom prst="rect">
              <a:avLst/>
            </a:prstGeom>
            <a:noFill/>
            <a:ln>
              <a:noFill/>
            </a:ln>
          </p:spPr>
        </p:pic>
        <p:grpSp>
          <p:nvGrpSpPr>
            <p:cNvPr id="4" name="Google Shape;49419;p44">
              <a:extLst>
                <a:ext uri="{FF2B5EF4-FFF2-40B4-BE49-F238E27FC236}">
                  <a16:creationId xmlns:a16="http://schemas.microsoft.com/office/drawing/2014/main" id="{7F6095E6-2403-0EAE-0BD2-B7E0D84AA359}"/>
                </a:ext>
              </a:extLst>
            </p:cNvPr>
            <p:cNvGrpSpPr/>
            <p:nvPr/>
          </p:nvGrpSpPr>
          <p:grpSpPr>
            <a:xfrm>
              <a:off x="4981650" y="1085524"/>
              <a:ext cx="3182100" cy="3625268"/>
              <a:chOff x="1329897" y="1212750"/>
              <a:chExt cx="6484250" cy="2718000"/>
            </a:xfrm>
          </p:grpSpPr>
          <p:sp>
            <p:nvSpPr>
              <p:cNvPr id="5" name="Google Shape;49420;p44">
                <a:extLst>
                  <a:ext uri="{FF2B5EF4-FFF2-40B4-BE49-F238E27FC236}">
                    <a16:creationId xmlns:a16="http://schemas.microsoft.com/office/drawing/2014/main" id="{41BFB8B7-AA8B-E0E6-4F26-5C661D4BCB81}"/>
                  </a:ext>
                </a:extLst>
              </p:cNvPr>
              <p:cNvSpPr/>
              <p:nvPr/>
            </p:nvSpPr>
            <p:spPr>
              <a:xfrm>
                <a:off x="1329947" y="1212750"/>
                <a:ext cx="6484200" cy="27180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9421;p44">
                <a:extLst>
                  <a:ext uri="{FF2B5EF4-FFF2-40B4-BE49-F238E27FC236}">
                    <a16:creationId xmlns:a16="http://schemas.microsoft.com/office/drawing/2014/main" id="{CC2E9D82-CC33-8EDA-E4A0-2816028EFF77}"/>
                  </a:ext>
                </a:extLst>
              </p:cNvPr>
              <p:cNvSpPr/>
              <p:nvPr/>
            </p:nvSpPr>
            <p:spPr>
              <a:xfrm>
                <a:off x="1329897" y="1212750"/>
                <a:ext cx="6484200" cy="27180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Google Shape;49422;p44">
            <a:extLst>
              <a:ext uri="{FF2B5EF4-FFF2-40B4-BE49-F238E27FC236}">
                <a16:creationId xmlns:a16="http://schemas.microsoft.com/office/drawing/2014/main" id="{87938DB6-A12E-A695-CA20-5450828B1F40}"/>
              </a:ext>
            </a:extLst>
          </p:cNvPr>
          <p:cNvSpPr/>
          <p:nvPr/>
        </p:nvSpPr>
        <p:spPr>
          <a:xfrm>
            <a:off x="815726" y="1317154"/>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17" name="Google Shape;49422;p44">
            <a:extLst>
              <a:ext uri="{FF2B5EF4-FFF2-40B4-BE49-F238E27FC236}">
                <a16:creationId xmlns:a16="http://schemas.microsoft.com/office/drawing/2014/main" id="{3E2DDA1E-9188-CB77-C557-2634BA1785C9}"/>
              </a:ext>
            </a:extLst>
          </p:cNvPr>
          <p:cNvSpPr/>
          <p:nvPr/>
        </p:nvSpPr>
        <p:spPr>
          <a:xfrm rot="5400000">
            <a:off x="3378205" y="1317154"/>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18" name="Google Shape;49422;p44">
            <a:extLst>
              <a:ext uri="{FF2B5EF4-FFF2-40B4-BE49-F238E27FC236}">
                <a16:creationId xmlns:a16="http://schemas.microsoft.com/office/drawing/2014/main" id="{111A60AA-B90C-6632-B2A0-84BA6684AA87}"/>
              </a:ext>
            </a:extLst>
          </p:cNvPr>
          <p:cNvSpPr/>
          <p:nvPr/>
        </p:nvSpPr>
        <p:spPr>
          <a:xfrm rot="16200000">
            <a:off x="804123" y="4363073"/>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19" name="Google Shape;49422;p44">
            <a:extLst>
              <a:ext uri="{FF2B5EF4-FFF2-40B4-BE49-F238E27FC236}">
                <a16:creationId xmlns:a16="http://schemas.microsoft.com/office/drawing/2014/main" id="{E1A91E70-6A9C-656F-87E3-3F4AD5DC6BAA}"/>
              </a:ext>
            </a:extLst>
          </p:cNvPr>
          <p:cNvSpPr/>
          <p:nvPr/>
        </p:nvSpPr>
        <p:spPr>
          <a:xfrm rot="10800000">
            <a:off x="3378204" y="4351469"/>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pic>
        <p:nvPicPr>
          <p:cNvPr id="6" name="Google Shape;50252;p54">
            <a:extLst>
              <a:ext uri="{FF2B5EF4-FFF2-40B4-BE49-F238E27FC236}">
                <a16:creationId xmlns:a16="http://schemas.microsoft.com/office/drawing/2014/main" id="{A7CDF7B3-AF35-B194-5DB2-307C3190534B}"/>
              </a:ext>
            </a:extLst>
          </p:cNvPr>
          <p:cNvPicPr preferRelativeResize="0"/>
          <p:nvPr/>
        </p:nvPicPr>
        <p:blipFill rotWithShape="1">
          <a:blip r:embed="rId4">
            <a:alphaModFix/>
          </a:blip>
          <a:srcRect l="24288"/>
          <a:stretch/>
        </p:blipFill>
        <p:spPr>
          <a:xfrm rot="2554129" flipH="1">
            <a:off x="3971298" y="4480288"/>
            <a:ext cx="955624" cy="1475396"/>
          </a:xfrm>
          <a:prstGeom prst="rect">
            <a:avLst/>
          </a:prstGeom>
          <a:noFill/>
          <a:ln>
            <a:noFill/>
          </a:ln>
        </p:spPr>
      </p:pic>
    </p:spTree>
    <p:extLst>
      <p:ext uri="{BB962C8B-B14F-4D97-AF65-F5344CB8AC3E}">
        <p14:creationId xmlns:p14="http://schemas.microsoft.com/office/powerpoint/2010/main" val="24927077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948"/>
        <p:cNvGrpSpPr/>
        <p:nvPr/>
      </p:nvGrpSpPr>
      <p:grpSpPr>
        <a:xfrm>
          <a:off x="0" y="0"/>
          <a:ext cx="0" cy="0"/>
          <a:chOff x="0" y="0"/>
          <a:chExt cx="0" cy="0"/>
        </a:xfrm>
      </p:grpSpPr>
      <p:sp>
        <p:nvSpPr>
          <p:cNvPr id="9" name="Google Shape;49421;p44">
            <a:extLst>
              <a:ext uri="{FF2B5EF4-FFF2-40B4-BE49-F238E27FC236}">
                <a16:creationId xmlns:a16="http://schemas.microsoft.com/office/drawing/2014/main" id="{2FA0B13F-B977-052B-2F8C-D14E9D53F632}"/>
              </a:ext>
            </a:extLst>
          </p:cNvPr>
          <p:cNvSpPr/>
          <p:nvPr/>
        </p:nvSpPr>
        <p:spPr>
          <a:xfrm>
            <a:off x="1140687" y="2325324"/>
            <a:ext cx="2657285" cy="2680379"/>
          </a:xfrm>
          <a:prstGeom prst="roundRect">
            <a:avLst>
              <a:gd name="adj" fmla="val 0"/>
            </a:avLst>
          </a:prstGeom>
          <a:noFill/>
          <a:ln w="28575" cap="flat" cmpd="sng">
            <a:solidFill>
              <a:schemeClr val="bg2">
                <a:lumMod val="40000"/>
                <a:lumOff val="60000"/>
              </a:schemeClr>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49421;p44">
            <a:extLst>
              <a:ext uri="{FF2B5EF4-FFF2-40B4-BE49-F238E27FC236}">
                <a16:creationId xmlns:a16="http://schemas.microsoft.com/office/drawing/2014/main" id="{52230DB0-1CF4-C7D9-E409-17204C2D77C5}"/>
              </a:ext>
            </a:extLst>
          </p:cNvPr>
          <p:cNvSpPr/>
          <p:nvPr/>
        </p:nvSpPr>
        <p:spPr>
          <a:xfrm>
            <a:off x="4989314" y="2325324"/>
            <a:ext cx="3453926" cy="2072142"/>
          </a:xfrm>
          <a:prstGeom prst="roundRect">
            <a:avLst>
              <a:gd name="adj" fmla="val 0"/>
            </a:avLst>
          </a:prstGeom>
          <a:noFill/>
          <a:ln w="28575" cap="flat" cmpd="sng">
            <a:solidFill>
              <a:schemeClr val="bg2">
                <a:lumMod val="40000"/>
                <a:lumOff val="60000"/>
              </a:schemeClr>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9622;p46">
            <a:extLst>
              <a:ext uri="{FF2B5EF4-FFF2-40B4-BE49-F238E27FC236}">
                <a16:creationId xmlns:a16="http://schemas.microsoft.com/office/drawing/2014/main" id="{26AD899D-E905-53E9-4C84-1294BBB41E11}"/>
              </a:ext>
            </a:extLst>
          </p:cNvPr>
          <p:cNvSpPr txBox="1">
            <a:spLocks/>
          </p:cNvSpPr>
          <p:nvPr/>
        </p:nvSpPr>
        <p:spPr>
          <a:xfrm>
            <a:off x="713225" y="1159933"/>
            <a:ext cx="8278375" cy="26429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1pPr>
            <a:lvl2pPr marL="914400" marR="0" lvl="1"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2pPr>
            <a:lvl3pPr marL="1371600" marR="0" lvl="2"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3pPr>
            <a:lvl4pPr marL="1828800" marR="0" lvl="3"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4pPr>
            <a:lvl5pPr marL="2286000" marR="0" lvl="4"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5pPr>
            <a:lvl6pPr marL="2743200" marR="0" lvl="5"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6pPr>
            <a:lvl7pPr marL="3200400" marR="0" lvl="6"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7pPr>
            <a:lvl8pPr marL="3657600" marR="0" lvl="7"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8pPr>
            <a:lvl9pPr marL="4114800" marR="0" lvl="8" indent="-317500" algn="l" rtl="0">
              <a:lnSpc>
                <a:spcPct val="100000"/>
              </a:lnSpc>
              <a:spcBef>
                <a:spcPts val="0"/>
              </a:spcBef>
              <a:spcAft>
                <a:spcPts val="0"/>
              </a:spcAft>
              <a:buClr>
                <a:schemeClr val="lt1"/>
              </a:buClr>
              <a:buSzPts val="1400"/>
              <a:buFont typeface="Barlow"/>
              <a:buNone/>
              <a:defRPr sz="1400" b="0" i="0" u="none" strike="noStrike" cap="none">
                <a:solidFill>
                  <a:schemeClr val="lt1"/>
                </a:solidFill>
                <a:latin typeface="Barlow"/>
                <a:ea typeface="Barlow"/>
                <a:cs typeface="Barlow"/>
                <a:sym typeface="Barlow"/>
              </a:defRPr>
            </a:lvl9pPr>
          </a:lstStyle>
          <a:p>
            <a:pPr marL="0" indent="0"/>
            <a:r>
              <a:rPr lang="en-US" dirty="0"/>
              <a:t>Deepfake technology can be employed in financial scams where fraudsters impersonate individuals via manipulated videos or voice recordings. For example, CEOs or executives may appear to authorize financial transactions or approve fraudulent requests, leading to substantial financial losses for organizations.</a:t>
            </a:r>
          </a:p>
        </p:txBody>
      </p:sp>
      <p:sp>
        <p:nvSpPr>
          <p:cNvPr id="49949" name="Google Shape;49949;p52"/>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Financial Fraud </a:t>
            </a:r>
            <a:endParaRPr dirty="0"/>
          </a:p>
        </p:txBody>
      </p:sp>
      <p:pic>
        <p:nvPicPr>
          <p:cNvPr id="35" name="Picture 34" descr="A group of men sitting on a couch with a digital image of a face and objects around them&#10;&#10;Description automatically generated">
            <a:extLst>
              <a:ext uri="{FF2B5EF4-FFF2-40B4-BE49-F238E27FC236}">
                <a16:creationId xmlns:a16="http://schemas.microsoft.com/office/drawing/2014/main" id="{8263223C-1EE1-3CA7-82AC-5DA344FBF8D8}"/>
              </a:ext>
            </a:extLst>
          </p:cNvPr>
          <p:cNvPicPr>
            <a:picLocks noChangeAspect="1"/>
          </p:cNvPicPr>
          <p:nvPr/>
        </p:nvPicPr>
        <p:blipFill rotWithShape="1">
          <a:blip r:embed="rId3"/>
          <a:srcRect l="19571" t="53704" r="13763" b="6296"/>
          <a:stretch/>
        </p:blipFill>
        <p:spPr>
          <a:xfrm>
            <a:off x="5001777" y="2347383"/>
            <a:ext cx="3429000" cy="2057400"/>
          </a:xfrm>
          <a:prstGeom prst="rect">
            <a:avLst/>
          </a:prstGeom>
        </p:spPr>
      </p:pic>
      <p:sp>
        <p:nvSpPr>
          <p:cNvPr id="36" name="Google Shape;49636;p46">
            <a:extLst>
              <a:ext uri="{FF2B5EF4-FFF2-40B4-BE49-F238E27FC236}">
                <a16:creationId xmlns:a16="http://schemas.microsoft.com/office/drawing/2014/main" id="{026DA637-17B5-4CE8-5EE4-9447891CDAD7}"/>
              </a:ext>
            </a:extLst>
          </p:cNvPr>
          <p:cNvSpPr/>
          <p:nvPr/>
        </p:nvSpPr>
        <p:spPr>
          <a:xfrm>
            <a:off x="5001777" y="23363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39" name="Google Shape;49636;p46">
            <a:extLst>
              <a:ext uri="{FF2B5EF4-FFF2-40B4-BE49-F238E27FC236}">
                <a16:creationId xmlns:a16="http://schemas.microsoft.com/office/drawing/2014/main" id="{F28B00B7-A326-45C8-8435-3BB4D300A447}"/>
              </a:ext>
            </a:extLst>
          </p:cNvPr>
          <p:cNvSpPr/>
          <p:nvPr/>
        </p:nvSpPr>
        <p:spPr>
          <a:xfrm rot="5400000">
            <a:off x="8144300" y="234738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1" name="Google Shape;49636;p46">
            <a:extLst>
              <a:ext uri="{FF2B5EF4-FFF2-40B4-BE49-F238E27FC236}">
                <a16:creationId xmlns:a16="http://schemas.microsoft.com/office/drawing/2014/main" id="{C6C90255-DEBA-F07B-1DC4-5EA9952421BF}"/>
              </a:ext>
            </a:extLst>
          </p:cNvPr>
          <p:cNvSpPr/>
          <p:nvPr/>
        </p:nvSpPr>
        <p:spPr>
          <a:xfrm rot="10800000">
            <a:off x="8160540" y="4107314"/>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2" name="Google Shape;49636;p46">
            <a:extLst>
              <a:ext uri="{FF2B5EF4-FFF2-40B4-BE49-F238E27FC236}">
                <a16:creationId xmlns:a16="http://schemas.microsoft.com/office/drawing/2014/main" id="{78BAAE4D-D1B6-36FF-F338-C86FD6DF49B3}"/>
              </a:ext>
            </a:extLst>
          </p:cNvPr>
          <p:cNvSpPr/>
          <p:nvPr/>
        </p:nvSpPr>
        <p:spPr>
          <a:xfrm rot="16200000">
            <a:off x="4993039" y="4129388"/>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nvGrpSpPr>
          <p:cNvPr id="8" name="Group 7">
            <a:extLst>
              <a:ext uri="{FF2B5EF4-FFF2-40B4-BE49-F238E27FC236}">
                <a16:creationId xmlns:a16="http://schemas.microsoft.com/office/drawing/2014/main" id="{B5124911-DD3A-E175-9BD6-5DB3413026F9}"/>
              </a:ext>
            </a:extLst>
          </p:cNvPr>
          <p:cNvGrpSpPr/>
          <p:nvPr/>
        </p:nvGrpSpPr>
        <p:grpSpPr>
          <a:xfrm>
            <a:off x="1153150" y="2325324"/>
            <a:ext cx="2632360" cy="2680380"/>
            <a:chOff x="1751027" y="1902483"/>
            <a:chExt cx="3404400" cy="3404400"/>
          </a:xfrm>
        </p:grpSpPr>
        <p:pic>
          <p:nvPicPr>
            <p:cNvPr id="3" name="Google Shape;50286;p56">
              <a:extLst>
                <a:ext uri="{FF2B5EF4-FFF2-40B4-BE49-F238E27FC236}">
                  <a16:creationId xmlns:a16="http://schemas.microsoft.com/office/drawing/2014/main" id="{EF11D90D-D614-E1CB-532A-09EFA45F7704}"/>
                </a:ext>
              </a:extLst>
            </p:cNvPr>
            <p:cNvPicPr preferRelativeResize="0">
              <a:picLocks/>
            </p:cNvPicPr>
            <p:nvPr/>
          </p:nvPicPr>
          <p:blipFill>
            <a:blip r:embed="rId4"/>
            <a:srcRect l="896" r="896"/>
            <a:stretch/>
          </p:blipFill>
          <p:spPr>
            <a:xfrm>
              <a:off x="1751027" y="1902483"/>
              <a:ext cx="3404400" cy="3404400"/>
            </a:xfrm>
            <a:prstGeom prst="rect">
              <a:avLst/>
            </a:prstGeom>
            <a:noFill/>
            <a:ln>
              <a:noFill/>
            </a:ln>
          </p:spPr>
        </p:pic>
        <p:sp>
          <p:nvSpPr>
            <p:cNvPr id="4" name="Google Shape;50290;p56">
              <a:extLst>
                <a:ext uri="{FF2B5EF4-FFF2-40B4-BE49-F238E27FC236}">
                  <a16:creationId xmlns:a16="http://schemas.microsoft.com/office/drawing/2014/main" id="{8A3C4083-CD48-B9CA-750F-3AAA2F91B8A3}"/>
                </a:ext>
              </a:extLst>
            </p:cNvPr>
            <p:cNvSpPr/>
            <p:nvPr/>
          </p:nvSpPr>
          <p:spPr>
            <a:xfrm>
              <a:off x="1751027" y="190248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 name="Google Shape;50291;p56">
              <a:extLst>
                <a:ext uri="{FF2B5EF4-FFF2-40B4-BE49-F238E27FC236}">
                  <a16:creationId xmlns:a16="http://schemas.microsoft.com/office/drawing/2014/main" id="{C6D76F19-3A5A-24C5-15DE-DFE2722F8502}"/>
                </a:ext>
              </a:extLst>
            </p:cNvPr>
            <p:cNvSpPr/>
            <p:nvPr/>
          </p:nvSpPr>
          <p:spPr>
            <a:xfrm flipH="1">
              <a:off x="4872727" y="190248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6" name="Google Shape;50292;p56">
              <a:extLst>
                <a:ext uri="{FF2B5EF4-FFF2-40B4-BE49-F238E27FC236}">
                  <a16:creationId xmlns:a16="http://schemas.microsoft.com/office/drawing/2014/main" id="{1A25FF5B-E8B5-D7F6-916E-08B516247449}"/>
                </a:ext>
              </a:extLst>
            </p:cNvPr>
            <p:cNvSpPr/>
            <p:nvPr/>
          </p:nvSpPr>
          <p:spPr>
            <a:xfrm rot="10800000">
              <a:off x="4872727" y="501673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7" name="Google Shape;50293;p56">
              <a:extLst>
                <a:ext uri="{FF2B5EF4-FFF2-40B4-BE49-F238E27FC236}">
                  <a16:creationId xmlns:a16="http://schemas.microsoft.com/office/drawing/2014/main" id="{555976C1-E3EB-7E8F-1117-9F85CAD6CEF6}"/>
                </a:ext>
              </a:extLst>
            </p:cNvPr>
            <p:cNvSpPr/>
            <p:nvPr/>
          </p:nvSpPr>
          <p:spPr>
            <a:xfrm rot="10800000" flipH="1">
              <a:off x="1751027" y="501673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spTree>
    <p:extLst>
      <p:ext uri="{BB962C8B-B14F-4D97-AF65-F5344CB8AC3E}">
        <p14:creationId xmlns:p14="http://schemas.microsoft.com/office/powerpoint/2010/main" val="29498066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621"/>
        <p:cNvGrpSpPr/>
        <p:nvPr/>
      </p:nvGrpSpPr>
      <p:grpSpPr>
        <a:xfrm>
          <a:off x="0" y="0"/>
          <a:ext cx="0" cy="0"/>
          <a:chOff x="0" y="0"/>
          <a:chExt cx="0" cy="0"/>
        </a:xfrm>
      </p:grpSpPr>
      <p:grpSp>
        <p:nvGrpSpPr>
          <p:cNvPr id="7" name="Group 6">
            <a:extLst>
              <a:ext uri="{FF2B5EF4-FFF2-40B4-BE49-F238E27FC236}">
                <a16:creationId xmlns:a16="http://schemas.microsoft.com/office/drawing/2014/main" id="{231EBE51-AB7E-B908-CB1A-C57C1A68A571}"/>
              </a:ext>
            </a:extLst>
          </p:cNvPr>
          <p:cNvGrpSpPr/>
          <p:nvPr/>
        </p:nvGrpSpPr>
        <p:grpSpPr>
          <a:xfrm>
            <a:off x="4908094" y="2620043"/>
            <a:ext cx="2103600" cy="2103600"/>
            <a:chOff x="4908094" y="2620043"/>
            <a:chExt cx="2103600" cy="2103600"/>
          </a:xfrm>
        </p:grpSpPr>
        <p:sp>
          <p:nvSpPr>
            <p:cNvPr id="49638" name="Google Shape;49638;p46"/>
            <p:cNvSpPr/>
            <p:nvPr/>
          </p:nvSpPr>
          <p:spPr>
            <a:xfrm rot="10800000" flipH="1">
              <a:off x="6728994" y="310675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pic>
          <p:nvPicPr>
            <p:cNvPr id="2" name="Google Shape;49624;p46">
              <a:extLst>
                <a:ext uri="{FF2B5EF4-FFF2-40B4-BE49-F238E27FC236}">
                  <a16:creationId xmlns:a16="http://schemas.microsoft.com/office/drawing/2014/main" id="{0E6D427D-E978-E268-645E-747B6A36991D}"/>
                </a:ext>
              </a:extLst>
            </p:cNvPr>
            <p:cNvPicPr preferRelativeResize="0">
              <a:picLocks/>
            </p:cNvPicPr>
            <p:nvPr/>
          </p:nvPicPr>
          <p:blipFill>
            <a:blip r:embed="rId3"/>
            <a:srcRect/>
            <a:stretch/>
          </p:blipFill>
          <p:spPr>
            <a:xfrm>
              <a:off x="4908094" y="2620043"/>
              <a:ext cx="2103600" cy="210360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pic>
        <p:sp>
          <p:nvSpPr>
            <p:cNvPr id="3" name="Google Shape;49636;p46">
              <a:extLst>
                <a:ext uri="{FF2B5EF4-FFF2-40B4-BE49-F238E27FC236}">
                  <a16:creationId xmlns:a16="http://schemas.microsoft.com/office/drawing/2014/main" id="{D5743A85-0500-AFE8-372E-AE8C3C35DD79}"/>
                </a:ext>
              </a:extLst>
            </p:cNvPr>
            <p:cNvSpPr/>
            <p:nvPr/>
          </p:nvSpPr>
          <p:spPr>
            <a:xfrm>
              <a:off x="49080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 name="Google Shape;49637;p46">
              <a:extLst>
                <a:ext uri="{FF2B5EF4-FFF2-40B4-BE49-F238E27FC236}">
                  <a16:creationId xmlns:a16="http://schemas.microsoft.com/office/drawing/2014/main" id="{2FE7E9A2-2074-289D-7E22-66CEA4037C7B}"/>
                </a:ext>
              </a:extLst>
            </p:cNvPr>
            <p:cNvSpPr/>
            <p:nvPr/>
          </p:nvSpPr>
          <p:spPr>
            <a:xfrm flipH="1">
              <a:off x="67289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 name="Google Shape;49638;p46">
              <a:extLst>
                <a:ext uri="{FF2B5EF4-FFF2-40B4-BE49-F238E27FC236}">
                  <a16:creationId xmlns:a16="http://schemas.microsoft.com/office/drawing/2014/main" id="{63D65A75-A3AF-881A-2952-AC1E51A1E2B1}"/>
                </a:ext>
              </a:extLst>
            </p:cNvPr>
            <p:cNvSpPr/>
            <p:nvPr/>
          </p:nvSpPr>
          <p:spPr>
            <a:xfrm rot="10800000" flipH="1">
              <a:off x="49080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6" name="Google Shape;49639;p46">
              <a:extLst>
                <a:ext uri="{FF2B5EF4-FFF2-40B4-BE49-F238E27FC236}">
                  <a16:creationId xmlns:a16="http://schemas.microsoft.com/office/drawing/2014/main" id="{00CB1201-953F-D9C1-4608-0014C62319E4}"/>
                </a:ext>
              </a:extLst>
            </p:cNvPr>
            <p:cNvSpPr/>
            <p:nvPr/>
          </p:nvSpPr>
          <p:spPr>
            <a:xfrm rot="10800000">
              <a:off x="67289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sp>
        <p:nvSpPr>
          <p:cNvPr id="49622" name="Google Shape;49622;p46"/>
          <p:cNvSpPr txBox="1">
            <a:spLocks noGrp="1"/>
          </p:cNvSpPr>
          <p:nvPr>
            <p:ph type="body" idx="1"/>
          </p:nvPr>
        </p:nvSpPr>
        <p:spPr>
          <a:xfrm>
            <a:off x="713225" y="1245691"/>
            <a:ext cx="3773100" cy="2103600"/>
          </a:xfrm>
          <a:prstGeom prst="rect">
            <a:avLst/>
          </a:prstGeom>
        </p:spPr>
        <p:txBody>
          <a:bodyPr spcFirstLastPara="1" wrap="square" lIns="91425" tIns="91425" rIns="91425" bIns="91425" anchor="t" anchorCtr="0">
            <a:noAutofit/>
          </a:bodyPr>
          <a:lstStyle/>
          <a:p>
            <a:pPr marL="139700" lvl="0" indent="0" algn="l" rtl="0">
              <a:spcBef>
                <a:spcPts val="1600"/>
              </a:spcBef>
              <a:spcAft>
                <a:spcPts val="0"/>
              </a:spcAft>
              <a:buSzPts val="1400"/>
              <a:buNone/>
            </a:pPr>
            <a:r>
              <a:rPr lang="en-US" dirty="0"/>
              <a:t>In targeted attacks, deepfakes can be used in conjunction with social engineering tactics to deceive individuals into divulging sensitive information or transferring funds. Manipulated videos or voice messages can enhance the credibility of fraudulent requests, making victims less likely to question their authenticity. </a:t>
            </a:r>
            <a:endParaRPr dirty="0"/>
          </a:p>
        </p:txBody>
      </p:sp>
      <p:sp>
        <p:nvSpPr>
          <p:cNvPr id="49623" name="Google Shape;49623;p46"/>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Social Engineering Attacks</a:t>
            </a:r>
            <a:endParaRPr dirty="0"/>
          </a:p>
        </p:txBody>
      </p:sp>
      <p:pic>
        <p:nvPicPr>
          <p:cNvPr id="49624" name="Google Shape;49624;p46"/>
          <p:cNvPicPr preferRelativeResize="0">
            <a:picLocks noGrp="1"/>
          </p:cNvPicPr>
          <p:nvPr>
            <p:ph type="pic" idx="2"/>
          </p:nvPr>
        </p:nvPicPr>
        <p:blipFill>
          <a:blip r:embed="rId4"/>
          <a:srcRect/>
          <a:stretch/>
        </p:blipFill>
        <p:spPr>
          <a:xfrm>
            <a:off x="6728994" y="1293301"/>
            <a:ext cx="2103600" cy="2103600"/>
          </a:xfrm>
          <a:prstGeom prst="rect">
            <a:avLst/>
          </a:prstGeom>
        </p:spPr>
      </p:pic>
      <p:grpSp>
        <p:nvGrpSpPr>
          <p:cNvPr id="49625" name="Google Shape;49625;p46"/>
          <p:cNvGrpSpPr/>
          <p:nvPr/>
        </p:nvGrpSpPr>
        <p:grpSpPr>
          <a:xfrm flipH="1">
            <a:off x="-427283" y="4309022"/>
            <a:ext cx="4810263" cy="537379"/>
            <a:chOff x="2765878" y="4436723"/>
            <a:chExt cx="7690269" cy="1225772"/>
          </a:xfrm>
        </p:grpSpPr>
        <p:grpSp>
          <p:nvGrpSpPr>
            <p:cNvPr id="49626" name="Google Shape;49626;p46"/>
            <p:cNvGrpSpPr/>
            <p:nvPr/>
          </p:nvGrpSpPr>
          <p:grpSpPr>
            <a:xfrm flipH="1">
              <a:off x="2765878" y="4436723"/>
              <a:ext cx="7690269" cy="1225772"/>
              <a:chOff x="2763020" y="4436723"/>
              <a:chExt cx="7690269" cy="1225772"/>
            </a:xfrm>
          </p:grpSpPr>
          <p:sp>
            <p:nvSpPr>
              <p:cNvPr id="49627" name="Google Shape;49627;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8" name="Google Shape;49628;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9" name="Google Shape;49629;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0" name="Google Shape;49630;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1" name="Google Shape;49631;p46"/>
            <p:cNvGrpSpPr/>
            <p:nvPr/>
          </p:nvGrpSpPr>
          <p:grpSpPr>
            <a:xfrm flipH="1">
              <a:off x="2765878" y="4436723"/>
              <a:ext cx="7690269" cy="1225772"/>
              <a:chOff x="2763020" y="4436723"/>
              <a:chExt cx="7690269" cy="1225772"/>
            </a:xfrm>
          </p:grpSpPr>
          <p:sp>
            <p:nvSpPr>
              <p:cNvPr id="49632" name="Google Shape;49632;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3" name="Google Shape;49633;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4" name="Google Shape;49634;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5" name="Google Shape;49635;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636" name="Google Shape;49636;p46"/>
          <p:cNvSpPr/>
          <p:nvPr/>
        </p:nvSpPr>
        <p:spPr>
          <a:xfrm>
            <a:off x="6728994" y="129571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7" name="Google Shape;49637;p46"/>
          <p:cNvSpPr/>
          <p:nvPr/>
        </p:nvSpPr>
        <p:spPr>
          <a:xfrm flipH="1">
            <a:off x="8549894" y="129571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9" name="Google Shape;49639;p46"/>
          <p:cNvSpPr/>
          <p:nvPr/>
        </p:nvSpPr>
        <p:spPr>
          <a:xfrm rot="10800000">
            <a:off x="8549894" y="310675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8" name="Google Shape;49636;p46">
            <a:extLst>
              <a:ext uri="{FF2B5EF4-FFF2-40B4-BE49-F238E27FC236}">
                <a16:creationId xmlns:a16="http://schemas.microsoft.com/office/drawing/2014/main" id="{DD73E2BD-9367-C271-AF58-BB5275F01870}"/>
              </a:ext>
            </a:extLst>
          </p:cNvPr>
          <p:cNvSpPr/>
          <p:nvPr/>
        </p:nvSpPr>
        <p:spPr>
          <a:xfrm rot="16200000">
            <a:off x="6720146" y="3094319"/>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Tree>
    <p:extLst>
      <p:ext uri="{BB962C8B-B14F-4D97-AF65-F5344CB8AC3E}">
        <p14:creationId xmlns:p14="http://schemas.microsoft.com/office/powerpoint/2010/main" val="30209883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621"/>
        <p:cNvGrpSpPr/>
        <p:nvPr/>
      </p:nvGrpSpPr>
      <p:grpSpPr>
        <a:xfrm>
          <a:off x="0" y="0"/>
          <a:ext cx="0" cy="0"/>
          <a:chOff x="0" y="0"/>
          <a:chExt cx="0" cy="0"/>
        </a:xfrm>
      </p:grpSpPr>
      <p:grpSp>
        <p:nvGrpSpPr>
          <p:cNvPr id="7" name="Group 6">
            <a:extLst>
              <a:ext uri="{FF2B5EF4-FFF2-40B4-BE49-F238E27FC236}">
                <a16:creationId xmlns:a16="http://schemas.microsoft.com/office/drawing/2014/main" id="{231EBE51-AB7E-B908-CB1A-C57C1A68A571}"/>
              </a:ext>
            </a:extLst>
          </p:cNvPr>
          <p:cNvGrpSpPr/>
          <p:nvPr/>
        </p:nvGrpSpPr>
        <p:grpSpPr>
          <a:xfrm>
            <a:off x="480473" y="2559281"/>
            <a:ext cx="2103600" cy="2103600"/>
            <a:chOff x="4908094" y="2620043"/>
            <a:chExt cx="2103600" cy="2103600"/>
          </a:xfrm>
        </p:grpSpPr>
        <p:sp>
          <p:nvSpPr>
            <p:cNvPr id="49638" name="Google Shape;49638;p46"/>
            <p:cNvSpPr/>
            <p:nvPr/>
          </p:nvSpPr>
          <p:spPr>
            <a:xfrm rot="10800000" flipH="1">
              <a:off x="6728994" y="3106751"/>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pic>
          <p:nvPicPr>
            <p:cNvPr id="2" name="Google Shape;49624;p46">
              <a:extLst>
                <a:ext uri="{FF2B5EF4-FFF2-40B4-BE49-F238E27FC236}">
                  <a16:creationId xmlns:a16="http://schemas.microsoft.com/office/drawing/2014/main" id="{0E6D427D-E978-E268-645E-747B6A36991D}"/>
                </a:ext>
              </a:extLst>
            </p:cNvPr>
            <p:cNvPicPr preferRelativeResize="0">
              <a:picLocks/>
            </p:cNvPicPr>
            <p:nvPr/>
          </p:nvPicPr>
          <p:blipFill>
            <a:blip r:embed="rId3"/>
            <a:srcRect/>
            <a:stretch/>
          </p:blipFill>
          <p:spPr>
            <a:xfrm>
              <a:off x="4908094" y="2620043"/>
              <a:ext cx="2103600" cy="210360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pic>
        <p:sp>
          <p:nvSpPr>
            <p:cNvPr id="3" name="Google Shape;49636;p46">
              <a:extLst>
                <a:ext uri="{FF2B5EF4-FFF2-40B4-BE49-F238E27FC236}">
                  <a16:creationId xmlns:a16="http://schemas.microsoft.com/office/drawing/2014/main" id="{D5743A85-0500-AFE8-372E-AE8C3C35DD79}"/>
                </a:ext>
              </a:extLst>
            </p:cNvPr>
            <p:cNvSpPr/>
            <p:nvPr/>
          </p:nvSpPr>
          <p:spPr>
            <a:xfrm>
              <a:off x="49080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 name="Google Shape;49637;p46">
              <a:extLst>
                <a:ext uri="{FF2B5EF4-FFF2-40B4-BE49-F238E27FC236}">
                  <a16:creationId xmlns:a16="http://schemas.microsoft.com/office/drawing/2014/main" id="{2FE7E9A2-2074-289D-7E22-66CEA4037C7B}"/>
                </a:ext>
              </a:extLst>
            </p:cNvPr>
            <p:cNvSpPr/>
            <p:nvPr/>
          </p:nvSpPr>
          <p:spPr>
            <a:xfrm flipH="1">
              <a:off x="6728994" y="262245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 name="Google Shape;49638;p46">
              <a:extLst>
                <a:ext uri="{FF2B5EF4-FFF2-40B4-BE49-F238E27FC236}">
                  <a16:creationId xmlns:a16="http://schemas.microsoft.com/office/drawing/2014/main" id="{63D65A75-A3AF-881A-2952-AC1E51A1E2B1}"/>
                </a:ext>
              </a:extLst>
            </p:cNvPr>
            <p:cNvSpPr/>
            <p:nvPr/>
          </p:nvSpPr>
          <p:spPr>
            <a:xfrm rot="10800000" flipH="1">
              <a:off x="49080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6" name="Google Shape;49639;p46">
              <a:extLst>
                <a:ext uri="{FF2B5EF4-FFF2-40B4-BE49-F238E27FC236}">
                  <a16:creationId xmlns:a16="http://schemas.microsoft.com/office/drawing/2014/main" id="{00CB1201-953F-D9C1-4608-0014C62319E4}"/>
                </a:ext>
              </a:extLst>
            </p:cNvPr>
            <p:cNvSpPr/>
            <p:nvPr/>
          </p:nvSpPr>
          <p:spPr>
            <a:xfrm rot="10800000">
              <a:off x="6728994" y="4433493"/>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sp>
        <p:nvSpPr>
          <p:cNvPr id="49622" name="Google Shape;49622;p46"/>
          <p:cNvSpPr txBox="1">
            <a:spLocks noGrp="1"/>
          </p:cNvSpPr>
          <p:nvPr>
            <p:ph type="body" idx="1"/>
          </p:nvPr>
        </p:nvSpPr>
        <p:spPr>
          <a:xfrm>
            <a:off x="4572000" y="1800041"/>
            <a:ext cx="3773100" cy="2103600"/>
          </a:xfrm>
          <a:prstGeom prst="rect">
            <a:avLst/>
          </a:prstGeom>
        </p:spPr>
        <p:txBody>
          <a:bodyPr spcFirstLastPara="1" wrap="square" lIns="91425" tIns="91425" rIns="91425" bIns="91425" anchor="t" anchorCtr="0">
            <a:noAutofit/>
          </a:bodyPr>
          <a:lstStyle/>
          <a:p>
            <a:pPr marL="139700" lvl="0" indent="0" algn="l" rtl="0">
              <a:spcBef>
                <a:spcPts val="1600"/>
              </a:spcBef>
              <a:spcAft>
                <a:spcPts val="0"/>
              </a:spcAft>
              <a:buSzPts val="1400"/>
              <a:buNone/>
            </a:pPr>
            <a:r>
              <a:rPr lang="en-US" dirty="0"/>
              <a:t>Deepfakes can be used to create fake profiles or impersonate individuals online, leading to identity theft or reputational harm. Social media platforms or online forums may be manipulated to spread false information or defame individuals, impacting their personal and professional lives. </a:t>
            </a:r>
          </a:p>
        </p:txBody>
      </p:sp>
      <p:sp>
        <p:nvSpPr>
          <p:cNvPr id="49623" name="Google Shape;49623;p46"/>
          <p:cNvSpPr txBox="1">
            <a:spLocks noGrp="1"/>
          </p:cNvSpPr>
          <p:nvPr>
            <p:ph type="title"/>
          </p:nvPr>
        </p:nvSpPr>
        <p:spPr>
          <a:xfrm>
            <a:off x="170855" y="514222"/>
            <a:ext cx="880229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dirty="0"/>
              <a:t>Identity Theft &amp; Reputation Damage</a:t>
            </a:r>
            <a:endParaRPr sz="3000" dirty="0"/>
          </a:p>
        </p:txBody>
      </p:sp>
      <p:pic>
        <p:nvPicPr>
          <p:cNvPr id="49624" name="Google Shape;49624;p46"/>
          <p:cNvPicPr preferRelativeResize="0">
            <a:picLocks noGrp="1"/>
          </p:cNvPicPr>
          <p:nvPr>
            <p:ph type="pic" idx="2"/>
          </p:nvPr>
        </p:nvPicPr>
        <p:blipFill>
          <a:blip r:embed="rId4"/>
          <a:srcRect/>
          <a:stretch/>
        </p:blipFill>
        <p:spPr>
          <a:xfrm>
            <a:off x="1828676" y="1322176"/>
            <a:ext cx="2103600" cy="2103600"/>
          </a:xfrm>
          <a:prstGeom prst="rect">
            <a:avLst/>
          </a:prstGeom>
        </p:spPr>
      </p:pic>
      <p:grpSp>
        <p:nvGrpSpPr>
          <p:cNvPr id="49625" name="Google Shape;49625;p46"/>
          <p:cNvGrpSpPr/>
          <p:nvPr/>
        </p:nvGrpSpPr>
        <p:grpSpPr>
          <a:xfrm flipH="1">
            <a:off x="6161744" y="13174"/>
            <a:ext cx="4810263" cy="537379"/>
            <a:chOff x="2765878" y="4436723"/>
            <a:chExt cx="7690269" cy="1225772"/>
          </a:xfrm>
        </p:grpSpPr>
        <p:grpSp>
          <p:nvGrpSpPr>
            <p:cNvPr id="49626" name="Google Shape;49626;p46"/>
            <p:cNvGrpSpPr/>
            <p:nvPr/>
          </p:nvGrpSpPr>
          <p:grpSpPr>
            <a:xfrm flipH="1">
              <a:off x="2765878" y="4436723"/>
              <a:ext cx="7690269" cy="1225772"/>
              <a:chOff x="2763020" y="4436723"/>
              <a:chExt cx="7690269" cy="1225772"/>
            </a:xfrm>
          </p:grpSpPr>
          <p:sp>
            <p:nvSpPr>
              <p:cNvPr id="49627" name="Google Shape;49627;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8" name="Google Shape;49628;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9" name="Google Shape;49629;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0" name="Google Shape;49630;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1" name="Google Shape;49631;p46"/>
            <p:cNvGrpSpPr/>
            <p:nvPr/>
          </p:nvGrpSpPr>
          <p:grpSpPr>
            <a:xfrm flipH="1">
              <a:off x="2765878" y="4436723"/>
              <a:ext cx="7690269" cy="1225772"/>
              <a:chOff x="2763020" y="4436723"/>
              <a:chExt cx="7690269" cy="1225772"/>
            </a:xfrm>
          </p:grpSpPr>
          <p:sp>
            <p:nvSpPr>
              <p:cNvPr id="49632" name="Google Shape;49632;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33" name="Google Shape;49633;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4" name="Google Shape;49634;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5" name="Google Shape;49635;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636" name="Google Shape;49636;p46"/>
          <p:cNvSpPr/>
          <p:nvPr/>
        </p:nvSpPr>
        <p:spPr>
          <a:xfrm>
            <a:off x="1828676" y="1324586"/>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7" name="Google Shape;49637;p46"/>
          <p:cNvSpPr/>
          <p:nvPr/>
        </p:nvSpPr>
        <p:spPr>
          <a:xfrm flipH="1">
            <a:off x="3649576" y="1324586"/>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9" name="Google Shape;49639;p46"/>
          <p:cNvSpPr/>
          <p:nvPr/>
        </p:nvSpPr>
        <p:spPr>
          <a:xfrm rot="10800000">
            <a:off x="3649576" y="3135626"/>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8" name="Google Shape;49636;p46">
            <a:extLst>
              <a:ext uri="{FF2B5EF4-FFF2-40B4-BE49-F238E27FC236}">
                <a16:creationId xmlns:a16="http://schemas.microsoft.com/office/drawing/2014/main" id="{DD73E2BD-9367-C271-AF58-BB5275F01870}"/>
              </a:ext>
            </a:extLst>
          </p:cNvPr>
          <p:cNvSpPr/>
          <p:nvPr/>
        </p:nvSpPr>
        <p:spPr>
          <a:xfrm rot="16200000">
            <a:off x="1819828" y="3123194"/>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Tree>
    <p:extLst>
      <p:ext uri="{BB962C8B-B14F-4D97-AF65-F5344CB8AC3E}">
        <p14:creationId xmlns:p14="http://schemas.microsoft.com/office/powerpoint/2010/main" val="25046430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755"/>
        <p:cNvGrpSpPr/>
        <p:nvPr/>
      </p:nvGrpSpPr>
      <p:grpSpPr>
        <a:xfrm>
          <a:off x="0" y="0"/>
          <a:ext cx="0" cy="0"/>
          <a:chOff x="0" y="0"/>
          <a:chExt cx="0" cy="0"/>
        </a:xfrm>
      </p:grpSpPr>
      <p:grpSp>
        <p:nvGrpSpPr>
          <p:cNvPr id="50756" name="Google Shape;50756;p63"/>
          <p:cNvGrpSpPr/>
          <p:nvPr/>
        </p:nvGrpSpPr>
        <p:grpSpPr>
          <a:xfrm>
            <a:off x="5832423" y="1271562"/>
            <a:ext cx="1861200" cy="3096300"/>
            <a:chOff x="1677450" y="1023600"/>
            <a:chExt cx="1861200" cy="3096300"/>
          </a:xfrm>
        </p:grpSpPr>
        <p:grpSp>
          <p:nvGrpSpPr>
            <p:cNvPr id="50757" name="Google Shape;50757;p63"/>
            <p:cNvGrpSpPr/>
            <p:nvPr/>
          </p:nvGrpSpPr>
          <p:grpSpPr>
            <a:xfrm>
              <a:off x="1677450" y="1023600"/>
              <a:ext cx="1861200" cy="3096300"/>
              <a:chOff x="1847250" y="1023600"/>
              <a:chExt cx="1861200" cy="3096300"/>
            </a:xfrm>
          </p:grpSpPr>
          <p:sp>
            <p:nvSpPr>
              <p:cNvPr id="50758" name="Google Shape;50758;p63"/>
              <p:cNvSpPr/>
              <p:nvPr/>
            </p:nvSpPr>
            <p:spPr>
              <a:xfrm>
                <a:off x="1847250" y="1023600"/>
                <a:ext cx="1861200" cy="309630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9" name="Google Shape;50759;p63"/>
              <p:cNvSpPr/>
              <p:nvPr/>
            </p:nvSpPr>
            <p:spPr>
              <a:xfrm>
                <a:off x="1847250" y="1023600"/>
                <a:ext cx="1861200" cy="3096300"/>
              </a:xfrm>
              <a:prstGeom prst="rect">
                <a:avLst/>
              </a:prstGeom>
              <a:no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60" name="Google Shape;50760;p63"/>
            <p:cNvSpPr/>
            <p:nvPr/>
          </p:nvSpPr>
          <p:spPr>
            <a:xfrm>
              <a:off x="2338500" y="3928200"/>
              <a:ext cx="539100" cy="44700"/>
            </a:xfrm>
            <a:prstGeom prst="rect">
              <a:avLst/>
            </a:pr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0761" name="Google Shape;50761;p63"/>
          <p:cNvPicPr preferRelativeResize="0"/>
          <p:nvPr/>
        </p:nvPicPr>
        <p:blipFill>
          <a:blip r:embed="rId3"/>
          <a:srcRect l="20460" r="20460"/>
          <a:stretch/>
        </p:blipFill>
        <p:spPr>
          <a:xfrm>
            <a:off x="6005548" y="1446462"/>
            <a:ext cx="1513178" cy="256125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pic>
      <p:sp>
        <p:nvSpPr>
          <p:cNvPr id="50762" name="Google Shape;50762;p63"/>
          <p:cNvSpPr txBox="1">
            <a:spLocks noGrp="1"/>
          </p:cNvSpPr>
          <p:nvPr>
            <p:ph type="title"/>
          </p:nvPr>
        </p:nvSpPr>
        <p:spPr>
          <a:xfrm>
            <a:off x="160866" y="320618"/>
            <a:ext cx="8822267" cy="67868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600" dirty="0"/>
              <a:t>Enhanced Surveillance &amp; Investigation</a:t>
            </a:r>
            <a:endParaRPr sz="2600" dirty="0"/>
          </a:p>
        </p:txBody>
      </p:sp>
      <p:sp>
        <p:nvSpPr>
          <p:cNvPr id="50763" name="Google Shape;50763;p63"/>
          <p:cNvSpPr txBox="1">
            <a:spLocks noGrp="1"/>
          </p:cNvSpPr>
          <p:nvPr>
            <p:ph type="subTitle" idx="1"/>
          </p:nvPr>
        </p:nvSpPr>
        <p:spPr>
          <a:xfrm>
            <a:off x="605136" y="1190814"/>
            <a:ext cx="4247261" cy="3177048"/>
          </a:xfrm>
          <a:prstGeom prst="rect">
            <a:avLst/>
          </a:prstGeom>
        </p:spPr>
        <p:txBody>
          <a:bodyPr spcFirstLastPara="1" wrap="square" lIns="91425" tIns="91425" rIns="91425" bIns="91425" anchor="t" anchorCtr="0">
            <a:noAutofit/>
          </a:bodyPr>
          <a:lstStyle/>
          <a:p>
            <a:r>
              <a:rPr lang="en-US" dirty="0"/>
              <a:t>Law enforcement agencies can leverage deepfakes for undercover operations, enabling realistic personas and altered identities to gather intelligence effectively. For example, in a notable case, deepfake technology transformed an agent into a 15-year-old girl for covert online operations, successfully apprehending suspects.</a:t>
            </a:r>
          </a:p>
          <a:p>
            <a:r>
              <a:rPr lang="en-US" dirty="0"/>
              <a:t>Additionally, deepfakes are invaluable for enhancing facial recognition systems by generating diverse datasets. This application improves system training, leading to higher accuracy and reduced bias in identifying individuals across diverse demographics.</a:t>
            </a:r>
          </a:p>
        </p:txBody>
      </p:sp>
      <p:grpSp>
        <p:nvGrpSpPr>
          <p:cNvPr id="50764" name="Google Shape;50764;p63"/>
          <p:cNvGrpSpPr/>
          <p:nvPr/>
        </p:nvGrpSpPr>
        <p:grpSpPr>
          <a:xfrm>
            <a:off x="1624489" y="4367862"/>
            <a:ext cx="2548921" cy="0"/>
            <a:chOff x="1875300" y="3007925"/>
            <a:chExt cx="5393400" cy="0"/>
          </a:xfrm>
        </p:grpSpPr>
        <p:cxnSp>
          <p:nvCxnSpPr>
            <p:cNvPr id="50765" name="Google Shape;50765;p63"/>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50766" name="Google Shape;50766;p63"/>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pic>
        <p:nvPicPr>
          <p:cNvPr id="50767" name="Google Shape;50767;p63"/>
          <p:cNvPicPr preferRelativeResize="0"/>
          <p:nvPr/>
        </p:nvPicPr>
        <p:blipFill rotWithShape="1">
          <a:blip r:embed="rId4">
            <a:alphaModFix/>
          </a:blip>
          <a:srcRect t="59048" r="82436" b="25132"/>
          <a:stretch/>
        </p:blipFill>
        <p:spPr>
          <a:xfrm rot="1654061">
            <a:off x="397289" y="447377"/>
            <a:ext cx="754361" cy="735916"/>
          </a:xfrm>
          <a:prstGeom prst="rect">
            <a:avLst/>
          </a:prstGeom>
          <a:noFill/>
          <a:ln>
            <a:noFill/>
          </a:ln>
        </p:spPr>
      </p:pic>
    </p:spTree>
    <p:extLst>
      <p:ext uri="{BB962C8B-B14F-4D97-AF65-F5344CB8AC3E}">
        <p14:creationId xmlns:p14="http://schemas.microsoft.com/office/powerpoint/2010/main" val="39218965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689"/>
        <p:cNvGrpSpPr/>
        <p:nvPr/>
      </p:nvGrpSpPr>
      <p:grpSpPr>
        <a:xfrm>
          <a:off x="0" y="0"/>
          <a:ext cx="0" cy="0"/>
          <a:chOff x="0" y="0"/>
          <a:chExt cx="0" cy="0"/>
        </a:xfrm>
      </p:grpSpPr>
      <p:grpSp>
        <p:nvGrpSpPr>
          <p:cNvPr id="50690" name="Google Shape;50690;p62"/>
          <p:cNvGrpSpPr/>
          <p:nvPr/>
        </p:nvGrpSpPr>
        <p:grpSpPr>
          <a:xfrm>
            <a:off x="4783649" y="1291175"/>
            <a:ext cx="3523200" cy="2655250"/>
            <a:chOff x="4427700" y="1244125"/>
            <a:chExt cx="3523200" cy="2655250"/>
          </a:xfrm>
        </p:grpSpPr>
        <p:grpSp>
          <p:nvGrpSpPr>
            <p:cNvPr id="50691" name="Google Shape;50691;p62"/>
            <p:cNvGrpSpPr/>
            <p:nvPr/>
          </p:nvGrpSpPr>
          <p:grpSpPr>
            <a:xfrm>
              <a:off x="4427700" y="1244125"/>
              <a:ext cx="3523200" cy="2655250"/>
              <a:chOff x="4427700" y="1244125"/>
              <a:chExt cx="3523200" cy="2655250"/>
            </a:xfrm>
          </p:grpSpPr>
          <p:sp>
            <p:nvSpPr>
              <p:cNvPr id="50692" name="Google Shape;50692;p62"/>
              <p:cNvSpPr/>
              <p:nvPr/>
            </p:nvSpPr>
            <p:spPr>
              <a:xfrm>
                <a:off x="4427700" y="1244125"/>
                <a:ext cx="3523200" cy="230700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3" name="Google Shape;50693;p62"/>
              <p:cNvSpPr/>
              <p:nvPr/>
            </p:nvSpPr>
            <p:spPr>
              <a:xfrm>
                <a:off x="4958250" y="3724475"/>
                <a:ext cx="2462100" cy="174900"/>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694" name="Google Shape;50694;p62"/>
              <p:cNvCxnSpPr/>
              <p:nvPr/>
            </p:nvCxnSpPr>
            <p:spPr>
              <a:xfrm>
                <a:off x="5871675" y="3551025"/>
                <a:ext cx="0" cy="173400"/>
              </a:xfrm>
              <a:prstGeom prst="straightConnector1">
                <a:avLst/>
              </a:prstGeom>
              <a:noFill/>
              <a:ln w="19050" cap="flat" cmpd="sng">
                <a:solidFill>
                  <a:schemeClr val="dk2"/>
                </a:solidFill>
                <a:prstDash val="solid"/>
                <a:round/>
                <a:headEnd type="none" w="med" len="med"/>
                <a:tailEnd type="none" w="med" len="med"/>
              </a:ln>
              <a:effectLst>
                <a:outerShdw blurRad="57150" algn="bl" rotWithShape="0">
                  <a:schemeClr val="dk2"/>
                </a:outerShdw>
              </a:effectLst>
            </p:spPr>
          </p:cxnSp>
          <p:cxnSp>
            <p:nvCxnSpPr>
              <p:cNvPr id="50695" name="Google Shape;50695;p62"/>
              <p:cNvCxnSpPr/>
              <p:nvPr/>
            </p:nvCxnSpPr>
            <p:spPr>
              <a:xfrm>
                <a:off x="6506925" y="3551025"/>
                <a:ext cx="0" cy="173400"/>
              </a:xfrm>
              <a:prstGeom prst="straightConnector1">
                <a:avLst/>
              </a:prstGeom>
              <a:noFill/>
              <a:ln w="19050" cap="flat" cmpd="sng">
                <a:solidFill>
                  <a:schemeClr val="dk2"/>
                </a:solidFill>
                <a:prstDash val="solid"/>
                <a:round/>
                <a:headEnd type="none" w="med" len="med"/>
                <a:tailEnd type="none" w="med" len="med"/>
              </a:ln>
              <a:effectLst>
                <a:outerShdw blurRad="57150" algn="bl" rotWithShape="0">
                  <a:schemeClr val="dk2"/>
                </a:outerShdw>
              </a:effectLst>
            </p:spPr>
          </p:cxnSp>
        </p:grpSp>
        <p:sp>
          <p:nvSpPr>
            <p:cNvPr id="50696" name="Google Shape;50696;p62"/>
            <p:cNvSpPr/>
            <p:nvPr/>
          </p:nvSpPr>
          <p:spPr>
            <a:xfrm>
              <a:off x="5919750" y="3447050"/>
              <a:ext cx="539100" cy="44700"/>
            </a:xfrm>
            <a:prstGeom prst="rect">
              <a:avLst/>
            </a:pr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97" name="Google Shape;50697;p62"/>
            <p:cNvGrpSpPr/>
            <p:nvPr/>
          </p:nvGrpSpPr>
          <p:grpSpPr>
            <a:xfrm>
              <a:off x="4427700" y="1244125"/>
              <a:ext cx="3523200" cy="2655250"/>
              <a:chOff x="4427700" y="1244125"/>
              <a:chExt cx="3523200" cy="2655250"/>
            </a:xfrm>
          </p:grpSpPr>
          <p:sp>
            <p:nvSpPr>
              <p:cNvPr id="50698" name="Google Shape;50698;p62"/>
              <p:cNvSpPr/>
              <p:nvPr/>
            </p:nvSpPr>
            <p:spPr>
              <a:xfrm>
                <a:off x="4427700" y="1244125"/>
                <a:ext cx="3523200" cy="2307000"/>
              </a:xfrm>
              <a:prstGeom prst="rect">
                <a:avLst/>
              </a:prstGeom>
              <a:no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9" name="Google Shape;50699;p62"/>
              <p:cNvSpPr/>
              <p:nvPr/>
            </p:nvSpPr>
            <p:spPr>
              <a:xfrm>
                <a:off x="4958250" y="3724475"/>
                <a:ext cx="2462100" cy="174900"/>
              </a:xfrm>
              <a:prstGeom prst="rect">
                <a:avLst/>
              </a:prstGeom>
              <a:no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700" name="Google Shape;50700;p62"/>
              <p:cNvCxnSpPr/>
              <p:nvPr/>
            </p:nvCxnSpPr>
            <p:spPr>
              <a:xfrm>
                <a:off x="5871675" y="3551025"/>
                <a:ext cx="0" cy="173400"/>
              </a:xfrm>
              <a:prstGeom prst="straightConnector1">
                <a:avLst/>
              </a:prstGeom>
              <a:noFill/>
              <a:ln w="9525" cap="flat" cmpd="sng">
                <a:solidFill>
                  <a:schemeClr val="lt1"/>
                </a:solidFill>
                <a:prstDash val="solid"/>
                <a:round/>
                <a:headEnd type="none" w="med" len="med"/>
                <a:tailEnd type="none" w="med" len="med"/>
              </a:ln>
              <a:effectLst>
                <a:outerShdw blurRad="57150" algn="bl" rotWithShape="0">
                  <a:schemeClr val="dk2"/>
                </a:outerShdw>
              </a:effectLst>
            </p:spPr>
          </p:cxnSp>
          <p:cxnSp>
            <p:nvCxnSpPr>
              <p:cNvPr id="50701" name="Google Shape;50701;p62"/>
              <p:cNvCxnSpPr/>
              <p:nvPr/>
            </p:nvCxnSpPr>
            <p:spPr>
              <a:xfrm>
                <a:off x="6506925" y="3551025"/>
                <a:ext cx="0" cy="173400"/>
              </a:xfrm>
              <a:prstGeom prst="straightConnector1">
                <a:avLst/>
              </a:prstGeom>
              <a:noFill/>
              <a:ln w="9525" cap="flat" cmpd="sng">
                <a:solidFill>
                  <a:schemeClr val="lt1"/>
                </a:solidFill>
                <a:prstDash val="solid"/>
                <a:round/>
                <a:headEnd type="none" w="med" len="med"/>
                <a:tailEnd type="none" w="med" len="med"/>
              </a:ln>
              <a:effectLst>
                <a:outerShdw blurRad="57150" algn="bl" rotWithShape="0">
                  <a:schemeClr val="dk2"/>
                </a:outerShdw>
              </a:effectLst>
            </p:spPr>
          </p:cxnSp>
        </p:grpSp>
      </p:grpSp>
      <p:sp>
        <p:nvSpPr>
          <p:cNvPr id="50702" name="Google Shape;50702;p62"/>
          <p:cNvSpPr txBox="1">
            <a:spLocks noGrp="1"/>
          </p:cNvSpPr>
          <p:nvPr>
            <p:ph type="title"/>
          </p:nvPr>
        </p:nvSpPr>
        <p:spPr>
          <a:xfrm>
            <a:off x="2088941" y="264434"/>
            <a:ext cx="4753033" cy="59686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Crime Prevention</a:t>
            </a:r>
            <a:endParaRPr dirty="0"/>
          </a:p>
        </p:txBody>
      </p:sp>
      <p:sp>
        <p:nvSpPr>
          <p:cNvPr id="50703" name="Google Shape;50703;p62"/>
          <p:cNvSpPr txBox="1">
            <a:spLocks noGrp="1"/>
          </p:cNvSpPr>
          <p:nvPr>
            <p:ph type="subTitle" idx="1"/>
          </p:nvPr>
        </p:nvSpPr>
        <p:spPr>
          <a:xfrm>
            <a:off x="242712" y="1288846"/>
            <a:ext cx="4540937" cy="2741092"/>
          </a:xfrm>
          <a:prstGeom prst="rect">
            <a:avLst/>
          </a:prstGeom>
        </p:spPr>
        <p:txBody>
          <a:bodyPr spcFirstLastPara="1" wrap="square" lIns="91425" tIns="91425" rIns="91425" bIns="91425" anchor="t" anchorCtr="0">
            <a:noAutofit/>
          </a:bodyPr>
          <a:lstStyle/>
          <a:p>
            <a:pPr algn="l"/>
            <a:r>
              <a:rPr lang="en-US" dirty="0"/>
              <a:t>Deepfake technology offers multiple benefits in law enforcement and public safety:</a:t>
            </a:r>
          </a:p>
          <a:p>
            <a:pPr algn="l">
              <a:buFont typeface="Wingdings" panose="05000000000000000000" pitchFamily="2" charset="2"/>
              <a:buChar char="§"/>
            </a:pPr>
            <a:r>
              <a:rPr lang="en-US" b="1" dirty="0"/>
              <a:t>Public Awareness Campaigns:</a:t>
            </a:r>
            <a:r>
              <a:rPr lang="en-US" dirty="0"/>
              <a:t> Realistic simulations of criminal activities can aid in public awareness and crime prevention.</a:t>
            </a:r>
          </a:p>
          <a:p>
            <a:pPr algn="l">
              <a:buFont typeface="Wingdings" panose="05000000000000000000" pitchFamily="2" charset="2"/>
              <a:buChar char="§"/>
            </a:pPr>
            <a:r>
              <a:rPr lang="en-US" b="1" dirty="0"/>
              <a:t>Training and Simulation:</a:t>
            </a:r>
            <a:r>
              <a:rPr lang="en-US" dirty="0"/>
              <a:t> Law enforcement can use deepfakes to train officers in identifying altered media used to deceive authorities.</a:t>
            </a:r>
          </a:p>
          <a:p>
            <a:pPr marL="425450" indent="-285750" algn="l">
              <a:buFont typeface="Wingdings" panose="05000000000000000000" pitchFamily="2" charset="2"/>
              <a:buChar char="§"/>
            </a:pPr>
            <a:r>
              <a:rPr lang="en-US" b="1" dirty="0"/>
              <a:t>Verification of Authenticity:</a:t>
            </a:r>
            <a:r>
              <a:rPr lang="en-US" dirty="0"/>
              <a:t> Deepfake detection tools play a crucial role in verifying the authenticity of digital evidence presented in court amid the proliferation of fake audio and video content.</a:t>
            </a:r>
          </a:p>
        </p:txBody>
      </p:sp>
      <p:pic>
        <p:nvPicPr>
          <p:cNvPr id="50704" name="Google Shape;50704;p62"/>
          <p:cNvPicPr preferRelativeResize="0"/>
          <p:nvPr/>
        </p:nvPicPr>
        <p:blipFill>
          <a:blip r:embed="rId3"/>
          <a:srcRect/>
          <a:stretch/>
        </p:blipFill>
        <p:spPr>
          <a:xfrm>
            <a:off x="5046371" y="1443544"/>
            <a:ext cx="2997756" cy="1941296"/>
          </a:xfrm>
          <a:prstGeom prst="rect">
            <a:avLst/>
          </a:prstGeom>
          <a:noFill/>
          <a:ln w="19050" cap="flat" cmpd="sng">
            <a:solidFill>
              <a:schemeClr val="dk2"/>
            </a:solidFill>
            <a:prstDash val="solid"/>
            <a:round/>
            <a:headEnd type="none" w="sm" len="sm"/>
            <a:tailEnd type="none" w="sm" len="sm"/>
          </a:ln>
          <a:effectLst>
            <a:outerShdw blurRad="57150" algn="bl" rotWithShape="0">
              <a:schemeClr val="dk2"/>
            </a:outerShdw>
          </a:effectLst>
        </p:spPr>
      </p:pic>
      <p:grpSp>
        <p:nvGrpSpPr>
          <p:cNvPr id="50705" name="Google Shape;50705;p62"/>
          <p:cNvGrpSpPr/>
          <p:nvPr/>
        </p:nvGrpSpPr>
        <p:grpSpPr>
          <a:xfrm>
            <a:off x="1373090" y="1211534"/>
            <a:ext cx="2034390" cy="0"/>
            <a:chOff x="1875300" y="3007925"/>
            <a:chExt cx="5393400" cy="0"/>
          </a:xfrm>
        </p:grpSpPr>
        <p:cxnSp>
          <p:nvCxnSpPr>
            <p:cNvPr id="50706" name="Google Shape;50706;p62"/>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50707" name="Google Shape;50707;p62"/>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50708" name="Google Shape;50708;p62"/>
          <p:cNvGrpSpPr/>
          <p:nvPr/>
        </p:nvGrpSpPr>
        <p:grpSpPr>
          <a:xfrm>
            <a:off x="-3486360" y="-1883684"/>
            <a:ext cx="5681843" cy="2875421"/>
            <a:chOff x="-2605109" y="-1889326"/>
            <a:chExt cx="5681843" cy="2875421"/>
          </a:xfrm>
        </p:grpSpPr>
        <p:grpSp>
          <p:nvGrpSpPr>
            <p:cNvPr id="50709" name="Google Shape;50709;p62"/>
            <p:cNvGrpSpPr/>
            <p:nvPr/>
          </p:nvGrpSpPr>
          <p:grpSpPr>
            <a:xfrm rot="10800000">
              <a:off x="-2605109" y="-1889326"/>
              <a:ext cx="5681843" cy="2875421"/>
              <a:chOff x="3406125" y="2312850"/>
              <a:chExt cx="2581600" cy="1306475"/>
            </a:xfrm>
          </p:grpSpPr>
          <p:sp>
            <p:nvSpPr>
              <p:cNvPr id="50710" name="Google Shape;50710;p62"/>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1" name="Google Shape;50711;p62"/>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2" name="Google Shape;50712;p62"/>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3" name="Google Shape;50713;p62"/>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4" name="Google Shape;50714;p62"/>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5" name="Google Shape;50715;p62"/>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6" name="Google Shape;50716;p62"/>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7" name="Google Shape;50717;p62"/>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8" name="Google Shape;50718;p62"/>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9" name="Google Shape;50719;p62"/>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0" name="Google Shape;50720;p62"/>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1" name="Google Shape;50721;p62"/>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2" name="Google Shape;50722;p62"/>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3" name="Google Shape;50723;p62"/>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4" name="Google Shape;50724;p62"/>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5" name="Google Shape;50725;p62"/>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6" name="Google Shape;50726;p62"/>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7" name="Google Shape;50727;p62"/>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8" name="Google Shape;50728;p62"/>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9" name="Google Shape;50729;p62"/>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0" name="Google Shape;50730;p62"/>
            <p:cNvGrpSpPr/>
            <p:nvPr/>
          </p:nvGrpSpPr>
          <p:grpSpPr>
            <a:xfrm rot="10800000">
              <a:off x="-2605109" y="-1889326"/>
              <a:ext cx="5681843" cy="2875421"/>
              <a:chOff x="3406125" y="2312850"/>
              <a:chExt cx="2581600" cy="1306475"/>
            </a:xfrm>
          </p:grpSpPr>
          <p:sp>
            <p:nvSpPr>
              <p:cNvPr id="50731" name="Google Shape;50731;p62"/>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2" name="Google Shape;50732;p62"/>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3" name="Google Shape;50733;p62"/>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4" name="Google Shape;50734;p62"/>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5" name="Google Shape;50735;p62"/>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6" name="Google Shape;50736;p62"/>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7" name="Google Shape;50737;p62"/>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8" name="Google Shape;50738;p62"/>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9" name="Google Shape;50739;p62"/>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0" name="Google Shape;50740;p62"/>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1" name="Google Shape;50741;p62"/>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2" name="Google Shape;50742;p62"/>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3" name="Google Shape;50743;p62"/>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4" name="Google Shape;50744;p62"/>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5" name="Google Shape;50745;p62"/>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6" name="Google Shape;50746;p62"/>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7" name="Google Shape;50747;p62"/>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8" name="Google Shape;50748;p62"/>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9" name="Google Shape;50749;p62"/>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0" name="Google Shape;50750;p62"/>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0751" name="Google Shape;50751;p62"/>
          <p:cNvPicPr preferRelativeResize="0"/>
          <p:nvPr/>
        </p:nvPicPr>
        <p:blipFill rotWithShape="1">
          <a:blip r:embed="rId4">
            <a:alphaModFix/>
          </a:blip>
          <a:srcRect l="24286" r="33875" b="56249"/>
          <a:stretch/>
        </p:blipFill>
        <p:spPr>
          <a:xfrm rot="-287431" flipH="1">
            <a:off x="-94135" y="3993496"/>
            <a:ext cx="1183373" cy="134030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830"/>
        <p:cNvGrpSpPr/>
        <p:nvPr/>
      </p:nvGrpSpPr>
      <p:grpSpPr>
        <a:xfrm>
          <a:off x="0" y="0"/>
          <a:ext cx="0" cy="0"/>
          <a:chOff x="0" y="0"/>
          <a:chExt cx="0" cy="0"/>
        </a:xfrm>
      </p:grpSpPr>
      <p:grpSp>
        <p:nvGrpSpPr>
          <p:cNvPr id="50831" name="Google Shape;50831;p65"/>
          <p:cNvGrpSpPr/>
          <p:nvPr/>
        </p:nvGrpSpPr>
        <p:grpSpPr>
          <a:xfrm flipH="1">
            <a:off x="6692198" y="1311291"/>
            <a:ext cx="1032308" cy="1000509"/>
            <a:chOff x="1484095" y="802341"/>
            <a:chExt cx="1032308" cy="1000509"/>
          </a:xfrm>
        </p:grpSpPr>
        <p:grpSp>
          <p:nvGrpSpPr>
            <p:cNvPr id="50832" name="Google Shape;50832;p65"/>
            <p:cNvGrpSpPr/>
            <p:nvPr/>
          </p:nvGrpSpPr>
          <p:grpSpPr>
            <a:xfrm>
              <a:off x="1484095" y="802350"/>
              <a:ext cx="1032308" cy="1000500"/>
              <a:chOff x="1954207" y="514898"/>
              <a:chExt cx="1032308" cy="1000500"/>
            </a:xfrm>
          </p:grpSpPr>
          <p:sp>
            <p:nvSpPr>
              <p:cNvPr id="50833" name="Google Shape;50833;p65"/>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4" name="Google Shape;50834;p65"/>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5" name="Google Shape;50835;p65"/>
            <p:cNvGrpSpPr/>
            <p:nvPr/>
          </p:nvGrpSpPr>
          <p:grpSpPr>
            <a:xfrm>
              <a:off x="1484253" y="802341"/>
              <a:ext cx="1032143" cy="1000499"/>
              <a:chOff x="4056003" y="764391"/>
              <a:chExt cx="1032143" cy="1000499"/>
            </a:xfrm>
          </p:grpSpPr>
          <p:sp>
            <p:nvSpPr>
              <p:cNvPr id="50836" name="Google Shape;50836;p65"/>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0837" name="Google Shape;50837;p65"/>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0838" name="Google Shape;50838;p65"/>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0839" name="Google Shape;50839;p65"/>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sp>
        <p:nvSpPr>
          <p:cNvPr id="50840" name="Google Shape;50840;p65"/>
          <p:cNvSpPr txBox="1">
            <a:spLocks noGrp="1"/>
          </p:cNvSpPr>
          <p:nvPr>
            <p:ph type="title"/>
          </p:nvPr>
        </p:nvSpPr>
        <p:spPr>
          <a:xfrm flipH="1">
            <a:off x="3370300" y="2539050"/>
            <a:ext cx="4490400" cy="88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Conclusion</a:t>
            </a:r>
            <a:endParaRPr dirty="0"/>
          </a:p>
        </p:txBody>
      </p:sp>
      <p:sp>
        <p:nvSpPr>
          <p:cNvPr id="50841" name="Google Shape;50841;p65"/>
          <p:cNvSpPr txBox="1">
            <a:spLocks noGrp="1"/>
          </p:cNvSpPr>
          <p:nvPr>
            <p:ph type="title" idx="2"/>
          </p:nvPr>
        </p:nvSpPr>
        <p:spPr>
          <a:xfrm flipH="1">
            <a:off x="6692350" y="1498413"/>
            <a:ext cx="1032000" cy="5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grpSp>
        <p:nvGrpSpPr>
          <p:cNvPr id="50843" name="Google Shape;50843;p65"/>
          <p:cNvGrpSpPr/>
          <p:nvPr/>
        </p:nvGrpSpPr>
        <p:grpSpPr>
          <a:xfrm flipH="1">
            <a:off x="3370254" y="3493225"/>
            <a:ext cx="4354092" cy="0"/>
            <a:chOff x="1875300" y="3007925"/>
            <a:chExt cx="5393400" cy="0"/>
          </a:xfrm>
        </p:grpSpPr>
        <p:cxnSp>
          <p:nvCxnSpPr>
            <p:cNvPr id="50844" name="Google Shape;50844;p65"/>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50845" name="Google Shape;50845;p65"/>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50846" name="Google Shape;50846;p65"/>
          <p:cNvGrpSpPr/>
          <p:nvPr/>
        </p:nvGrpSpPr>
        <p:grpSpPr>
          <a:xfrm rot="-5400000">
            <a:off x="-1629411" y="164269"/>
            <a:ext cx="4810263" cy="537379"/>
            <a:chOff x="2765878" y="4436723"/>
            <a:chExt cx="7690269" cy="1225772"/>
          </a:xfrm>
        </p:grpSpPr>
        <p:grpSp>
          <p:nvGrpSpPr>
            <p:cNvPr id="50847" name="Google Shape;50847;p65"/>
            <p:cNvGrpSpPr/>
            <p:nvPr/>
          </p:nvGrpSpPr>
          <p:grpSpPr>
            <a:xfrm flipH="1">
              <a:off x="2765878" y="4436723"/>
              <a:ext cx="7690269" cy="1225772"/>
              <a:chOff x="2763020" y="4436723"/>
              <a:chExt cx="7690269" cy="1225772"/>
            </a:xfrm>
          </p:grpSpPr>
          <p:sp>
            <p:nvSpPr>
              <p:cNvPr id="50848" name="Google Shape;50848;p65"/>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9" name="Google Shape;50849;p65"/>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0" name="Google Shape;50850;p65"/>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1" name="Google Shape;50851;p65"/>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2" name="Google Shape;50852;p65"/>
            <p:cNvGrpSpPr/>
            <p:nvPr/>
          </p:nvGrpSpPr>
          <p:grpSpPr>
            <a:xfrm flipH="1">
              <a:off x="2765878" y="4436723"/>
              <a:ext cx="7690269" cy="1225772"/>
              <a:chOff x="2763020" y="4436723"/>
              <a:chExt cx="7690269" cy="1225772"/>
            </a:xfrm>
          </p:grpSpPr>
          <p:sp>
            <p:nvSpPr>
              <p:cNvPr id="50853" name="Google Shape;50853;p65"/>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4" name="Google Shape;50854;p65"/>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5" name="Google Shape;50855;p65"/>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6" name="Google Shape;50856;p65"/>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1904572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262"/>
        <p:cNvGrpSpPr/>
        <p:nvPr/>
      </p:nvGrpSpPr>
      <p:grpSpPr>
        <a:xfrm>
          <a:off x="0" y="0"/>
          <a:ext cx="0" cy="0"/>
          <a:chOff x="0" y="0"/>
          <a:chExt cx="0" cy="0"/>
        </a:xfrm>
      </p:grpSpPr>
      <p:pic>
        <p:nvPicPr>
          <p:cNvPr id="50263" name="Google Shape;50263;p55"/>
          <p:cNvPicPr preferRelativeResize="0">
            <a:picLocks noGrp="1"/>
          </p:cNvPicPr>
          <p:nvPr>
            <p:ph type="pic" idx="2"/>
          </p:nvPr>
        </p:nvPicPr>
        <p:blipFill rotWithShape="1">
          <a:blip r:embed="rId3">
            <a:alphaModFix/>
          </a:blip>
          <a:srcRect t="6942" r="6942"/>
          <a:stretch/>
        </p:blipFill>
        <p:spPr>
          <a:xfrm>
            <a:off x="-100" y="0"/>
            <a:ext cx="9144005" cy="5143500"/>
          </a:xfrm>
          <a:prstGeom prst="rect">
            <a:avLst/>
          </a:prstGeom>
        </p:spPr>
      </p:pic>
      <p:sp>
        <p:nvSpPr>
          <p:cNvPr id="50264" name="Google Shape;50264;p55"/>
          <p:cNvSpPr txBox="1">
            <a:spLocks noGrp="1"/>
          </p:cNvSpPr>
          <p:nvPr>
            <p:ph type="title"/>
          </p:nvPr>
        </p:nvSpPr>
        <p:spPr>
          <a:xfrm>
            <a:off x="713225" y="3852333"/>
            <a:ext cx="5856908" cy="756242"/>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BEWARE OF THE INTERNET</a:t>
            </a:r>
            <a:endParaRPr dirty="0"/>
          </a:p>
        </p:txBody>
      </p:sp>
      <p:grpSp>
        <p:nvGrpSpPr>
          <p:cNvPr id="50265" name="Google Shape;50265;p55"/>
          <p:cNvGrpSpPr/>
          <p:nvPr/>
        </p:nvGrpSpPr>
        <p:grpSpPr>
          <a:xfrm rot="-5400000">
            <a:off x="-1960608" y="-102065"/>
            <a:ext cx="4810263" cy="537379"/>
            <a:chOff x="2765878" y="4436723"/>
            <a:chExt cx="7690269" cy="1225772"/>
          </a:xfrm>
        </p:grpSpPr>
        <p:grpSp>
          <p:nvGrpSpPr>
            <p:cNvPr id="50266" name="Google Shape;50266;p55"/>
            <p:cNvGrpSpPr/>
            <p:nvPr/>
          </p:nvGrpSpPr>
          <p:grpSpPr>
            <a:xfrm flipH="1">
              <a:off x="2765878" y="4436723"/>
              <a:ext cx="7690269" cy="1225772"/>
              <a:chOff x="2763020" y="4436723"/>
              <a:chExt cx="7690269" cy="1225772"/>
            </a:xfrm>
          </p:grpSpPr>
          <p:sp>
            <p:nvSpPr>
              <p:cNvPr id="50267" name="Google Shape;50267;p55"/>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8" name="Google Shape;50268;p55"/>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9" name="Google Shape;50269;p55"/>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0" name="Google Shape;50270;p55"/>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1" name="Google Shape;50271;p55"/>
            <p:cNvGrpSpPr/>
            <p:nvPr/>
          </p:nvGrpSpPr>
          <p:grpSpPr>
            <a:xfrm flipH="1">
              <a:off x="2765878" y="4436723"/>
              <a:ext cx="7690269" cy="1225772"/>
              <a:chOff x="2763020" y="4436723"/>
              <a:chExt cx="7690269" cy="1225772"/>
            </a:xfrm>
          </p:grpSpPr>
          <p:sp>
            <p:nvSpPr>
              <p:cNvPr id="50272" name="Google Shape;50272;p55"/>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3" name="Google Shape;50273;p55"/>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4" name="Google Shape;50274;p55"/>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5" name="Google Shape;50275;p55"/>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276" name="Google Shape;50276;p55"/>
          <p:cNvSpPr/>
          <p:nvPr/>
        </p:nvSpPr>
        <p:spPr>
          <a:xfrm>
            <a:off x="711961" y="3850546"/>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0277" name="Google Shape;50277;p55"/>
          <p:cNvSpPr/>
          <p:nvPr/>
        </p:nvSpPr>
        <p:spPr>
          <a:xfrm flipH="1">
            <a:off x="6287433" y="3858338"/>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0278" name="Google Shape;50278;p55"/>
          <p:cNvSpPr/>
          <p:nvPr/>
        </p:nvSpPr>
        <p:spPr>
          <a:xfrm rot="10800000" flipH="1">
            <a:off x="713225" y="4318425"/>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50279" name="Google Shape;50279;p55"/>
          <p:cNvSpPr/>
          <p:nvPr/>
        </p:nvSpPr>
        <p:spPr>
          <a:xfrm rot="10800000">
            <a:off x="6287433" y="4318425"/>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360"/>
        <p:cNvGrpSpPr/>
        <p:nvPr/>
      </p:nvGrpSpPr>
      <p:grpSpPr>
        <a:xfrm>
          <a:off x="0" y="0"/>
          <a:ext cx="0" cy="0"/>
          <a:chOff x="0" y="0"/>
          <a:chExt cx="0" cy="0"/>
        </a:xfrm>
      </p:grpSpPr>
      <p:grpSp>
        <p:nvGrpSpPr>
          <p:cNvPr id="49361" name="Google Shape;49361;p43"/>
          <p:cNvGrpSpPr/>
          <p:nvPr/>
        </p:nvGrpSpPr>
        <p:grpSpPr>
          <a:xfrm>
            <a:off x="4055845" y="1030950"/>
            <a:ext cx="1032308" cy="1000500"/>
            <a:chOff x="1954207" y="514898"/>
            <a:chExt cx="1032308" cy="1000500"/>
          </a:xfrm>
        </p:grpSpPr>
        <p:sp>
          <p:nvSpPr>
            <p:cNvPr id="49362" name="Google Shape;49362;p43"/>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3" name="Google Shape;49363;p43"/>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4" name="Google Shape;49364;p43"/>
          <p:cNvGrpSpPr/>
          <p:nvPr/>
        </p:nvGrpSpPr>
        <p:grpSpPr>
          <a:xfrm>
            <a:off x="4056003" y="1030941"/>
            <a:ext cx="1032143" cy="1000499"/>
            <a:chOff x="4056003" y="764391"/>
            <a:chExt cx="1032143" cy="1000499"/>
          </a:xfrm>
        </p:grpSpPr>
        <p:sp>
          <p:nvSpPr>
            <p:cNvPr id="49365" name="Google Shape;49365;p43"/>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366" name="Google Shape;49366;p43"/>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367" name="Google Shape;49367;p43"/>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368" name="Google Shape;49368;p43"/>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sp>
        <p:nvSpPr>
          <p:cNvPr id="49369" name="Google Shape;49369;p43"/>
          <p:cNvSpPr txBox="1">
            <a:spLocks noGrp="1"/>
          </p:cNvSpPr>
          <p:nvPr>
            <p:ph type="title"/>
          </p:nvPr>
        </p:nvSpPr>
        <p:spPr>
          <a:xfrm>
            <a:off x="2058600" y="2339525"/>
            <a:ext cx="5026800" cy="83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49370" name="Google Shape;49370;p43"/>
          <p:cNvSpPr txBox="1">
            <a:spLocks noGrp="1"/>
          </p:cNvSpPr>
          <p:nvPr>
            <p:ph type="title" idx="2"/>
          </p:nvPr>
        </p:nvSpPr>
        <p:spPr>
          <a:xfrm>
            <a:off x="4056000" y="1254750"/>
            <a:ext cx="1032000" cy="5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49372" name="Google Shape;49372;p43"/>
          <p:cNvGrpSpPr/>
          <p:nvPr/>
        </p:nvGrpSpPr>
        <p:grpSpPr>
          <a:xfrm flipH="1">
            <a:off x="-759861" y="1262510"/>
            <a:ext cx="4810263" cy="537379"/>
            <a:chOff x="2765878" y="4436723"/>
            <a:chExt cx="7690269" cy="1225772"/>
          </a:xfrm>
        </p:grpSpPr>
        <p:grpSp>
          <p:nvGrpSpPr>
            <p:cNvPr id="49373" name="Google Shape;49373;p43"/>
            <p:cNvGrpSpPr/>
            <p:nvPr/>
          </p:nvGrpSpPr>
          <p:grpSpPr>
            <a:xfrm flipH="1">
              <a:off x="2765878" y="4436723"/>
              <a:ext cx="7690269" cy="1225772"/>
              <a:chOff x="2763020" y="4436723"/>
              <a:chExt cx="7690269" cy="1225772"/>
            </a:xfrm>
          </p:grpSpPr>
          <p:sp>
            <p:nvSpPr>
              <p:cNvPr id="49374" name="Google Shape;49374;p43"/>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5" name="Google Shape;49375;p43"/>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6" name="Google Shape;49376;p43"/>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7" name="Google Shape;49377;p43"/>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78" name="Google Shape;49378;p43"/>
            <p:cNvGrpSpPr/>
            <p:nvPr/>
          </p:nvGrpSpPr>
          <p:grpSpPr>
            <a:xfrm flipH="1">
              <a:off x="2765878" y="4436723"/>
              <a:ext cx="7690269" cy="1225772"/>
              <a:chOff x="2763020" y="4436723"/>
              <a:chExt cx="7690269" cy="1225772"/>
            </a:xfrm>
          </p:grpSpPr>
          <p:sp>
            <p:nvSpPr>
              <p:cNvPr id="49379" name="Google Shape;49379;p43"/>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0" name="Google Shape;49380;p43"/>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1" name="Google Shape;49381;p43"/>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2" name="Google Shape;49382;p43"/>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83" name="Google Shape;49383;p43"/>
          <p:cNvGrpSpPr/>
          <p:nvPr/>
        </p:nvGrpSpPr>
        <p:grpSpPr>
          <a:xfrm>
            <a:off x="2394954" y="3365275"/>
            <a:ext cx="4354092" cy="0"/>
            <a:chOff x="1875300" y="3007925"/>
            <a:chExt cx="5393400" cy="0"/>
          </a:xfrm>
        </p:grpSpPr>
        <p:cxnSp>
          <p:nvCxnSpPr>
            <p:cNvPr id="49384" name="Google Shape;49384;p43"/>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49385" name="Google Shape;49385;p43"/>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49386" name="Google Shape;49386;p43"/>
          <p:cNvGrpSpPr/>
          <p:nvPr/>
        </p:nvGrpSpPr>
        <p:grpSpPr>
          <a:xfrm>
            <a:off x="222822" y="3737161"/>
            <a:ext cx="864744" cy="1493998"/>
            <a:chOff x="11712647" y="-2511258"/>
            <a:chExt cx="294602" cy="508994"/>
          </a:xfrm>
        </p:grpSpPr>
        <p:sp>
          <p:nvSpPr>
            <p:cNvPr id="49387" name="Google Shape;49387;p43"/>
            <p:cNvSpPr/>
            <p:nvPr/>
          </p:nvSpPr>
          <p:spPr>
            <a:xfrm>
              <a:off x="11748629" y="-2364332"/>
              <a:ext cx="258620" cy="362068"/>
            </a:xfrm>
            <a:custGeom>
              <a:avLst/>
              <a:gdLst/>
              <a:ahLst/>
              <a:cxnLst/>
              <a:rect l="l" t="t" r="r" b="b"/>
              <a:pathLst>
                <a:path w="3795" h="5313" extrusionOk="0">
                  <a:moveTo>
                    <a:pt x="3718" y="1"/>
                  </a:moveTo>
                  <a:cubicBezTo>
                    <a:pt x="3696" y="1"/>
                    <a:pt x="3685" y="12"/>
                    <a:pt x="3685" y="34"/>
                  </a:cubicBezTo>
                  <a:cubicBezTo>
                    <a:pt x="3685" y="56"/>
                    <a:pt x="3729" y="1881"/>
                    <a:pt x="2519" y="3124"/>
                  </a:cubicBezTo>
                  <a:cubicBezTo>
                    <a:pt x="1298" y="4367"/>
                    <a:pt x="34" y="5235"/>
                    <a:pt x="23" y="5235"/>
                  </a:cubicBezTo>
                  <a:cubicBezTo>
                    <a:pt x="12" y="5246"/>
                    <a:pt x="1" y="5279"/>
                    <a:pt x="12" y="5290"/>
                  </a:cubicBezTo>
                  <a:cubicBezTo>
                    <a:pt x="23" y="5301"/>
                    <a:pt x="34" y="5312"/>
                    <a:pt x="45" y="5312"/>
                  </a:cubicBezTo>
                  <a:cubicBezTo>
                    <a:pt x="56" y="5312"/>
                    <a:pt x="56" y="5301"/>
                    <a:pt x="67" y="5301"/>
                  </a:cubicBezTo>
                  <a:cubicBezTo>
                    <a:pt x="78" y="5290"/>
                    <a:pt x="1342" y="4433"/>
                    <a:pt x="2563" y="3179"/>
                  </a:cubicBezTo>
                  <a:cubicBezTo>
                    <a:pt x="3795" y="1914"/>
                    <a:pt x="3762" y="56"/>
                    <a:pt x="3762" y="34"/>
                  </a:cubicBezTo>
                  <a:cubicBezTo>
                    <a:pt x="3762" y="12"/>
                    <a:pt x="3740" y="1"/>
                    <a:pt x="3718"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8" name="Google Shape;49388;p43"/>
            <p:cNvSpPr/>
            <p:nvPr/>
          </p:nvSpPr>
          <p:spPr>
            <a:xfrm>
              <a:off x="11783111" y="-2276831"/>
              <a:ext cx="221888" cy="274566"/>
            </a:xfrm>
            <a:custGeom>
              <a:avLst/>
              <a:gdLst/>
              <a:ahLst/>
              <a:cxnLst/>
              <a:rect l="l" t="t" r="r" b="b"/>
              <a:pathLst>
                <a:path w="3256" h="4029" extrusionOk="0">
                  <a:moveTo>
                    <a:pt x="3211" y="0"/>
                  </a:moveTo>
                  <a:cubicBezTo>
                    <a:pt x="3194" y="0"/>
                    <a:pt x="3179" y="18"/>
                    <a:pt x="3179" y="36"/>
                  </a:cubicBezTo>
                  <a:cubicBezTo>
                    <a:pt x="2948" y="1543"/>
                    <a:pt x="1485" y="2753"/>
                    <a:pt x="188" y="3819"/>
                  </a:cubicBezTo>
                  <a:lnTo>
                    <a:pt x="12" y="3962"/>
                  </a:lnTo>
                  <a:cubicBezTo>
                    <a:pt x="1" y="3973"/>
                    <a:pt x="1" y="3995"/>
                    <a:pt x="12" y="4006"/>
                  </a:cubicBezTo>
                  <a:cubicBezTo>
                    <a:pt x="23" y="4017"/>
                    <a:pt x="34" y="4028"/>
                    <a:pt x="45" y="4028"/>
                  </a:cubicBezTo>
                  <a:lnTo>
                    <a:pt x="34" y="4017"/>
                  </a:lnTo>
                  <a:lnTo>
                    <a:pt x="67" y="4017"/>
                  </a:lnTo>
                  <a:lnTo>
                    <a:pt x="232" y="3874"/>
                  </a:lnTo>
                  <a:cubicBezTo>
                    <a:pt x="1540" y="2797"/>
                    <a:pt x="3014" y="1576"/>
                    <a:pt x="3256" y="47"/>
                  </a:cubicBezTo>
                  <a:cubicBezTo>
                    <a:pt x="3256" y="25"/>
                    <a:pt x="3245" y="3"/>
                    <a:pt x="3223" y="3"/>
                  </a:cubicBezTo>
                  <a:cubicBezTo>
                    <a:pt x="3219" y="1"/>
                    <a:pt x="3215" y="0"/>
                    <a:pt x="3211"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9" name="Google Shape;49389;p43"/>
            <p:cNvSpPr/>
            <p:nvPr/>
          </p:nvSpPr>
          <p:spPr>
            <a:xfrm>
              <a:off x="11821342" y="-2184218"/>
              <a:ext cx="173163" cy="177456"/>
            </a:xfrm>
            <a:custGeom>
              <a:avLst/>
              <a:gdLst/>
              <a:ahLst/>
              <a:cxnLst/>
              <a:rect l="l" t="t" r="r" b="b"/>
              <a:pathLst>
                <a:path w="2541" h="2604" extrusionOk="0">
                  <a:moveTo>
                    <a:pt x="2492" y="1"/>
                  </a:moveTo>
                  <a:cubicBezTo>
                    <a:pt x="2481" y="1"/>
                    <a:pt x="2470" y="6"/>
                    <a:pt x="2464" y="19"/>
                  </a:cubicBezTo>
                  <a:cubicBezTo>
                    <a:pt x="1958" y="811"/>
                    <a:pt x="1067" y="1724"/>
                    <a:pt x="23" y="2537"/>
                  </a:cubicBezTo>
                  <a:cubicBezTo>
                    <a:pt x="1" y="2548"/>
                    <a:pt x="1" y="2570"/>
                    <a:pt x="12" y="2592"/>
                  </a:cubicBezTo>
                  <a:cubicBezTo>
                    <a:pt x="23" y="2592"/>
                    <a:pt x="34" y="2603"/>
                    <a:pt x="45" y="2603"/>
                  </a:cubicBezTo>
                  <a:cubicBezTo>
                    <a:pt x="56" y="2603"/>
                    <a:pt x="67" y="2603"/>
                    <a:pt x="67" y="2592"/>
                  </a:cubicBezTo>
                  <a:cubicBezTo>
                    <a:pt x="1122" y="1779"/>
                    <a:pt x="2013" y="855"/>
                    <a:pt x="2530" y="52"/>
                  </a:cubicBezTo>
                  <a:cubicBezTo>
                    <a:pt x="2541" y="41"/>
                    <a:pt x="2530" y="19"/>
                    <a:pt x="2519" y="8"/>
                  </a:cubicBezTo>
                  <a:cubicBezTo>
                    <a:pt x="2510" y="3"/>
                    <a:pt x="2501" y="1"/>
                    <a:pt x="2492"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0" name="Google Shape;49390;p43"/>
            <p:cNvSpPr/>
            <p:nvPr/>
          </p:nvSpPr>
          <p:spPr>
            <a:xfrm>
              <a:off x="11855825" y="-2142240"/>
              <a:ext cx="133433" cy="131729"/>
            </a:xfrm>
            <a:custGeom>
              <a:avLst/>
              <a:gdLst/>
              <a:ahLst/>
              <a:cxnLst/>
              <a:rect l="l" t="t" r="r" b="b"/>
              <a:pathLst>
                <a:path w="1958" h="1933" extrusionOk="0">
                  <a:moveTo>
                    <a:pt x="1920" y="1"/>
                  </a:moveTo>
                  <a:cubicBezTo>
                    <a:pt x="1909" y="1"/>
                    <a:pt x="1898" y="6"/>
                    <a:pt x="1892" y="19"/>
                  </a:cubicBezTo>
                  <a:cubicBezTo>
                    <a:pt x="1397" y="624"/>
                    <a:pt x="627" y="1328"/>
                    <a:pt x="22" y="1866"/>
                  </a:cubicBezTo>
                  <a:cubicBezTo>
                    <a:pt x="0" y="1877"/>
                    <a:pt x="0" y="1899"/>
                    <a:pt x="11" y="1921"/>
                  </a:cubicBezTo>
                  <a:cubicBezTo>
                    <a:pt x="22" y="1932"/>
                    <a:pt x="33" y="1932"/>
                    <a:pt x="44" y="1932"/>
                  </a:cubicBezTo>
                  <a:cubicBezTo>
                    <a:pt x="55" y="1932"/>
                    <a:pt x="66" y="1932"/>
                    <a:pt x="66" y="1921"/>
                  </a:cubicBezTo>
                  <a:cubicBezTo>
                    <a:pt x="682" y="1383"/>
                    <a:pt x="1452" y="668"/>
                    <a:pt x="1947" y="63"/>
                  </a:cubicBezTo>
                  <a:cubicBezTo>
                    <a:pt x="1958" y="41"/>
                    <a:pt x="1958" y="19"/>
                    <a:pt x="1947" y="8"/>
                  </a:cubicBezTo>
                  <a:cubicBezTo>
                    <a:pt x="1938" y="3"/>
                    <a:pt x="1929" y="1"/>
                    <a:pt x="1920"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1" name="Google Shape;49391;p43"/>
            <p:cNvSpPr/>
            <p:nvPr/>
          </p:nvSpPr>
          <p:spPr>
            <a:xfrm>
              <a:off x="11886559" y="-2109870"/>
              <a:ext cx="101949" cy="99359"/>
            </a:xfrm>
            <a:custGeom>
              <a:avLst/>
              <a:gdLst/>
              <a:ahLst/>
              <a:cxnLst/>
              <a:rect l="l" t="t" r="r" b="b"/>
              <a:pathLst>
                <a:path w="1496" h="1458" extrusionOk="0">
                  <a:moveTo>
                    <a:pt x="1462" y="0"/>
                  </a:moveTo>
                  <a:cubicBezTo>
                    <a:pt x="1452" y="0"/>
                    <a:pt x="1441" y="6"/>
                    <a:pt x="1430" y="17"/>
                  </a:cubicBezTo>
                  <a:cubicBezTo>
                    <a:pt x="1155" y="303"/>
                    <a:pt x="451" y="1007"/>
                    <a:pt x="11" y="1391"/>
                  </a:cubicBezTo>
                  <a:cubicBezTo>
                    <a:pt x="0" y="1402"/>
                    <a:pt x="0" y="1424"/>
                    <a:pt x="11" y="1446"/>
                  </a:cubicBezTo>
                  <a:cubicBezTo>
                    <a:pt x="20" y="1456"/>
                    <a:pt x="30" y="1457"/>
                    <a:pt x="39" y="1457"/>
                  </a:cubicBezTo>
                  <a:lnTo>
                    <a:pt x="39" y="1457"/>
                  </a:lnTo>
                  <a:cubicBezTo>
                    <a:pt x="48" y="1457"/>
                    <a:pt x="57" y="1456"/>
                    <a:pt x="66" y="1446"/>
                  </a:cubicBezTo>
                  <a:cubicBezTo>
                    <a:pt x="506" y="1061"/>
                    <a:pt x="1210" y="358"/>
                    <a:pt x="1485" y="61"/>
                  </a:cubicBezTo>
                  <a:cubicBezTo>
                    <a:pt x="1496" y="50"/>
                    <a:pt x="1496" y="28"/>
                    <a:pt x="1485" y="17"/>
                  </a:cubicBezTo>
                  <a:cubicBezTo>
                    <a:pt x="1479" y="6"/>
                    <a:pt x="1471" y="0"/>
                    <a:pt x="1462" y="0"/>
                  </a:cubicBezTo>
                  <a:close/>
                  <a:moveTo>
                    <a:pt x="39" y="1457"/>
                  </a:moveTo>
                  <a:cubicBezTo>
                    <a:pt x="37" y="1457"/>
                    <a:pt x="35" y="1457"/>
                    <a:pt x="33" y="1457"/>
                  </a:cubicBezTo>
                  <a:lnTo>
                    <a:pt x="44" y="1457"/>
                  </a:lnTo>
                  <a:cubicBezTo>
                    <a:pt x="42" y="1457"/>
                    <a:pt x="41" y="1457"/>
                    <a:pt x="39" y="1457"/>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2" name="Google Shape;49392;p43"/>
            <p:cNvSpPr/>
            <p:nvPr/>
          </p:nvSpPr>
          <p:spPr>
            <a:xfrm>
              <a:off x="11915045" y="-2083837"/>
              <a:ext cx="76461" cy="71078"/>
            </a:xfrm>
            <a:custGeom>
              <a:avLst/>
              <a:gdLst/>
              <a:ahLst/>
              <a:cxnLst/>
              <a:rect l="l" t="t" r="r" b="b"/>
              <a:pathLst>
                <a:path w="1122" h="1043" extrusionOk="0">
                  <a:moveTo>
                    <a:pt x="1079" y="0"/>
                  </a:moveTo>
                  <a:cubicBezTo>
                    <a:pt x="1070" y="0"/>
                    <a:pt x="1061" y="3"/>
                    <a:pt x="1056" y="9"/>
                  </a:cubicBezTo>
                  <a:lnTo>
                    <a:pt x="11" y="976"/>
                  </a:lnTo>
                  <a:cubicBezTo>
                    <a:pt x="0" y="998"/>
                    <a:pt x="0" y="1020"/>
                    <a:pt x="11" y="1031"/>
                  </a:cubicBezTo>
                  <a:cubicBezTo>
                    <a:pt x="22" y="1042"/>
                    <a:pt x="33" y="1042"/>
                    <a:pt x="44" y="1042"/>
                  </a:cubicBezTo>
                  <a:cubicBezTo>
                    <a:pt x="44" y="1042"/>
                    <a:pt x="55" y="1042"/>
                    <a:pt x="66" y="1031"/>
                  </a:cubicBezTo>
                  <a:lnTo>
                    <a:pt x="1111" y="64"/>
                  </a:lnTo>
                  <a:cubicBezTo>
                    <a:pt x="1122" y="42"/>
                    <a:pt x="1122" y="20"/>
                    <a:pt x="1111" y="9"/>
                  </a:cubicBezTo>
                  <a:cubicBezTo>
                    <a:pt x="1100" y="3"/>
                    <a:pt x="1089" y="0"/>
                    <a:pt x="1079"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3" name="Google Shape;49393;p43"/>
            <p:cNvSpPr/>
            <p:nvPr/>
          </p:nvSpPr>
          <p:spPr>
            <a:xfrm>
              <a:off x="11941282" y="-2063938"/>
              <a:ext cx="53223" cy="47431"/>
            </a:xfrm>
            <a:custGeom>
              <a:avLst/>
              <a:gdLst/>
              <a:ahLst/>
              <a:cxnLst/>
              <a:rect l="l" t="t" r="r" b="b"/>
              <a:pathLst>
                <a:path w="781" h="696" extrusionOk="0">
                  <a:moveTo>
                    <a:pt x="733" y="1"/>
                  </a:moveTo>
                  <a:cubicBezTo>
                    <a:pt x="726" y="1"/>
                    <a:pt x="720" y="4"/>
                    <a:pt x="715" y="14"/>
                  </a:cubicBezTo>
                  <a:lnTo>
                    <a:pt x="22" y="629"/>
                  </a:lnTo>
                  <a:cubicBezTo>
                    <a:pt x="0" y="640"/>
                    <a:pt x="0" y="662"/>
                    <a:pt x="11" y="684"/>
                  </a:cubicBezTo>
                  <a:cubicBezTo>
                    <a:pt x="22" y="695"/>
                    <a:pt x="33" y="695"/>
                    <a:pt x="44" y="695"/>
                  </a:cubicBezTo>
                  <a:cubicBezTo>
                    <a:pt x="55" y="695"/>
                    <a:pt x="66" y="695"/>
                    <a:pt x="66" y="684"/>
                  </a:cubicBezTo>
                  <a:lnTo>
                    <a:pt x="759" y="69"/>
                  </a:lnTo>
                  <a:cubicBezTo>
                    <a:pt x="781" y="47"/>
                    <a:pt x="781" y="25"/>
                    <a:pt x="759" y="14"/>
                  </a:cubicBezTo>
                  <a:cubicBezTo>
                    <a:pt x="753" y="7"/>
                    <a:pt x="743" y="1"/>
                    <a:pt x="733"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4" name="Google Shape;49394;p43"/>
            <p:cNvSpPr/>
            <p:nvPr/>
          </p:nvSpPr>
          <p:spPr>
            <a:xfrm>
              <a:off x="11960772" y="-2051399"/>
              <a:ext cx="40480" cy="37140"/>
            </a:xfrm>
            <a:custGeom>
              <a:avLst/>
              <a:gdLst/>
              <a:ahLst/>
              <a:cxnLst/>
              <a:rect l="l" t="t" r="r" b="b"/>
              <a:pathLst>
                <a:path w="594" h="545" extrusionOk="0">
                  <a:moveTo>
                    <a:pt x="559" y="0"/>
                  </a:moveTo>
                  <a:cubicBezTo>
                    <a:pt x="550" y="0"/>
                    <a:pt x="539" y="6"/>
                    <a:pt x="528" y="17"/>
                  </a:cubicBezTo>
                  <a:lnTo>
                    <a:pt x="22" y="478"/>
                  </a:lnTo>
                  <a:cubicBezTo>
                    <a:pt x="11" y="489"/>
                    <a:pt x="0" y="511"/>
                    <a:pt x="22" y="522"/>
                  </a:cubicBezTo>
                  <a:cubicBezTo>
                    <a:pt x="22" y="533"/>
                    <a:pt x="33" y="544"/>
                    <a:pt x="44" y="544"/>
                  </a:cubicBezTo>
                  <a:cubicBezTo>
                    <a:pt x="55" y="544"/>
                    <a:pt x="66" y="533"/>
                    <a:pt x="66" y="533"/>
                  </a:cubicBezTo>
                  <a:lnTo>
                    <a:pt x="583" y="72"/>
                  </a:lnTo>
                  <a:cubicBezTo>
                    <a:pt x="594" y="50"/>
                    <a:pt x="594" y="28"/>
                    <a:pt x="583" y="17"/>
                  </a:cubicBezTo>
                  <a:cubicBezTo>
                    <a:pt x="577" y="6"/>
                    <a:pt x="569" y="0"/>
                    <a:pt x="559"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5" name="Google Shape;49395;p43"/>
            <p:cNvSpPr/>
            <p:nvPr/>
          </p:nvSpPr>
          <p:spPr>
            <a:xfrm>
              <a:off x="11983192" y="-2033544"/>
              <a:ext cx="21058" cy="19286"/>
            </a:xfrm>
            <a:custGeom>
              <a:avLst/>
              <a:gdLst/>
              <a:ahLst/>
              <a:cxnLst/>
              <a:rect l="l" t="t" r="r" b="b"/>
              <a:pathLst>
                <a:path w="309" h="283" extrusionOk="0">
                  <a:moveTo>
                    <a:pt x="261" y="0"/>
                  </a:moveTo>
                  <a:cubicBezTo>
                    <a:pt x="254" y="0"/>
                    <a:pt x="247" y="3"/>
                    <a:pt x="243" y="7"/>
                  </a:cubicBezTo>
                  <a:lnTo>
                    <a:pt x="12" y="216"/>
                  </a:lnTo>
                  <a:cubicBezTo>
                    <a:pt x="1" y="227"/>
                    <a:pt x="1" y="249"/>
                    <a:pt x="12" y="271"/>
                  </a:cubicBezTo>
                  <a:cubicBezTo>
                    <a:pt x="23" y="271"/>
                    <a:pt x="34" y="282"/>
                    <a:pt x="45" y="282"/>
                  </a:cubicBezTo>
                  <a:cubicBezTo>
                    <a:pt x="56" y="282"/>
                    <a:pt x="56" y="271"/>
                    <a:pt x="67" y="271"/>
                  </a:cubicBezTo>
                  <a:lnTo>
                    <a:pt x="287" y="62"/>
                  </a:lnTo>
                  <a:cubicBezTo>
                    <a:pt x="298" y="51"/>
                    <a:pt x="309" y="29"/>
                    <a:pt x="287" y="18"/>
                  </a:cubicBezTo>
                  <a:cubicBezTo>
                    <a:pt x="280" y="6"/>
                    <a:pt x="270" y="0"/>
                    <a:pt x="261"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6" name="Google Shape;49396;p43"/>
            <p:cNvSpPr/>
            <p:nvPr/>
          </p:nvSpPr>
          <p:spPr>
            <a:xfrm>
              <a:off x="11712647" y="-2176041"/>
              <a:ext cx="212961" cy="169278"/>
            </a:xfrm>
            <a:custGeom>
              <a:avLst/>
              <a:gdLst/>
              <a:ahLst/>
              <a:cxnLst/>
              <a:rect l="l" t="t" r="r" b="b"/>
              <a:pathLst>
                <a:path w="3125" h="2484" extrusionOk="0">
                  <a:moveTo>
                    <a:pt x="3080" y="1"/>
                  </a:moveTo>
                  <a:cubicBezTo>
                    <a:pt x="3072" y="1"/>
                    <a:pt x="3064" y="4"/>
                    <a:pt x="3058" y="9"/>
                  </a:cubicBezTo>
                  <a:cubicBezTo>
                    <a:pt x="2464" y="724"/>
                    <a:pt x="903" y="1802"/>
                    <a:pt x="155" y="2318"/>
                  </a:cubicBezTo>
                  <a:lnTo>
                    <a:pt x="23" y="2417"/>
                  </a:lnTo>
                  <a:cubicBezTo>
                    <a:pt x="1" y="2428"/>
                    <a:pt x="1" y="2450"/>
                    <a:pt x="12" y="2461"/>
                  </a:cubicBezTo>
                  <a:cubicBezTo>
                    <a:pt x="12" y="2472"/>
                    <a:pt x="23" y="2483"/>
                    <a:pt x="34" y="2483"/>
                  </a:cubicBezTo>
                  <a:lnTo>
                    <a:pt x="45" y="2483"/>
                  </a:lnTo>
                  <a:cubicBezTo>
                    <a:pt x="45" y="2483"/>
                    <a:pt x="56" y="2472"/>
                    <a:pt x="56" y="2472"/>
                  </a:cubicBezTo>
                  <a:lnTo>
                    <a:pt x="199" y="2384"/>
                  </a:lnTo>
                  <a:cubicBezTo>
                    <a:pt x="947" y="1857"/>
                    <a:pt x="2519" y="779"/>
                    <a:pt x="3113" y="64"/>
                  </a:cubicBezTo>
                  <a:cubicBezTo>
                    <a:pt x="3124" y="42"/>
                    <a:pt x="3124" y="20"/>
                    <a:pt x="3102" y="9"/>
                  </a:cubicBezTo>
                  <a:cubicBezTo>
                    <a:pt x="3097" y="4"/>
                    <a:pt x="3088" y="1"/>
                    <a:pt x="3080"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7" name="Google Shape;49397;p43"/>
            <p:cNvSpPr/>
            <p:nvPr/>
          </p:nvSpPr>
          <p:spPr>
            <a:xfrm>
              <a:off x="11930787" y="-2405562"/>
              <a:ext cx="65217" cy="220457"/>
            </a:xfrm>
            <a:custGeom>
              <a:avLst/>
              <a:gdLst/>
              <a:ahLst/>
              <a:cxnLst/>
              <a:rect l="l" t="t" r="r" b="b"/>
              <a:pathLst>
                <a:path w="957" h="3235" extrusionOk="0">
                  <a:moveTo>
                    <a:pt x="880" y="1"/>
                  </a:moveTo>
                  <a:cubicBezTo>
                    <a:pt x="858" y="12"/>
                    <a:pt x="847" y="23"/>
                    <a:pt x="847" y="45"/>
                  </a:cubicBezTo>
                  <a:cubicBezTo>
                    <a:pt x="880" y="1255"/>
                    <a:pt x="583" y="2365"/>
                    <a:pt x="11" y="3168"/>
                  </a:cubicBezTo>
                  <a:cubicBezTo>
                    <a:pt x="0" y="3190"/>
                    <a:pt x="0" y="3212"/>
                    <a:pt x="22" y="3223"/>
                  </a:cubicBezTo>
                  <a:cubicBezTo>
                    <a:pt x="22" y="3223"/>
                    <a:pt x="33" y="3234"/>
                    <a:pt x="44" y="3234"/>
                  </a:cubicBezTo>
                  <a:cubicBezTo>
                    <a:pt x="55" y="3234"/>
                    <a:pt x="66" y="3223"/>
                    <a:pt x="66" y="3212"/>
                  </a:cubicBezTo>
                  <a:cubicBezTo>
                    <a:pt x="660" y="2398"/>
                    <a:pt x="957" y="1266"/>
                    <a:pt x="924" y="45"/>
                  </a:cubicBezTo>
                  <a:cubicBezTo>
                    <a:pt x="924" y="23"/>
                    <a:pt x="902" y="1"/>
                    <a:pt x="880"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8" name="Google Shape;49398;p43"/>
            <p:cNvSpPr/>
            <p:nvPr/>
          </p:nvSpPr>
          <p:spPr>
            <a:xfrm>
              <a:off x="11759123" y="-2468802"/>
              <a:ext cx="50293" cy="150265"/>
            </a:xfrm>
            <a:custGeom>
              <a:avLst/>
              <a:gdLst/>
              <a:ahLst/>
              <a:cxnLst/>
              <a:rect l="l" t="t" r="r" b="b"/>
              <a:pathLst>
                <a:path w="738" h="2205" extrusionOk="0">
                  <a:moveTo>
                    <a:pt x="704" y="1"/>
                  </a:moveTo>
                  <a:cubicBezTo>
                    <a:pt x="693" y="1"/>
                    <a:pt x="679" y="8"/>
                    <a:pt x="672" y="16"/>
                  </a:cubicBezTo>
                  <a:cubicBezTo>
                    <a:pt x="397" y="379"/>
                    <a:pt x="265" y="819"/>
                    <a:pt x="199" y="1116"/>
                  </a:cubicBezTo>
                  <a:cubicBezTo>
                    <a:pt x="166" y="1270"/>
                    <a:pt x="144" y="1402"/>
                    <a:pt x="111" y="1567"/>
                  </a:cubicBezTo>
                  <a:cubicBezTo>
                    <a:pt x="89" y="1732"/>
                    <a:pt x="56" y="1919"/>
                    <a:pt x="1" y="2161"/>
                  </a:cubicBezTo>
                  <a:cubicBezTo>
                    <a:pt x="1" y="2183"/>
                    <a:pt x="12" y="2194"/>
                    <a:pt x="34" y="2205"/>
                  </a:cubicBezTo>
                  <a:lnTo>
                    <a:pt x="34" y="2194"/>
                  </a:lnTo>
                  <a:cubicBezTo>
                    <a:pt x="56" y="2194"/>
                    <a:pt x="67" y="2183"/>
                    <a:pt x="78" y="2172"/>
                  </a:cubicBezTo>
                  <a:cubicBezTo>
                    <a:pt x="122" y="1930"/>
                    <a:pt x="155" y="1743"/>
                    <a:pt x="177" y="1578"/>
                  </a:cubicBezTo>
                  <a:cubicBezTo>
                    <a:pt x="210" y="1413"/>
                    <a:pt x="232" y="1281"/>
                    <a:pt x="265" y="1127"/>
                  </a:cubicBezTo>
                  <a:cubicBezTo>
                    <a:pt x="331" y="830"/>
                    <a:pt x="463" y="412"/>
                    <a:pt x="727" y="60"/>
                  </a:cubicBezTo>
                  <a:cubicBezTo>
                    <a:pt x="738" y="49"/>
                    <a:pt x="738" y="16"/>
                    <a:pt x="716" y="5"/>
                  </a:cubicBezTo>
                  <a:cubicBezTo>
                    <a:pt x="712" y="2"/>
                    <a:pt x="708" y="1"/>
                    <a:pt x="704"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9" name="Google Shape;49399;p43"/>
            <p:cNvSpPr/>
            <p:nvPr/>
          </p:nvSpPr>
          <p:spPr>
            <a:xfrm>
              <a:off x="11829588" y="-2511258"/>
              <a:ext cx="159670" cy="86275"/>
            </a:xfrm>
            <a:custGeom>
              <a:avLst/>
              <a:gdLst/>
              <a:ahLst/>
              <a:cxnLst/>
              <a:rect l="l" t="t" r="r" b="b"/>
              <a:pathLst>
                <a:path w="2343" h="1266" extrusionOk="0">
                  <a:moveTo>
                    <a:pt x="818" y="0"/>
                  </a:moveTo>
                  <a:cubicBezTo>
                    <a:pt x="530" y="0"/>
                    <a:pt x="261" y="88"/>
                    <a:pt x="23" y="254"/>
                  </a:cubicBezTo>
                  <a:cubicBezTo>
                    <a:pt x="1" y="265"/>
                    <a:pt x="1" y="287"/>
                    <a:pt x="12" y="309"/>
                  </a:cubicBezTo>
                  <a:cubicBezTo>
                    <a:pt x="17" y="315"/>
                    <a:pt x="25" y="317"/>
                    <a:pt x="35" y="317"/>
                  </a:cubicBezTo>
                  <a:cubicBezTo>
                    <a:pt x="44" y="317"/>
                    <a:pt x="55" y="315"/>
                    <a:pt x="66" y="309"/>
                  </a:cubicBezTo>
                  <a:cubicBezTo>
                    <a:pt x="297" y="144"/>
                    <a:pt x="572" y="67"/>
                    <a:pt x="869" y="67"/>
                  </a:cubicBezTo>
                  <a:cubicBezTo>
                    <a:pt x="2035" y="89"/>
                    <a:pt x="2255" y="1189"/>
                    <a:pt x="2266" y="1233"/>
                  </a:cubicBezTo>
                  <a:cubicBezTo>
                    <a:pt x="2277" y="1244"/>
                    <a:pt x="2288" y="1266"/>
                    <a:pt x="2310" y="1266"/>
                  </a:cubicBezTo>
                  <a:lnTo>
                    <a:pt x="2310" y="1255"/>
                  </a:lnTo>
                  <a:cubicBezTo>
                    <a:pt x="2332" y="1255"/>
                    <a:pt x="2343" y="1233"/>
                    <a:pt x="2343" y="1222"/>
                  </a:cubicBezTo>
                  <a:cubicBezTo>
                    <a:pt x="2343" y="1200"/>
                    <a:pt x="2090" y="12"/>
                    <a:pt x="869" y="1"/>
                  </a:cubicBezTo>
                  <a:cubicBezTo>
                    <a:pt x="852" y="1"/>
                    <a:pt x="835" y="0"/>
                    <a:pt x="818"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0" name="Google Shape;49400;p43"/>
            <p:cNvSpPr/>
            <p:nvPr/>
          </p:nvSpPr>
          <p:spPr>
            <a:xfrm>
              <a:off x="11791357" y="-2493404"/>
              <a:ext cx="189654" cy="344213"/>
            </a:xfrm>
            <a:custGeom>
              <a:avLst/>
              <a:gdLst/>
              <a:ahLst/>
              <a:cxnLst/>
              <a:rect l="l" t="t" r="r" b="b"/>
              <a:pathLst>
                <a:path w="2783" h="5051" extrusionOk="0">
                  <a:moveTo>
                    <a:pt x="1387" y="0"/>
                  </a:moveTo>
                  <a:cubicBezTo>
                    <a:pt x="324" y="0"/>
                    <a:pt x="1" y="1367"/>
                    <a:pt x="1" y="1378"/>
                  </a:cubicBezTo>
                  <a:cubicBezTo>
                    <a:pt x="1" y="1400"/>
                    <a:pt x="12" y="1422"/>
                    <a:pt x="34" y="1422"/>
                  </a:cubicBezTo>
                  <a:cubicBezTo>
                    <a:pt x="38" y="1424"/>
                    <a:pt x="42" y="1425"/>
                    <a:pt x="45" y="1425"/>
                  </a:cubicBezTo>
                  <a:cubicBezTo>
                    <a:pt x="60" y="1425"/>
                    <a:pt x="69" y="1409"/>
                    <a:pt x="78" y="1400"/>
                  </a:cubicBezTo>
                  <a:cubicBezTo>
                    <a:pt x="78" y="1378"/>
                    <a:pt x="382" y="67"/>
                    <a:pt x="1400" y="67"/>
                  </a:cubicBezTo>
                  <a:cubicBezTo>
                    <a:pt x="1424" y="67"/>
                    <a:pt x="1449" y="68"/>
                    <a:pt x="1474" y="69"/>
                  </a:cubicBezTo>
                  <a:cubicBezTo>
                    <a:pt x="2607" y="146"/>
                    <a:pt x="2706" y="1367"/>
                    <a:pt x="2662" y="2093"/>
                  </a:cubicBezTo>
                  <a:cubicBezTo>
                    <a:pt x="2618" y="2928"/>
                    <a:pt x="2244" y="4127"/>
                    <a:pt x="1353" y="4985"/>
                  </a:cubicBezTo>
                  <a:cubicBezTo>
                    <a:pt x="1331" y="5007"/>
                    <a:pt x="1331" y="5029"/>
                    <a:pt x="1353" y="5040"/>
                  </a:cubicBezTo>
                  <a:cubicBezTo>
                    <a:pt x="1353" y="5051"/>
                    <a:pt x="1364" y="5051"/>
                    <a:pt x="1375" y="5051"/>
                  </a:cubicBezTo>
                  <a:cubicBezTo>
                    <a:pt x="1386" y="5051"/>
                    <a:pt x="1397" y="5051"/>
                    <a:pt x="1397" y="5040"/>
                  </a:cubicBezTo>
                  <a:cubicBezTo>
                    <a:pt x="2310" y="4171"/>
                    <a:pt x="2684" y="2950"/>
                    <a:pt x="2739" y="2104"/>
                  </a:cubicBezTo>
                  <a:cubicBezTo>
                    <a:pt x="2783" y="1345"/>
                    <a:pt x="2673" y="80"/>
                    <a:pt x="1474" y="3"/>
                  </a:cubicBezTo>
                  <a:cubicBezTo>
                    <a:pt x="1445" y="1"/>
                    <a:pt x="1416" y="0"/>
                    <a:pt x="1387"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1" name="Google Shape;49401;p43"/>
            <p:cNvSpPr/>
            <p:nvPr/>
          </p:nvSpPr>
          <p:spPr>
            <a:xfrm>
              <a:off x="11801102" y="-2243371"/>
              <a:ext cx="54041" cy="85934"/>
            </a:xfrm>
            <a:custGeom>
              <a:avLst/>
              <a:gdLst/>
              <a:ahLst/>
              <a:cxnLst/>
              <a:rect l="l" t="t" r="r" b="b"/>
              <a:pathLst>
                <a:path w="793" h="1261" extrusionOk="0">
                  <a:moveTo>
                    <a:pt x="753" y="0"/>
                  </a:moveTo>
                  <a:cubicBezTo>
                    <a:pt x="743" y="0"/>
                    <a:pt x="733" y="5"/>
                    <a:pt x="726" y="18"/>
                  </a:cubicBezTo>
                  <a:lnTo>
                    <a:pt x="704" y="51"/>
                  </a:lnTo>
                  <a:cubicBezTo>
                    <a:pt x="495" y="458"/>
                    <a:pt x="287" y="843"/>
                    <a:pt x="12" y="1206"/>
                  </a:cubicBezTo>
                  <a:cubicBezTo>
                    <a:pt x="1" y="1217"/>
                    <a:pt x="1" y="1239"/>
                    <a:pt x="12" y="1250"/>
                  </a:cubicBezTo>
                  <a:cubicBezTo>
                    <a:pt x="21" y="1259"/>
                    <a:pt x="30" y="1261"/>
                    <a:pt x="39" y="1261"/>
                  </a:cubicBezTo>
                  <a:lnTo>
                    <a:pt x="39" y="1261"/>
                  </a:lnTo>
                  <a:cubicBezTo>
                    <a:pt x="48" y="1261"/>
                    <a:pt x="57" y="1259"/>
                    <a:pt x="67" y="1250"/>
                  </a:cubicBezTo>
                  <a:cubicBezTo>
                    <a:pt x="353" y="887"/>
                    <a:pt x="550" y="491"/>
                    <a:pt x="770" y="84"/>
                  </a:cubicBezTo>
                  <a:lnTo>
                    <a:pt x="792" y="51"/>
                  </a:lnTo>
                  <a:cubicBezTo>
                    <a:pt x="792" y="40"/>
                    <a:pt x="792" y="7"/>
                    <a:pt x="770" y="7"/>
                  </a:cubicBezTo>
                  <a:cubicBezTo>
                    <a:pt x="766" y="3"/>
                    <a:pt x="759" y="0"/>
                    <a:pt x="753" y="0"/>
                  </a:cubicBezTo>
                  <a:close/>
                  <a:moveTo>
                    <a:pt x="39" y="1261"/>
                  </a:moveTo>
                  <a:lnTo>
                    <a:pt x="39" y="1261"/>
                  </a:lnTo>
                  <a:cubicBezTo>
                    <a:pt x="37" y="1261"/>
                    <a:pt x="35" y="1261"/>
                    <a:pt x="34" y="1261"/>
                  </a:cubicBezTo>
                  <a:lnTo>
                    <a:pt x="45" y="1261"/>
                  </a:lnTo>
                  <a:cubicBezTo>
                    <a:pt x="43" y="1261"/>
                    <a:pt x="41" y="1261"/>
                    <a:pt x="39" y="126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2" name="Google Shape;49402;p43"/>
            <p:cNvSpPr/>
            <p:nvPr/>
          </p:nvSpPr>
          <p:spPr>
            <a:xfrm>
              <a:off x="11855825" y="-2297616"/>
              <a:ext cx="21807" cy="45045"/>
            </a:xfrm>
            <a:custGeom>
              <a:avLst/>
              <a:gdLst/>
              <a:ahLst/>
              <a:cxnLst/>
              <a:rect l="l" t="t" r="r" b="b"/>
              <a:pathLst>
                <a:path w="320" h="661" extrusionOk="0">
                  <a:moveTo>
                    <a:pt x="286" y="0"/>
                  </a:moveTo>
                  <a:cubicBezTo>
                    <a:pt x="264" y="0"/>
                    <a:pt x="242" y="11"/>
                    <a:pt x="242" y="22"/>
                  </a:cubicBezTo>
                  <a:cubicBezTo>
                    <a:pt x="176" y="220"/>
                    <a:pt x="99" y="418"/>
                    <a:pt x="11" y="616"/>
                  </a:cubicBezTo>
                  <a:cubicBezTo>
                    <a:pt x="0" y="627"/>
                    <a:pt x="11" y="649"/>
                    <a:pt x="33" y="660"/>
                  </a:cubicBezTo>
                  <a:lnTo>
                    <a:pt x="44" y="660"/>
                  </a:lnTo>
                  <a:cubicBezTo>
                    <a:pt x="55" y="660"/>
                    <a:pt x="66" y="660"/>
                    <a:pt x="77" y="638"/>
                  </a:cubicBezTo>
                  <a:cubicBezTo>
                    <a:pt x="165" y="451"/>
                    <a:pt x="242" y="253"/>
                    <a:pt x="308" y="44"/>
                  </a:cubicBezTo>
                  <a:cubicBezTo>
                    <a:pt x="319" y="33"/>
                    <a:pt x="308" y="11"/>
                    <a:pt x="286"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3" name="Google Shape;49403;p43"/>
            <p:cNvSpPr/>
            <p:nvPr/>
          </p:nvSpPr>
          <p:spPr>
            <a:xfrm>
              <a:off x="11751627" y="-2386071"/>
              <a:ext cx="42047" cy="141747"/>
            </a:xfrm>
            <a:custGeom>
              <a:avLst/>
              <a:gdLst/>
              <a:ahLst/>
              <a:cxnLst/>
              <a:rect l="l" t="t" r="r" b="b"/>
              <a:pathLst>
                <a:path w="617" h="2080" extrusionOk="0">
                  <a:moveTo>
                    <a:pt x="584" y="1"/>
                  </a:moveTo>
                  <a:cubicBezTo>
                    <a:pt x="573" y="1"/>
                    <a:pt x="551" y="12"/>
                    <a:pt x="551" y="34"/>
                  </a:cubicBezTo>
                  <a:lnTo>
                    <a:pt x="518" y="221"/>
                  </a:lnTo>
                  <a:cubicBezTo>
                    <a:pt x="397" y="892"/>
                    <a:pt x="276" y="1661"/>
                    <a:pt x="12" y="2024"/>
                  </a:cubicBezTo>
                  <a:cubicBezTo>
                    <a:pt x="1" y="2035"/>
                    <a:pt x="1" y="2057"/>
                    <a:pt x="23" y="2068"/>
                  </a:cubicBezTo>
                  <a:cubicBezTo>
                    <a:pt x="23" y="2079"/>
                    <a:pt x="34" y="2079"/>
                    <a:pt x="45" y="2079"/>
                  </a:cubicBezTo>
                  <a:cubicBezTo>
                    <a:pt x="56" y="2079"/>
                    <a:pt x="67" y="2068"/>
                    <a:pt x="78" y="2057"/>
                  </a:cubicBezTo>
                  <a:cubicBezTo>
                    <a:pt x="342" y="1683"/>
                    <a:pt x="474" y="914"/>
                    <a:pt x="584" y="243"/>
                  </a:cubicBezTo>
                  <a:lnTo>
                    <a:pt x="617" y="45"/>
                  </a:lnTo>
                  <a:cubicBezTo>
                    <a:pt x="617" y="23"/>
                    <a:pt x="606" y="1"/>
                    <a:pt x="584"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4" name="Google Shape;49404;p43"/>
            <p:cNvSpPr/>
            <p:nvPr/>
          </p:nvSpPr>
          <p:spPr>
            <a:xfrm>
              <a:off x="11748629" y="-2473709"/>
              <a:ext cx="221888" cy="257121"/>
            </a:xfrm>
            <a:custGeom>
              <a:avLst/>
              <a:gdLst/>
              <a:ahLst/>
              <a:cxnLst/>
              <a:rect l="l" t="t" r="r" b="b"/>
              <a:pathLst>
                <a:path w="3256" h="3773" extrusionOk="0">
                  <a:moveTo>
                    <a:pt x="2002" y="0"/>
                  </a:moveTo>
                  <a:cubicBezTo>
                    <a:pt x="1375" y="0"/>
                    <a:pt x="936" y="550"/>
                    <a:pt x="760" y="1551"/>
                  </a:cubicBezTo>
                  <a:cubicBezTo>
                    <a:pt x="584" y="2497"/>
                    <a:pt x="419" y="3310"/>
                    <a:pt x="12" y="3706"/>
                  </a:cubicBezTo>
                  <a:cubicBezTo>
                    <a:pt x="1" y="3728"/>
                    <a:pt x="1" y="3750"/>
                    <a:pt x="12" y="3761"/>
                  </a:cubicBezTo>
                  <a:cubicBezTo>
                    <a:pt x="23" y="3772"/>
                    <a:pt x="34" y="3772"/>
                    <a:pt x="45" y="3772"/>
                  </a:cubicBezTo>
                  <a:cubicBezTo>
                    <a:pt x="45" y="3772"/>
                    <a:pt x="56" y="3761"/>
                    <a:pt x="67" y="3761"/>
                  </a:cubicBezTo>
                  <a:cubicBezTo>
                    <a:pt x="485" y="3343"/>
                    <a:pt x="661" y="2519"/>
                    <a:pt x="826" y="1573"/>
                  </a:cubicBezTo>
                  <a:cubicBezTo>
                    <a:pt x="947" y="891"/>
                    <a:pt x="1254" y="77"/>
                    <a:pt x="2002" y="77"/>
                  </a:cubicBezTo>
                  <a:cubicBezTo>
                    <a:pt x="2332" y="77"/>
                    <a:pt x="2607" y="220"/>
                    <a:pt x="2794" y="484"/>
                  </a:cubicBezTo>
                  <a:cubicBezTo>
                    <a:pt x="3179" y="1045"/>
                    <a:pt x="3157" y="2090"/>
                    <a:pt x="2728" y="3211"/>
                  </a:cubicBezTo>
                  <a:cubicBezTo>
                    <a:pt x="2728" y="3222"/>
                    <a:pt x="2739" y="3244"/>
                    <a:pt x="2750" y="3255"/>
                  </a:cubicBezTo>
                  <a:cubicBezTo>
                    <a:pt x="2756" y="3258"/>
                    <a:pt x="2762" y="3260"/>
                    <a:pt x="2768" y="3260"/>
                  </a:cubicBezTo>
                  <a:cubicBezTo>
                    <a:pt x="2783" y="3260"/>
                    <a:pt x="2797" y="3249"/>
                    <a:pt x="2805" y="3233"/>
                  </a:cubicBezTo>
                  <a:cubicBezTo>
                    <a:pt x="3234" y="2090"/>
                    <a:pt x="3256" y="1023"/>
                    <a:pt x="2860" y="440"/>
                  </a:cubicBezTo>
                  <a:cubicBezTo>
                    <a:pt x="2662" y="154"/>
                    <a:pt x="2365" y="0"/>
                    <a:pt x="2002"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5" name="Google Shape;49405;p43"/>
            <p:cNvSpPr/>
            <p:nvPr/>
          </p:nvSpPr>
          <p:spPr>
            <a:xfrm>
              <a:off x="11741133" y="-2454014"/>
              <a:ext cx="214460" cy="319067"/>
            </a:xfrm>
            <a:custGeom>
              <a:avLst/>
              <a:gdLst/>
              <a:ahLst/>
              <a:cxnLst/>
              <a:rect l="l" t="t" r="r" b="b"/>
              <a:pathLst>
                <a:path w="3147" h="4682" extrusionOk="0">
                  <a:moveTo>
                    <a:pt x="2131" y="0"/>
                  </a:moveTo>
                  <a:cubicBezTo>
                    <a:pt x="2071" y="0"/>
                    <a:pt x="2010" y="7"/>
                    <a:pt x="1947" y="19"/>
                  </a:cubicBezTo>
                  <a:cubicBezTo>
                    <a:pt x="1266" y="173"/>
                    <a:pt x="1090" y="1108"/>
                    <a:pt x="936" y="1933"/>
                  </a:cubicBezTo>
                  <a:cubicBezTo>
                    <a:pt x="903" y="2131"/>
                    <a:pt x="870" y="2317"/>
                    <a:pt x="826" y="2493"/>
                  </a:cubicBezTo>
                  <a:cubicBezTo>
                    <a:pt x="606" y="3450"/>
                    <a:pt x="23" y="3923"/>
                    <a:pt x="12" y="3923"/>
                  </a:cubicBezTo>
                  <a:cubicBezTo>
                    <a:pt x="1" y="3934"/>
                    <a:pt x="1" y="3956"/>
                    <a:pt x="12" y="3978"/>
                  </a:cubicBezTo>
                  <a:cubicBezTo>
                    <a:pt x="17" y="3984"/>
                    <a:pt x="26" y="3986"/>
                    <a:pt x="35" y="3986"/>
                  </a:cubicBezTo>
                  <a:cubicBezTo>
                    <a:pt x="45" y="3986"/>
                    <a:pt x="56" y="3984"/>
                    <a:pt x="67" y="3978"/>
                  </a:cubicBezTo>
                  <a:cubicBezTo>
                    <a:pt x="89" y="3956"/>
                    <a:pt x="672" y="3494"/>
                    <a:pt x="903" y="2504"/>
                  </a:cubicBezTo>
                  <a:cubicBezTo>
                    <a:pt x="936" y="2328"/>
                    <a:pt x="969" y="2142"/>
                    <a:pt x="1013" y="1944"/>
                  </a:cubicBezTo>
                  <a:cubicBezTo>
                    <a:pt x="1156" y="1141"/>
                    <a:pt x="1332" y="239"/>
                    <a:pt x="1958" y="96"/>
                  </a:cubicBezTo>
                  <a:cubicBezTo>
                    <a:pt x="2021" y="82"/>
                    <a:pt x="2082" y="76"/>
                    <a:pt x="2141" y="76"/>
                  </a:cubicBezTo>
                  <a:cubicBezTo>
                    <a:pt x="2321" y="76"/>
                    <a:pt x="2483" y="140"/>
                    <a:pt x="2607" y="272"/>
                  </a:cubicBezTo>
                  <a:cubicBezTo>
                    <a:pt x="2959" y="613"/>
                    <a:pt x="3058" y="1361"/>
                    <a:pt x="2882" y="2186"/>
                  </a:cubicBezTo>
                  <a:cubicBezTo>
                    <a:pt x="2563" y="3593"/>
                    <a:pt x="1277" y="4605"/>
                    <a:pt x="1266" y="4616"/>
                  </a:cubicBezTo>
                  <a:cubicBezTo>
                    <a:pt x="1244" y="4627"/>
                    <a:pt x="1244" y="4649"/>
                    <a:pt x="1255" y="4671"/>
                  </a:cubicBezTo>
                  <a:cubicBezTo>
                    <a:pt x="1266" y="4671"/>
                    <a:pt x="1277" y="4682"/>
                    <a:pt x="1288" y="4682"/>
                  </a:cubicBezTo>
                  <a:cubicBezTo>
                    <a:pt x="1299" y="4682"/>
                    <a:pt x="1299" y="4682"/>
                    <a:pt x="1310" y="4671"/>
                  </a:cubicBezTo>
                  <a:cubicBezTo>
                    <a:pt x="1321" y="4660"/>
                    <a:pt x="2629" y="3637"/>
                    <a:pt x="2948" y="2208"/>
                  </a:cubicBezTo>
                  <a:cubicBezTo>
                    <a:pt x="3146" y="1350"/>
                    <a:pt x="3036" y="580"/>
                    <a:pt x="2662" y="217"/>
                  </a:cubicBezTo>
                  <a:cubicBezTo>
                    <a:pt x="2518" y="73"/>
                    <a:pt x="2334" y="0"/>
                    <a:pt x="2131"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6" name="Google Shape;49406;p43"/>
            <p:cNvSpPr/>
            <p:nvPr/>
          </p:nvSpPr>
          <p:spPr>
            <a:xfrm>
              <a:off x="11735136" y="-2437182"/>
              <a:ext cx="190472" cy="287991"/>
            </a:xfrm>
            <a:custGeom>
              <a:avLst/>
              <a:gdLst/>
              <a:ahLst/>
              <a:cxnLst/>
              <a:rect l="l" t="t" r="r" b="b"/>
              <a:pathLst>
                <a:path w="2795" h="4226" extrusionOk="0">
                  <a:moveTo>
                    <a:pt x="2272" y="1"/>
                  </a:moveTo>
                  <a:cubicBezTo>
                    <a:pt x="2256" y="1"/>
                    <a:pt x="2239" y="2"/>
                    <a:pt x="2222" y="3"/>
                  </a:cubicBezTo>
                  <a:cubicBezTo>
                    <a:pt x="1584" y="69"/>
                    <a:pt x="1430" y="718"/>
                    <a:pt x="1145" y="2016"/>
                  </a:cubicBezTo>
                  <a:lnTo>
                    <a:pt x="1134" y="2081"/>
                  </a:lnTo>
                  <a:cubicBezTo>
                    <a:pt x="837" y="3423"/>
                    <a:pt x="298" y="3907"/>
                    <a:pt x="45" y="4149"/>
                  </a:cubicBezTo>
                  <a:lnTo>
                    <a:pt x="23" y="4160"/>
                  </a:lnTo>
                  <a:cubicBezTo>
                    <a:pt x="12" y="4171"/>
                    <a:pt x="1" y="4204"/>
                    <a:pt x="23" y="4215"/>
                  </a:cubicBezTo>
                  <a:cubicBezTo>
                    <a:pt x="23" y="4226"/>
                    <a:pt x="34" y="4226"/>
                    <a:pt x="45" y="4226"/>
                  </a:cubicBezTo>
                  <a:cubicBezTo>
                    <a:pt x="56" y="4226"/>
                    <a:pt x="67" y="4226"/>
                    <a:pt x="67" y="4215"/>
                  </a:cubicBezTo>
                  <a:lnTo>
                    <a:pt x="89" y="4204"/>
                  </a:lnTo>
                  <a:cubicBezTo>
                    <a:pt x="353" y="3962"/>
                    <a:pt x="903" y="3467"/>
                    <a:pt x="1211" y="2103"/>
                  </a:cubicBezTo>
                  <a:lnTo>
                    <a:pt x="1222" y="2037"/>
                  </a:lnTo>
                  <a:cubicBezTo>
                    <a:pt x="1496" y="773"/>
                    <a:pt x="1639" y="135"/>
                    <a:pt x="2222" y="80"/>
                  </a:cubicBezTo>
                  <a:cubicBezTo>
                    <a:pt x="2240" y="78"/>
                    <a:pt x="2257" y="77"/>
                    <a:pt x="2275" y="77"/>
                  </a:cubicBezTo>
                  <a:cubicBezTo>
                    <a:pt x="2472" y="77"/>
                    <a:pt x="2637" y="189"/>
                    <a:pt x="2728" y="300"/>
                  </a:cubicBezTo>
                  <a:cubicBezTo>
                    <a:pt x="2734" y="305"/>
                    <a:pt x="2742" y="308"/>
                    <a:pt x="2752" y="308"/>
                  </a:cubicBezTo>
                  <a:cubicBezTo>
                    <a:pt x="2761" y="308"/>
                    <a:pt x="2772" y="305"/>
                    <a:pt x="2783" y="300"/>
                  </a:cubicBezTo>
                  <a:cubicBezTo>
                    <a:pt x="2794" y="289"/>
                    <a:pt x="2794" y="267"/>
                    <a:pt x="2783" y="245"/>
                  </a:cubicBezTo>
                  <a:cubicBezTo>
                    <a:pt x="2681" y="132"/>
                    <a:pt x="2493" y="1"/>
                    <a:pt x="2272"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7" name="Google Shape;49407;p43"/>
            <p:cNvSpPr/>
            <p:nvPr/>
          </p:nvSpPr>
          <p:spPr>
            <a:xfrm>
              <a:off x="11834086" y="-2415647"/>
              <a:ext cx="101267" cy="36391"/>
            </a:xfrm>
            <a:custGeom>
              <a:avLst/>
              <a:gdLst/>
              <a:ahLst/>
              <a:cxnLst/>
              <a:rect l="l" t="t" r="r" b="b"/>
              <a:pathLst>
                <a:path w="1486" h="534" extrusionOk="0">
                  <a:moveTo>
                    <a:pt x="838" y="0"/>
                  </a:moveTo>
                  <a:cubicBezTo>
                    <a:pt x="804" y="0"/>
                    <a:pt x="771" y="2"/>
                    <a:pt x="737" y="6"/>
                  </a:cubicBezTo>
                  <a:cubicBezTo>
                    <a:pt x="429" y="28"/>
                    <a:pt x="154" y="204"/>
                    <a:pt x="11" y="479"/>
                  </a:cubicBezTo>
                  <a:cubicBezTo>
                    <a:pt x="0" y="490"/>
                    <a:pt x="0" y="512"/>
                    <a:pt x="22" y="523"/>
                  </a:cubicBezTo>
                  <a:cubicBezTo>
                    <a:pt x="22" y="534"/>
                    <a:pt x="33" y="534"/>
                    <a:pt x="33" y="534"/>
                  </a:cubicBezTo>
                  <a:cubicBezTo>
                    <a:pt x="44" y="534"/>
                    <a:pt x="66" y="523"/>
                    <a:pt x="66" y="512"/>
                  </a:cubicBezTo>
                  <a:cubicBezTo>
                    <a:pt x="209" y="270"/>
                    <a:pt x="462" y="105"/>
                    <a:pt x="748" y="72"/>
                  </a:cubicBezTo>
                  <a:cubicBezTo>
                    <a:pt x="772" y="70"/>
                    <a:pt x="797" y="69"/>
                    <a:pt x="820" y="69"/>
                  </a:cubicBezTo>
                  <a:cubicBezTo>
                    <a:pt x="1056" y="69"/>
                    <a:pt x="1269" y="167"/>
                    <a:pt x="1419" y="347"/>
                  </a:cubicBezTo>
                  <a:cubicBezTo>
                    <a:pt x="1425" y="352"/>
                    <a:pt x="1433" y="355"/>
                    <a:pt x="1442" y="355"/>
                  </a:cubicBezTo>
                  <a:cubicBezTo>
                    <a:pt x="1452" y="355"/>
                    <a:pt x="1463" y="352"/>
                    <a:pt x="1474" y="347"/>
                  </a:cubicBezTo>
                  <a:cubicBezTo>
                    <a:pt x="1485" y="336"/>
                    <a:pt x="1485" y="314"/>
                    <a:pt x="1474" y="292"/>
                  </a:cubicBezTo>
                  <a:cubicBezTo>
                    <a:pt x="1319" y="107"/>
                    <a:pt x="1086" y="0"/>
                    <a:pt x="838"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8" name="Google Shape;49408;p43"/>
            <p:cNvSpPr/>
            <p:nvPr/>
          </p:nvSpPr>
          <p:spPr>
            <a:xfrm>
              <a:off x="11822841" y="-2396566"/>
              <a:ext cx="114011" cy="57039"/>
            </a:xfrm>
            <a:custGeom>
              <a:avLst/>
              <a:gdLst/>
              <a:ahLst/>
              <a:cxnLst/>
              <a:rect l="l" t="t" r="r" b="b"/>
              <a:pathLst>
                <a:path w="1673" h="837" extrusionOk="0">
                  <a:moveTo>
                    <a:pt x="944" y="0"/>
                  </a:moveTo>
                  <a:cubicBezTo>
                    <a:pt x="934" y="0"/>
                    <a:pt x="924" y="1"/>
                    <a:pt x="913" y="1"/>
                  </a:cubicBezTo>
                  <a:cubicBezTo>
                    <a:pt x="594" y="23"/>
                    <a:pt x="187" y="243"/>
                    <a:pt x="1" y="793"/>
                  </a:cubicBezTo>
                  <a:cubicBezTo>
                    <a:pt x="1" y="815"/>
                    <a:pt x="12" y="837"/>
                    <a:pt x="34" y="837"/>
                  </a:cubicBezTo>
                  <a:lnTo>
                    <a:pt x="45" y="837"/>
                  </a:lnTo>
                  <a:cubicBezTo>
                    <a:pt x="56" y="837"/>
                    <a:pt x="67" y="826"/>
                    <a:pt x="78" y="815"/>
                  </a:cubicBezTo>
                  <a:cubicBezTo>
                    <a:pt x="242" y="298"/>
                    <a:pt x="627" y="89"/>
                    <a:pt x="924" y="78"/>
                  </a:cubicBezTo>
                  <a:cubicBezTo>
                    <a:pt x="942" y="77"/>
                    <a:pt x="960" y="76"/>
                    <a:pt x="977" y="76"/>
                  </a:cubicBezTo>
                  <a:cubicBezTo>
                    <a:pt x="1251" y="76"/>
                    <a:pt x="1481" y="237"/>
                    <a:pt x="1595" y="485"/>
                  </a:cubicBezTo>
                  <a:cubicBezTo>
                    <a:pt x="1603" y="493"/>
                    <a:pt x="1616" y="500"/>
                    <a:pt x="1627" y="500"/>
                  </a:cubicBezTo>
                  <a:cubicBezTo>
                    <a:pt x="1632" y="500"/>
                    <a:pt x="1636" y="499"/>
                    <a:pt x="1639" y="496"/>
                  </a:cubicBezTo>
                  <a:cubicBezTo>
                    <a:pt x="1661" y="496"/>
                    <a:pt x="1672" y="474"/>
                    <a:pt x="1661" y="452"/>
                  </a:cubicBezTo>
                  <a:cubicBezTo>
                    <a:pt x="1533" y="164"/>
                    <a:pt x="1261" y="0"/>
                    <a:pt x="944"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9" name="Google Shape;49409;p43"/>
            <p:cNvSpPr/>
            <p:nvPr/>
          </p:nvSpPr>
          <p:spPr>
            <a:xfrm>
              <a:off x="11808599" y="-2376326"/>
              <a:ext cx="123006" cy="153741"/>
            </a:xfrm>
            <a:custGeom>
              <a:avLst/>
              <a:gdLst/>
              <a:ahLst/>
              <a:cxnLst/>
              <a:rect l="l" t="t" r="r" b="b"/>
              <a:pathLst>
                <a:path w="1805" h="2256" extrusionOk="0">
                  <a:moveTo>
                    <a:pt x="1122" y="1"/>
                  </a:moveTo>
                  <a:cubicBezTo>
                    <a:pt x="374" y="12"/>
                    <a:pt x="23" y="1331"/>
                    <a:pt x="12" y="1386"/>
                  </a:cubicBezTo>
                  <a:cubicBezTo>
                    <a:pt x="1" y="1408"/>
                    <a:pt x="12" y="1419"/>
                    <a:pt x="34" y="1430"/>
                  </a:cubicBezTo>
                  <a:cubicBezTo>
                    <a:pt x="56" y="1430"/>
                    <a:pt x="78" y="1419"/>
                    <a:pt x="78" y="1408"/>
                  </a:cubicBezTo>
                  <a:cubicBezTo>
                    <a:pt x="89" y="1386"/>
                    <a:pt x="440" y="78"/>
                    <a:pt x="1122" y="78"/>
                  </a:cubicBezTo>
                  <a:cubicBezTo>
                    <a:pt x="1135" y="77"/>
                    <a:pt x="1147" y="77"/>
                    <a:pt x="1160" y="77"/>
                  </a:cubicBezTo>
                  <a:cubicBezTo>
                    <a:pt x="1317" y="77"/>
                    <a:pt x="1438" y="142"/>
                    <a:pt x="1540" y="265"/>
                  </a:cubicBezTo>
                  <a:cubicBezTo>
                    <a:pt x="1694" y="463"/>
                    <a:pt x="1738" y="804"/>
                    <a:pt x="1639" y="1188"/>
                  </a:cubicBezTo>
                  <a:cubicBezTo>
                    <a:pt x="1507" y="1749"/>
                    <a:pt x="1221" y="2189"/>
                    <a:pt x="1210" y="2200"/>
                  </a:cubicBezTo>
                  <a:cubicBezTo>
                    <a:pt x="1199" y="2211"/>
                    <a:pt x="1210" y="2233"/>
                    <a:pt x="1221" y="2244"/>
                  </a:cubicBezTo>
                  <a:cubicBezTo>
                    <a:pt x="1232" y="2255"/>
                    <a:pt x="1243" y="2255"/>
                    <a:pt x="1243" y="2255"/>
                  </a:cubicBezTo>
                  <a:cubicBezTo>
                    <a:pt x="1254" y="2255"/>
                    <a:pt x="1265" y="2244"/>
                    <a:pt x="1276" y="2233"/>
                  </a:cubicBezTo>
                  <a:cubicBezTo>
                    <a:pt x="1276" y="2233"/>
                    <a:pt x="1573" y="1771"/>
                    <a:pt x="1705" y="1210"/>
                  </a:cubicBezTo>
                  <a:cubicBezTo>
                    <a:pt x="1804" y="793"/>
                    <a:pt x="1771" y="430"/>
                    <a:pt x="1595" y="210"/>
                  </a:cubicBezTo>
                  <a:cubicBezTo>
                    <a:pt x="1474" y="67"/>
                    <a:pt x="1320" y="1"/>
                    <a:pt x="1122"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0" name="Google Shape;49410;p43"/>
            <p:cNvSpPr/>
            <p:nvPr/>
          </p:nvSpPr>
          <p:spPr>
            <a:xfrm>
              <a:off x="11726890" y="-2248141"/>
              <a:ext cx="209213" cy="204647"/>
            </a:xfrm>
            <a:custGeom>
              <a:avLst/>
              <a:gdLst/>
              <a:ahLst/>
              <a:cxnLst/>
              <a:rect l="l" t="t" r="r" b="b"/>
              <a:pathLst>
                <a:path w="3070" h="3003" extrusionOk="0">
                  <a:moveTo>
                    <a:pt x="3047" y="0"/>
                  </a:moveTo>
                  <a:cubicBezTo>
                    <a:pt x="3025" y="0"/>
                    <a:pt x="3003" y="11"/>
                    <a:pt x="2992" y="33"/>
                  </a:cubicBezTo>
                  <a:cubicBezTo>
                    <a:pt x="2992" y="33"/>
                    <a:pt x="2651" y="957"/>
                    <a:pt x="1738" y="1694"/>
                  </a:cubicBezTo>
                  <a:cubicBezTo>
                    <a:pt x="815" y="2442"/>
                    <a:pt x="34" y="2926"/>
                    <a:pt x="23" y="2926"/>
                  </a:cubicBezTo>
                  <a:cubicBezTo>
                    <a:pt x="1" y="2937"/>
                    <a:pt x="1" y="2959"/>
                    <a:pt x="12" y="2981"/>
                  </a:cubicBezTo>
                  <a:cubicBezTo>
                    <a:pt x="12" y="2992"/>
                    <a:pt x="23" y="3003"/>
                    <a:pt x="45" y="3003"/>
                  </a:cubicBezTo>
                  <a:lnTo>
                    <a:pt x="34" y="2992"/>
                  </a:lnTo>
                  <a:lnTo>
                    <a:pt x="56" y="2992"/>
                  </a:lnTo>
                  <a:cubicBezTo>
                    <a:pt x="67" y="2981"/>
                    <a:pt x="859" y="2497"/>
                    <a:pt x="1782" y="1749"/>
                  </a:cubicBezTo>
                  <a:cubicBezTo>
                    <a:pt x="2717" y="1001"/>
                    <a:pt x="3058" y="66"/>
                    <a:pt x="3069" y="55"/>
                  </a:cubicBezTo>
                  <a:cubicBezTo>
                    <a:pt x="3069" y="33"/>
                    <a:pt x="3058" y="11"/>
                    <a:pt x="3047"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1" name="Google Shape;49411;p43"/>
            <p:cNvSpPr/>
            <p:nvPr/>
          </p:nvSpPr>
          <p:spPr>
            <a:xfrm>
              <a:off x="11743381" y="-2129496"/>
              <a:ext cx="74281" cy="50770"/>
            </a:xfrm>
            <a:custGeom>
              <a:avLst/>
              <a:gdLst/>
              <a:ahLst/>
              <a:cxnLst/>
              <a:rect l="l" t="t" r="r" b="b"/>
              <a:pathLst>
                <a:path w="1090" h="745" extrusionOk="0">
                  <a:moveTo>
                    <a:pt x="1050" y="1"/>
                  </a:moveTo>
                  <a:cubicBezTo>
                    <a:pt x="1042" y="1"/>
                    <a:pt x="1033" y="3"/>
                    <a:pt x="1024" y="8"/>
                  </a:cubicBezTo>
                  <a:lnTo>
                    <a:pt x="23" y="668"/>
                  </a:lnTo>
                  <a:cubicBezTo>
                    <a:pt x="1" y="679"/>
                    <a:pt x="1" y="712"/>
                    <a:pt x="12" y="723"/>
                  </a:cubicBezTo>
                  <a:cubicBezTo>
                    <a:pt x="12" y="734"/>
                    <a:pt x="23" y="745"/>
                    <a:pt x="45" y="745"/>
                  </a:cubicBezTo>
                  <a:cubicBezTo>
                    <a:pt x="45" y="745"/>
                    <a:pt x="56" y="734"/>
                    <a:pt x="56" y="734"/>
                  </a:cubicBezTo>
                  <a:lnTo>
                    <a:pt x="1068" y="74"/>
                  </a:lnTo>
                  <a:cubicBezTo>
                    <a:pt x="1090" y="63"/>
                    <a:pt x="1090" y="41"/>
                    <a:pt x="1079" y="19"/>
                  </a:cubicBezTo>
                  <a:cubicBezTo>
                    <a:pt x="1072" y="6"/>
                    <a:pt x="1062" y="1"/>
                    <a:pt x="1050"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2" name="Google Shape;49412;p43"/>
            <p:cNvSpPr/>
            <p:nvPr/>
          </p:nvSpPr>
          <p:spPr>
            <a:xfrm>
              <a:off x="11732137" y="-2351384"/>
              <a:ext cx="183726" cy="238176"/>
            </a:xfrm>
            <a:custGeom>
              <a:avLst/>
              <a:gdLst/>
              <a:ahLst/>
              <a:cxnLst/>
              <a:rect l="l" t="t" r="r" b="b"/>
              <a:pathLst>
                <a:path w="2696" h="3495" extrusionOk="0">
                  <a:moveTo>
                    <a:pt x="2168" y="0"/>
                  </a:moveTo>
                  <a:cubicBezTo>
                    <a:pt x="1701" y="0"/>
                    <a:pt x="1484" y="746"/>
                    <a:pt x="1277" y="1471"/>
                  </a:cubicBezTo>
                  <a:lnTo>
                    <a:pt x="1222" y="1647"/>
                  </a:lnTo>
                  <a:cubicBezTo>
                    <a:pt x="881" y="2813"/>
                    <a:pt x="34" y="3352"/>
                    <a:pt x="23" y="3352"/>
                  </a:cubicBezTo>
                  <a:cubicBezTo>
                    <a:pt x="1" y="3363"/>
                    <a:pt x="1" y="3385"/>
                    <a:pt x="12" y="3407"/>
                  </a:cubicBezTo>
                  <a:cubicBezTo>
                    <a:pt x="18" y="3420"/>
                    <a:pt x="29" y="3425"/>
                    <a:pt x="40" y="3425"/>
                  </a:cubicBezTo>
                  <a:cubicBezTo>
                    <a:pt x="49" y="3425"/>
                    <a:pt x="58" y="3422"/>
                    <a:pt x="67" y="3418"/>
                  </a:cubicBezTo>
                  <a:cubicBezTo>
                    <a:pt x="67" y="3418"/>
                    <a:pt x="947" y="2857"/>
                    <a:pt x="1299" y="1669"/>
                  </a:cubicBezTo>
                  <a:lnTo>
                    <a:pt x="1343" y="1493"/>
                  </a:lnTo>
                  <a:cubicBezTo>
                    <a:pt x="1540" y="796"/>
                    <a:pt x="1748" y="79"/>
                    <a:pt x="2161" y="79"/>
                  </a:cubicBezTo>
                  <a:cubicBezTo>
                    <a:pt x="2185" y="79"/>
                    <a:pt x="2209" y="81"/>
                    <a:pt x="2233" y="86"/>
                  </a:cubicBezTo>
                  <a:cubicBezTo>
                    <a:pt x="2343" y="97"/>
                    <a:pt x="2420" y="163"/>
                    <a:pt x="2475" y="273"/>
                  </a:cubicBezTo>
                  <a:cubicBezTo>
                    <a:pt x="2585" y="526"/>
                    <a:pt x="2552" y="1053"/>
                    <a:pt x="2123" y="1790"/>
                  </a:cubicBezTo>
                  <a:cubicBezTo>
                    <a:pt x="1551" y="2736"/>
                    <a:pt x="474" y="3418"/>
                    <a:pt x="463" y="3429"/>
                  </a:cubicBezTo>
                  <a:cubicBezTo>
                    <a:pt x="452" y="3440"/>
                    <a:pt x="441" y="3462"/>
                    <a:pt x="452" y="3473"/>
                  </a:cubicBezTo>
                  <a:cubicBezTo>
                    <a:pt x="463" y="3484"/>
                    <a:pt x="474" y="3495"/>
                    <a:pt x="485" y="3495"/>
                  </a:cubicBezTo>
                  <a:cubicBezTo>
                    <a:pt x="496" y="3495"/>
                    <a:pt x="496" y="3495"/>
                    <a:pt x="507" y="3484"/>
                  </a:cubicBezTo>
                  <a:cubicBezTo>
                    <a:pt x="518" y="3484"/>
                    <a:pt x="1606" y="2791"/>
                    <a:pt x="2189" y="1823"/>
                  </a:cubicBezTo>
                  <a:cubicBezTo>
                    <a:pt x="2563" y="1196"/>
                    <a:pt x="2695" y="592"/>
                    <a:pt x="2541" y="251"/>
                  </a:cubicBezTo>
                  <a:cubicBezTo>
                    <a:pt x="2475" y="119"/>
                    <a:pt x="2376" y="31"/>
                    <a:pt x="2255" y="9"/>
                  </a:cubicBezTo>
                  <a:cubicBezTo>
                    <a:pt x="2225" y="3"/>
                    <a:pt x="2196" y="0"/>
                    <a:pt x="2168"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3" name="Google Shape;49413;p43"/>
            <p:cNvSpPr/>
            <p:nvPr/>
          </p:nvSpPr>
          <p:spPr>
            <a:xfrm>
              <a:off x="11771867" y="-2320513"/>
              <a:ext cx="126005" cy="181068"/>
            </a:xfrm>
            <a:custGeom>
              <a:avLst/>
              <a:gdLst/>
              <a:ahLst/>
              <a:cxnLst/>
              <a:rect l="l" t="t" r="r" b="b"/>
              <a:pathLst>
                <a:path w="1849" h="2657" extrusionOk="0">
                  <a:moveTo>
                    <a:pt x="1529" y="1"/>
                  </a:moveTo>
                  <a:cubicBezTo>
                    <a:pt x="1235" y="1"/>
                    <a:pt x="1079" y="498"/>
                    <a:pt x="913" y="985"/>
                  </a:cubicBezTo>
                  <a:cubicBezTo>
                    <a:pt x="902" y="1040"/>
                    <a:pt x="881" y="1106"/>
                    <a:pt x="870" y="1161"/>
                  </a:cubicBezTo>
                  <a:cubicBezTo>
                    <a:pt x="562" y="2085"/>
                    <a:pt x="23" y="2591"/>
                    <a:pt x="23" y="2591"/>
                  </a:cubicBezTo>
                  <a:cubicBezTo>
                    <a:pt x="12" y="2602"/>
                    <a:pt x="1" y="2624"/>
                    <a:pt x="23" y="2646"/>
                  </a:cubicBezTo>
                  <a:cubicBezTo>
                    <a:pt x="23" y="2657"/>
                    <a:pt x="34" y="2657"/>
                    <a:pt x="45" y="2657"/>
                  </a:cubicBezTo>
                  <a:cubicBezTo>
                    <a:pt x="56" y="2657"/>
                    <a:pt x="67" y="2657"/>
                    <a:pt x="78" y="2646"/>
                  </a:cubicBezTo>
                  <a:cubicBezTo>
                    <a:pt x="78" y="2646"/>
                    <a:pt x="628" y="2129"/>
                    <a:pt x="935" y="1183"/>
                  </a:cubicBezTo>
                  <a:cubicBezTo>
                    <a:pt x="957" y="1128"/>
                    <a:pt x="968" y="1073"/>
                    <a:pt x="990" y="1007"/>
                  </a:cubicBezTo>
                  <a:cubicBezTo>
                    <a:pt x="1138" y="544"/>
                    <a:pt x="1296" y="70"/>
                    <a:pt x="1541" y="70"/>
                  </a:cubicBezTo>
                  <a:cubicBezTo>
                    <a:pt x="1551" y="70"/>
                    <a:pt x="1562" y="71"/>
                    <a:pt x="1573" y="73"/>
                  </a:cubicBezTo>
                  <a:cubicBezTo>
                    <a:pt x="1628" y="95"/>
                    <a:pt x="1672" y="128"/>
                    <a:pt x="1694" y="183"/>
                  </a:cubicBezTo>
                  <a:cubicBezTo>
                    <a:pt x="1771" y="369"/>
                    <a:pt x="1639" y="787"/>
                    <a:pt x="1364" y="1260"/>
                  </a:cubicBezTo>
                  <a:cubicBezTo>
                    <a:pt x="1221" y="1491"/>
                    <a:pt x="1078" y="1700"/>
                    <a:pt x="891" y="1920"/>
                  </a:cubicBezTo>
                  <a:cubicBezTo>
                    <a:pt x="881" y="1942"/>
                    <a:pt x="881" y="1964"/>
                    <a:pt x="891" y="1975"/>
                  </a:cubicBezTo>
                  <a:cubicBezTo>
                    <a:pt x="902" y="1981"/>
                    <a:pt x="913" y="1983"/>
                    <a:pt x="923" y="1983"/>
                  </a:cubicBezTo>
                  <a:cubicBezTo>
                    <a:pt x="933" y="1983"/>
                    <a:pt x="941" y="1981"/>
                    <a:pt x="946" y="1975"/>
                  </a:cubicBezTo>
                  <a:cubicBezTo>
                    <a:pt x="1133" y="1744"/>
                    <a:pt x="1287" y="1524"/>
                    <a:pt x="1430" y="1304"/>
                  </a:cubicBezTo>
                  <a:cubicBezTo>
                    <a:pt x="1727" y="787"/>
                    <a:pt x="1848" y="369"/>
                    <a:pt x="1760" y="150"/>
                  </a:cubicBezTo>
                  <a:cubicBezTo>
                    <a:pt x="1727" y="73"/>
                    <a:pt x="1672" y="18"/>
                    <a:pt x="1584" y="7"/>
                  </a:cubicBezTo>
                  <a:cubicBezTo>
                    <a:pt x="1565" y="3"/>
                    <a:pt x="1547" y="1"/>
                    <a:pt x="1529"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9414" name="Google Shape;49414;p43"/>
          <p:cNvPicPr preferRelativeResize="0"/>
          <p:nvPr/>
        </p:nvPicPr>
        <p:blipFill rotWithShape="1">
          <a:blip r:embed="rId3">
            <a:alphaModFix/>
          </a:blip>
          <a:srcRect l="24288"/>
          <a:stretch/>
        </p:blipFill>
        <p:spPr>
          <a:xfrm rot="-290590">
            <a:off x="7435672" y="3210903"/>
            <a:ext cx="2182293" cy="312194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9418"/>
        <p:cNvGrpSpPr/>
        <p:nvPr/>
      </p:nvGrpSpPr>
      <p:grpSpPr>
        <a:xfrm>
          <a:off x="0" y="0"/>
          <a:ext cx="0" cy="0"/>
          <a:chOff x="0" y="0"/>
          <a:chExt cx="0" cy="0"/>
        </a:xfrm>
      </p:grpSpPr>
      <p:grpSp>
        <p:nvGrpSpPr>
          <p:cNvPr id="49419" name="Google Shape;49419;p44"/>
          <p:cNvGrpSpPr/>
          <p:nvPr/>
        </p:nvGrpSpPr>
        <p:grpSpPr>
          <a:xfrm>
            <a:off x="1217429" y="777972"/>
            <a:ext cx="6544765" cy="3415216"/>
            <a:chOff x="1329897" y="1212750"/>
            <a:chExt cx="6484250" cy="2718000"/>
          </a:xfrm>
        </p:grpSpPr>
        <p:sp>
          <p:nvSpPr>
            <p:cNvPr id="49420" name="Google Shape;49420;p44"/>
            <p:cNvSpPr/>
            <p:nvPr/>
          </p:nvSpPr>
          <p:spPr>
            <a:xfrm>
              <a:off x="1329947" y="1212750"/>
              <a:ext cx="6484200" cy="27180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1" name="Google Shape;49421;p44"/>
            <p:cNvSpPr/>
            <p:nvPr/>
          </p:nvSpPr>
          <p:spPr>
            <a:xfrm>
              <a:off x="1329897" y="1212750"/>
              <a:ext cx="6484200" cy="27180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22" name="Google Shape;49422;p44"/>
          <p:cNvSpPr/>
          <p:nvPr/>
        </p:nvSpPr>
        <p:spPr>
          <a:xfrm>
            <a:off x="1211957" y="769052"/>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49423" name="Google Shape;49423;p44"/>
          <p:cNvSpPr/>
          <p:nvPr/>
        </p:nvSpPr>
        <p:spPr>
          <a:xfrm flipH="1">
            <a:off x="7369828" y="751573"/>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424" name="Google Shape;49424;p44"/>
          <p:cNvSpPr/>
          <p:nvPr/>
        </p:nvSpPr>
        <p:spPr>
          <a:xfrm rot="10800000" flipH="1">
            <a:off x="1216503" y="3921793"/>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425" name="Google Shape;49425;p44"/>
          <p:cNvSpPr/>
          <p:nvPr/>
        </p:nvSpPr>
        <p:spPr>
          <a:xfrm rot="10800000">
            <a:off x="7361835" y="3897922"/>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427" name="Google Shape;49427;p44"/>
          <p:cNvSpPr txBox="1">
            <a:spLocks noGrp="1"/>
          </p:cNvSpPr>
          <p:nvPr>
            <p:ph type="subTitle" idx="1"/>
          </p:nvPr>
        </p:nvSpPr>
        <p:spPr>
          <a:xfrm>
            <a:off x="1410917" y="940897"/>
            <a:ext cx="6157737" cy="148690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t>In conclusion, while deepfake technology opens doors to innovation in entertainment, marketing, and law enforcement, its misuse poses significant concerns across sectors. To address these challenges, proactive measures are crucial. Technological advancements in detection and authentication tools are essential for identifying manipulated content. Legal frameworks must evolve to manage ethical and legal implications effectively. Education on media literacy empowers individuals to discern deceptive content. Collaboration among stakeholders—developers, policymakers, law enforcement, and the public—is key to developing robust strategies. Strengthening cybersecurity and promoting responsible digital practices are vital to mitigating broader risks like identity theft and misinformation. Embracing these actions fosters ethical standards and safeguards, harnessing the benefits of deepfake technology while minimizing harm to individuals and society.</a:t>
            </a:r>
            <a:endParaRPr sz="1400" dirty="0"/>
          </a:p>
        </p:txBody>
      </p:sp>
      <p:grpSp>
        <p:nvGrpSpPr>
          <p:cNvPr id="49431" name="Google Shape;49431;p44"/>
          <p:cNvGrpSpPr/>
          <p:nvPr/>
        </p:nvGrpSpPr>
        <p:grpSpPr>
          <a:xfrm rot="10800000" flipH="1">
            <a:off x="-2777003" y="3906356"/>
            <a:ext cx="5681843" cy="3181016"/>
            <a:chOff x="-2793134" y="-1946851"/>
            <a:chExt cx="5681843" cy="3181016"/>
          </a:xfrm>
        </p:grpSpPr>
        <p:grpSp>
          <p:nvGrpSpPr>
            <p:cNvPr id="49432" name="Google Shape;49432;p44"/>
            <p:cNvGrpSpPr/>
            <p:nvPr/>
          </p:nvGrpSpPr>
          <p:grpSpPr>
            <a:xfrm rot="10800000">
              <a:off x="-2793134" y="-1946851"/>
              <a:ext cx="5681843" cy="3181016"/>
              <a:chOff x="3406125" y="2174000"/>
              <a:chExt cx="2581600" cy="1445325"/>
            </a:xfrm>
          </p:grpSpPr>
          <p:sp>
            <p:nvSpPr>
              <p:cNvPr id="49433" name="Google Shape;49433;p44"/>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4" name="Google Shape;49434;p44"/>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5" name="Google Shape;49435;p44"/>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6" name="Google Shape;49436;p44"/>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7" name="Google Shape;49437;p44"/>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8" name="Google Shape;49438;p44"/>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9" name="Google Shape;49439;p44"/>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0" name="Google Shape;49440;p44"/>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1" name="Google Shape;49441;p44"/>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2" name="Google Shape;49442;p44"/>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3" name="Google Shape;49443;p44"/>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4" name="Google Shape;49444;p44"/>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5" name="Google Shape;49445;p44"/>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6" name="Google Shape;49446;p44"/>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7" name="Google Shape;49447;p44"/>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8" name="Google Shape;49448;p44"/>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9" name="Google Shape;49449;p44"/>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0" name="Google Shape;49450;p44"/>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1" name="Google Shape;49451;p44"/>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2" name="Google Shape;49452;p44"/>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3" name="Google Shape;49453;p44"/>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4" name="Google Shape;49454;p44"/>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55" name="Google Shape;49455;p44"/>
            <p:cNvGrpSpPr/>
            <p:nvPr/>
          </p:nvGrpSpPr>
          <p:grpSpPr>
            <a:xfrm rot="10800000">
              <a:off x="-2793134" y="-1946851"/>
              <a:ext cx="5681843" cy="3181016"/>
              <a:chOff x="3406125" y="2174000"/>
              <a:chExt cx="2581600" cy="1445325"/>
            </a:xfrm>
          </p:grpSpPr>
          <p:sp>
            <p:nvSpPr>
              <p:cNvPr id="49456" name="Google Shape;49456;p44"/>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7" name="Google Shape;49457;p44"/>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8" name="Google Shape;49458;p44"/>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9" name="Google Shape;49459;p44"/>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0" name="Google Shape;49460;p44"/>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1" name="Google Shape;49461;p44"/>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2" name="Google Shape;49462;p44"/>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3" name="Google Shape;49463;p44"/>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4" name="Google Shape;49464;p44"/>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5" name="Google Shape;49465;p44"/>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6" name="Google Shape;49466;p44"/>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7" name="Google Shape;49467;p44"/>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8" name="Google Shape;49468;p44"/>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9" name="Google Shape;49469;p44"/>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0" name="Google Shape;49470;p44"/>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1" name="Google Shape;49471;p44"/>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2" name="Google Shape;49472;p44"/>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3" name="Google Shape;49473;p44"/>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4" name="Google Shape;49474;p44"/>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5" name="Google Shape;49475;p44"/>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6" name="Google Shape;49476;p44"/>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7" name="Google Shape;49477;p44"/>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78" name="Google Shape;49478;p44"/>
          <p:cNvGrpSpPr/>
          <p:nvPr/>
        </p:nvGrpSpPr>
        <p:grpSpPr>
          <a:xfrm flipH="1">
            <a:off x="-963133" y="-754526"/>
            <a:ext cx="1914693" cy="3661095"/>
            <a:chOff x="-969933" y="2588077"/>
            <a:chExt cx="1914693" cy="3661095"/>
          </a:xfrm>
        </p:grpSpPr>
        <p:sp>
          <p:nvSpPr>
            <p:cNvPr id="49479" name="Google Shape;49479;p44"/>
            <p:cNvSpPr/>
            <p:nvPr/>
          </p:nvSpPr>
          <p:spPr>
            <a:xfrm>
              <a:off x="-969933" y="2588077"/>
              <a:ext cx="1914693" cy="3661095"/>
            </a:xfrm>
            <a:custGeom>
              <a:avLst/>
              <a:gdLst/>
              <a:ahLst/>
              <a:cxnLst/>
              <a:rect l="l" t="t" r="r" b="b"/>
              <a:pathLst>
                <a:path w="19785" h="37831" extrusionOk="0">
                  <a:moveTo>
                    <a:pt x="19696" y="9139"/>
                  </a:moveTo>
                  <a:lnTo>
                    <a:pt x="19696" y="9139"/>
                  </a:lnTo>
                  <a:lnTo>
                    <a:pt x="19696" y="9128"/>
                  </a:lnTo>
                  <a:lnTo>
                    <a:pt x="18949" y="5719"/>
                  </a:lnTo>
                  <a:lnTo>
                    <a:pt x="18949" y="5719"/>
                  </a:lnTo>
                  <a:lnTo>
                    <a:pt x="18311" y="4432"/>
                  </a:lnTo>
                  <a:lnTo>
                    <a:pt x="17387" y="3079"/>
                  </a:lnTo>
                  <a:lnTo>
                    <a:pt x="17387" y="3079"/>
                  </a:lnTo>
                  <a:lnTo>
                    <a:pt x="16243" y="1925"/>
                  </a:lnTo>
                  <a:lnTo>
                    <a:pt x="16243" y="1925"/>
                  </a:lnTo>
                  <a:lnTo>
                    <a:pt x="16243" y="1925"/>
                  </a:lnTo>
                  <a:lnTo>
                    <a:pt x="14616" y="792"/>
                  </a:lnTo>
                  <a:cubicBezTo>
                    <a:pt x="14616" y="792"/>
                    <a:pt x="14616" y="792"/>
                    <a:pt x="14616" y="792"/>
                  </a:cubicBezTo>
                  <a:lnTo>
                    <a:pt x="12515" y="121"/>
                  </a:lnTo>
                  <a:lnTo>
                    <a:pt x="10976" y="11"/>
                  </a:lnTo>
                  <a:lnTo>
                    <a:pt x="10976" y="11"/>
                  </a:lnTo>
                  <a:lnTo>
                    <a:pt x="9898" y="0"/>
                  </a:lnTo>
                  <a:lnTo>
                    <a:pt x="9898" y="0"/>
                  </a:lnTo>
                  <a:lnTo>
                    <a:pt x="9898" y="0"/>
                  </a:lnTo>
                  <a:lnTo>
                    <a:pt x="9898" y="0"/>
                  </a:lnTo>
                  <a:lnTo>
                    <a:pt x="9898" y="0"/>
                  </a:lnTo>
                  <a:lnTo>
                    <a:pt x="8809" y="11"/>
                  </a:lnTo>
                  <a:lnTo>
                    <a:pt x="8809" y="11"/>
                  </a:lnTo>
                  <a:lnTo>
                    <a:pt x="8809" y="11"/>
                  </a:lnTo>
                  <a:lnTo>
                    <a:pt x="8809" y="11"/>
                  </a:lnTo>
                  <a:lnTo>
                    <a:pt x="7270" y="121"/>
                  </a:lnTo>
                  <a:lnTo>
                    <a:pt x="7270" y="121"/>
                  </a:lnTo>
                  <a:lnTo>
                    <a:pt x="7270" y="121"/>
                  </a:lnTo>
                  <a:lnTo>
                    <a:pt x="7270" y="121"/>
                  </a:lnTo>
                  <a:lnTo>
                    <a:pt x="5169" y="792"/>
                  </a:lnTo>
                  <a:cubicBezTo>
                    <a:pt x="5169" y="792"/>
                    <a:pt x="5169" y="792"/>
                    <a:pt x="5169" y="792"/>
                  </a:cubicBezTo>
                  <a:lnTo>
                    <a:pt x="3542" y="1925"/>
                  </a:lnTo>
                  <a:lnTo>
                    <a:pt x="3542" y="1925"/>
                  </a:lnTo>
                  <a:lnTo>
                    <a:pt x="3542" y="1925"/>
                  </a:lnTo>
                  <a:lnTo>
                    <a:pt x="2409" y="3079"/>
                  </a:lnTo>
                  <a:lnTo>
                    <a:pt x="2409" y="3079"/>
                  </a:lnTo>
                  <a:lnTo>
                    <a:pt x="2398" y="3079"/>
                  </a:lnTo>
                  <a:lnTo>
                    <a:pt x="1485" y="4432"/>
                  </a:lnTo>
                  <a:lnTo>
                    <a:pt x="836" y="5719"/>
                  </a:lnTo>
                  <a:lnTo>
                    <a:pt x="836" y="5719"/>
                  </a:lnTo>
                  <a:lnTo>
                    <a:pt x="88" y="9128"/>
                  </a:lnTo>
                  <a:lnTo>
                    <a:pt x="1" y="12537"/>
                  </a:lnTo>
                  <a:lnTo>
                    <a:pt x="1" y="12537"/>
                  </a:lnTo>
                  <a:lnTo>
                    <a:pt x="1" y="12537"/>
                  </a:lnTo>
                  <a:lnTo>
                    <a:pt x="176" y="13483"/>
                  </a:lnTo>
                  <a:lnTo>
                    <a:pt x="341" y="14198"/>
                  </a:lnTo>
                  <a:lnTo>
                    <a:pt x="374" y="14384"/>
                  </a:lnTo>
                  <a:lnTo>
                    <a:pt x="693" y="15638"/>
                  </a:lnTo>
                  <a:lnTo>
                    <a:pt x="660" y="16364"/>
                  </a:lnTo>
                  <a:lnTo>
                    <a:pt x="693" y="17541"/>
                  </a:lnTo>
                  <a:lnTo>
                    <a:pt x="836" y="18563"/>
                  </a:lnTo>
                  <a:lnTo>
                    <a:pt x="1155" y="20565"/>
                  </a:lnTo>
                  <a:lnTo>
                    <a:pt x="1617" y="22368"/>
                  </a:lnTo>
                  <a:lnTo>
                    <a:pt x="1859" y="23424"/>
                  </a:lnTo>
                  <a:lnTo>
                    <a:pt x="2420" y="25195"/>
                  </a:lnTo>
                  <a:lnTo>
                    <a:pt x="2970" y="26393"/>
                  </a:lnTo>
                  <a:lnTo>
                    <a:pt x="3311" y="28230"/>
                  </a:lnTo>
                  <a:cubicBezTo>
                    <a:pt x="3608" y="29945"/>
                    <a:pt x="3652" y="31694"/>
                    <a:pt x="3432" y="33420"/>
                  </a:cubicBezTo>
                  <a:lnTo>
                    <a:pt x="2893" y="37819"/>
                  </a:lnTo>
                  <a:lnTo>
                    <a:pt x="2926" y="37830"/>
                  </a:lnTo>
                  <a:lnTo>
                    <a:pt x="3476" y="33431"/>
                  </a:lnTo>
                  <a:cubicBezTo>
                    <a:pt x="3685" y="31694"/>
                    <a:pt x="3652" y="29945"/>
                    <a:pt x="3355" y="28230"/>
                  </a:cubicBezTo>
                  <a:lnTo>
                    <a:pt x="3036" y="26503"/>
                  </a:lnTo>
                  <a:lnTo>
                    <a:pt x="3828" y="27757"/>
                  </a:lnTo>
                  <a:lnTo>
                    <a:pt x="3828" y="27757"/>
                  </a:lnTo>
                  <a:lnTo>
                    <a:pt x="3828" y="27757"/>
                  </a:lnTo>
                  <a:lnTo>
                    <a:pt x="4982" y="28912"/>
                  </a:lnTo>
                  <a:lnTo>
                    <a:pt x="6071" y="29945"/>
                  </a:lnTo>
                  <a:lnTo>
                    <a:pt x="7149" y="30803"/>
                  </a:lnTo>
                  <a:lnTo>
                    <a:pt x="8061" y="31419"/>
                  </a:lnTo>
                  <a:lnTo>
                    <a:pt x="8061" y="31419"/>
                  </a:lnTo>
                  <a:lnTo>
                    <a:pt x="8061" y="31419"/>
                  </a:lnTo>
                  <a:lnTo>
                    <a:pt x="9051" y="31826"/>
                  </a:lnTo>
                  <a:lnTo>
                    <a:pt x="9051" y="31826"/>
                  </a:lnTo>
                  <a:lnTo>
                    <a:pt x="9898" y="31903"/>
                  </a:lnTo>
                  <a:lnTo>
                    <a:pt x="9898" y="31903"/>
                  </a:lnTo>
                  <a:lnTo>
                    <a:pt x="9898" y="31903"/>
                  </a:lnTo>
                  <a:lnTo>
                    <a:pt x="9898" y="31903"/>
                  </a:lnTo>
                  <a:lnTo>
                    <a:pt x="9898" y="31903"/>
                  </a:lnTo>
                  <a:lnTo>
                    <a:pt x="10734" y="31826"/>
                  </a:lnTo>
                  <a:lnTo>
                    <a:pt x="10734" y="31826"/>
                  </a:lnTo>
                  <a:lnTo>
                    <a:pt x="11723" y="31419"/>
                  </a:lnTo>
                  <a:lnTo>
                    <a:pt x="12636" y="30803"/>
                  </a:lnTo>
                  <a:lnTo>
                    <a:pt x="13725" y="29945"/>
                  </a:lnTo>
                  <a:lnTo>
                    <a:pt x="14814" y="28912"/>
                  </a:lnTo>
                  <a:lnTo>
                    <a:pt x="15957" y="27757"/>
                  </a:lnTo>
                  <a:lnTo>
                    <a:pt x="15957" y="27757"/>
                  </a:lnTo>
                  <a:lnTo>
                    <a:pt x="15968" y="27757"/>
                  </a:lnTo>
                  <a:lnTo>
                    <a:pt x="16738" y="26525"/>
                  </a:lnTo>
                  <a:lnTo>
                    <a:pt x="16419" y="28230"/>
                  </a:lnTo>
                  <a:cubicBezTo>
                    <a:pt x="16133" y="29945"/>
                    <a:pt x="16089" y="31705"/>
                    <a:pt x="16298" y="33431"/>
                  </a:cubicBezTo>
                  <a:lnTo>
                    <a:pt x="16848" y="37830"/>
                  </a:lnTo>
                  <a:lnTo>
                    <a:pt x="16892" y="37830"/>
                  </a:lnTo>
                  <a:lnTo>
                    <a:pt x="16342" y="33431"/>
                  </a:lnTo>
                  <a:cubicBezTo>
                    <a:pt x="16133" y="31694"/>
                    <a:pt x="16166" y="29956"/>
                    <a:pt x="16463" y="28230"/>
                  </a:cubicBezTo>
                  <a:lnTo>
                    <a:pt x="16804" y="26426"/>
                  </a:lnTo>
                  <a:lnTo>
                    <a:pt x="17365" y="25195"/>
                  </a:lnTo>
                  <a:lnTo>
                    <a:pt x="17926" y="23424"/>
                  </a:lnTo>
                  <a:lnTo>
                    <a:pt x="18168" y="22368"/>
                  </a:lnTo>
                  <a:lnTo>
                    <a:pt x="18630" y="20565"/>
                  </a:lnTo>
                  <a:lnTo>
                    <a:pt x="18949" y="18563"/>
                  </a:lnTo>
                  <a:lnTo>
                    <a:pt x="19092" y="17541"/>
                  </a:lnTo>
                  <a:lnTo>
                    <a:pt x="19125" y="16364"/>
                  </a:lnTo>
                  <a:lnTo>
                    <a:pt x="19092" y="15638"/>
                  </a:lnTo>
                  <a:lnTo>
                    <a:pt x="19410" y="14384"/>
                  </a:lnTo>
                  <a:lnTo>
                    <a:pt x="19454" y="14198"/>
                  </a:lnTo>
                  <a:lnTo>
                    <a:pt x="19608" y="13494"/>
                  </a:lnTo>
                  <a:lnTo>
                    <a:pt x="19784" y="12537"/>
                  </a:lnTo>
                  <a:lnTo>
                    <a:pt x="19696" y="9139"/>
                  </a:lnTo>
                  <a:close/>
                  <a:moveTo>
                    <a:pt x="7281" y="154"/>
                  </a:moveTo>
                  <a:lnTo>
                    <a:pt x="8787" y="44"/>
                  </a:lnTo>
                  <a:lnTo>
                    <a:pt x="8842" y="1892"/>
                  </a:lnTo>
                  <a:lnTo>
                    <a:pt x="7006" y="2068"/>
                  </a:lnTo>
                  <a:close/>
                  <a:moveTo>
                    <a:pt x="5697" y="6016"/>
                  </a:moveTo>
                  <a:lnTo>
                    <a:pt x="7336" y="5565"/>
                  </a:lnTo>
                  <a:lnTo>
                    <a:pt x="7094" y="7731"/>
                  </a:lnTo>
                  <a:lnTo>
                    <a:pt x="5466" y="8094"/>
                  </a:lnTo>
                  <a:lnTo>
                    <a:pt x="5697" y="6016"/>
                  </a:lnTo>
                  <a:close/>
                  <a:moveTo>
                    <a:pt x="5697" y="5983"/>
                  </a:moveTo>
                  <a:lnTo>
                    <a:pt x="5169" y="2772"/>
                  </a:lnTo>
                  <a:lnTo>
                    <a:pt x="6973" y="2101"/>
                  </a:lnTo>
                  <a:lnTo>
                    <a:pt x="7336" y="5532"/>
                  </a:lnTo>
                  <a:lnTo>
                    <a:pt x="5697" y="5983"/>
                  </a:lnTo>
                  <a:close/>
                  <a:moveTo>
                    <a:pt x="6258" y="26074"/>
                  </a:moveTo>
                  <a:lnTo>
                    <a:pt x="7523" y="26052"/>
                  </a:lnTo>
                  <a:lnTo>
                    <a:pt x="7424" y="26569"/>
                  </a:lnTo>
                  <a:close/>
                  <a:moveTo>
                    <a:pt x="7578" y="27284"/>
                  </a:moveTo>
                  <a:lnTo>
                    <a:pt x="6269" y="26107"/>
                  </a:lnTo>
                  <a:lnTo>
                    <a:pt x="7424" y="26602"/>
                  </a:lnTo>
                  <a:close/>
                  <a:moveTo>
                    <a:pt x="6280" y="26041"/>
                  </a:moveTo>
                  <a:lnTo>
                    <a:pt x="7314" y="25689"/>
                  </a:lnTo>
                  <a:lnTo>
                    <a:pt x="8116" y="25327"/>
                  </a:lnTo>
                  <a:lnTo>
                    <a:pt x="7534" y="26019"/>
                  </a:lnTo>
                  <a:lnTo>
                    <a:pt x="6280" y="26041"/>
                  </a:lnTo>
                  <a:close/>
                  <a:moveTo>
                    <a:pt x="7303" y="25656"/>
                  </a:moveTo>
                  <a:lnTo>
                    <a:pt x="6203" y="26041"/>
                  </a:lnTo>
                  <a:lnTo>
                    <a:pt x="6434" y="24579"/>
                  </a:lnTo>
                  <a:lnTo>
                    <a:pt x="7369" y="24172"/>
                  </a:lnTo>
                  <a:lnTo>
                    <a:pt x="8215" y="23732"/>
                  </a:lnTo>
                  <a:lnTo>
                    <a:pt x="8149" y="25283"/>
                  </a:lnTo>
                  <a:lnTo>
                    <a:pt x="7303" y="25656"/>
                  </a:lnTo>
                  <a:close/>
                  <a:moveTo>
                    <a:pt x="2321" y="15077"/>
                  </a:moveTo>
                  <a:lnTo>
                    <a:pt x="2618" y="15275"/>
                  </a:lnTo>
                  <a:lnTo>
                    <a:pt x="2618" y="15616"/>
                  </a:lnTo>
                  <a:lnTo>
                    <a:pt x="2156" y="15550"/>
                  </a:lnTo>
                  <a:close/>
                  <a:moveTo>
                    <a:pt x="2310" y="15033"/>
                  </a:moveTo>
                  <a:lnTo>
                    <a:pt x="2057" y="14758"/>
                  </a:lnTo>
                  <a:lnTo>
                    <a:pt x="3190" y="14417"/>
                  </a:lnTo>
                  <a:lnTo>
                    <a:pt x="2321" y="15033"/>
                  </a:lnTo>
                  <a:close/>
                  <a:moveTo>
                    <a:pt x="2343" y="15055"/>
                  </a:moveTo>
                  <a:lnTo>
                    <a:pt x="3267" y="14406"/>
                  </a:lnTo>
                  <a:lnTo>
                    <a:pt x="3377" y="14637"/>
                  </a:lnTo>
                  <a:lnTo>
                    <a:pt x="2629" y="15253"/>
                  </a:lnTo>
                  <a:lnTo>
                    <a:pt x="2343" y="15055"/>
                  </a:lnTo>
                  <a:close/>
                  <a:moveTo>
                    <a:pt x="4245" y="11756"/>
                  </a:moveTo>
                  <a:lnTo>
                    <a:pt x="4245" y="11756"/>
                  </a:lnTo>
                  <a:lnTo>
                    <a:pt x="4322" y="12845"/>
                  </a:lnTo>
                  <a:lnTo>
                    <a:pt x="2805" y="12933"/>
                  </a:lnTo>
                  <a:lnTo>
                    <a:pt x="2772" y="12284"/>
                  </a:lnTo>
                  <a:lnTo>
                    <a:pt x="4245" y="11756"/>
                  </a:lnTo>
                  <a:close/>
                  <a:moveTo>
                    <a:pt x="2772" y="12251"/>
                  </a:moveTo>
                  <a:lnTo>
                    <a:pt x="2695" y="11063"/>
                  </a:lnTo>
                  <a:lnTo>
                    <a:pt x="4168" y="10568"/>
                  </a:lnTo>
                  <a:lnTo>
                    <a:pt x="4245" y="11723"/>
                  </a:lnTo>
                  <a:lnTo>
                    <a:pt x="4245" y="11723"/>
                  </a:lnTo>
                  <a:lnTo>
                    <a:pt x="4234" y="11723"/>
                  </a:lnTo>
                  <a:lnTo>
                    <a:pt x="2772" y="12251"/>
                  </a:lnTo>
                  <a:close/>
                  <a:moveTo>
                    <a:pt x="4322" y="12878"/>
                  </a:moveTo>
                  <a:lnTo>
                    <a:pt x="4355" y="13285"/>
                  </a:lnTo>
                  <a:lnTo>
                    <a:pt x="2893" y="13340"/>
                  </a:lnTo>
                  <a:lnTo>
                    <a:pt x="2816" y="12966"/>
                  </a:lnTo>
                  <a:lnTo>
                    <a:pt x="4322" y="12878"/>
                  </a:lnTo>
                  <a:close/>
                  <a:moveTo>
                    <a:pt x="6082" y="21643"/>
                  </a:moveTo>
                  <a:lnTo>
                    <a:pt x="6621" y="21082"/>
                  </a:lnTo>
                  <a:lnTo>
                    <a:pt x="7303" y="21434"/>
                  </a:lnTo>
                  <a:lnTo>
                    <a:pt x="6797" y="21764"/>
                  </a:lnTo>
                  <a:lnTo>
                    <a:pt x="6082" y="21643"/>
                  </a:lnTo>
                  <a:close/>
                  <a:moveTo>
                    <a:pt x="6764" y="21786"/>
                  </a:moveTo>
                  <a:lnTo>
                    <a:pt x="5873" y="22335"/>
                  </a:lnTo>
                  <a:lnTo>
                    <a:pt x="6060" y="21665"/>
                  </a:lnTo>
                  <a:lnTo>
                    <a:pt x="6764" y="21786"/>
                  </a:lnTo>
                  <a:close/>
                  <a:moveTo>
                    <a:pt x="6445" y="19542"/>
                  </a:moveTo>
                  <a:lnTo>
                    <a:pt x="6973" y="20653"/>
                  </a:lnTo>
                  <a:lnTo>
                    <a:pt x="6621" y="21038"/>
                  </a:lnTo>
                  <a:lnTo>
                    <a:pt x="5565" y="19993"/>
                  </a:lnTo>
                  <a:lnTo>
                    <a:pt x="6456" y="19542"/>
                  </a:lnTo>
                  <a:close/>
                  <a:moveTo>
                    <a:pt x="5543" y="19971"/>
                  </a:moveTo>
                  <a:lnTo>
                    <a:pt x="4740" y="19190"/>
                  </a:lnTo>
                  <a:lnTo>
                    <a:pt x="5961" y="18497"/>
                  </a:lnTo>
                  <a:lnTo>
                    <a:pt x="6434" y="19520"/>
                  </a:lnTo>
                  <a:close/>
                  <a:moveTo>
                    <a:pt x="6995" y="20686"/>
                  </a:moveTo>
                  <a:lnTo>
                    <a:pt x="7336" y="21038"/>
                  </a:lnTo>
                  <a:lnTo>
                    <a:pt x="7325" y="21412"/>
                  </a:lnTo>
                  <a:lnTo>
                    <a:pt x="6643" y="21060"/>
                  </a:lnTo>
                  <a:lnTo>
                    <a:pt x="6995" y="20686"/>
                  </a:lnTo>
                  <a:close/>
                  <a:moveTo>
                    <a:pt x="7325" y="21456"/>
                  </a:moveTo>
                  <a:lnTo>
                    <a:pt x="7534" y="21895"/>
                  </a:lnTo>
                  <a:lnTo>
                    <a:pt x="6841" y="21775"/>
                  </a:lnTo>
                  <a:lnTo>
                    <a:pt x="7325" y="21456"/>
                  </a:lnTo>
                  <a:close/>
                  <a:moveTo>
                    <a:pt x="7017" y="20664"/>
                  </a:moveTo>
                  <a:lnTo>
                    <a:pt x="7402" y="20532"/>
                  </a:lnTo>
                  <a:lnTo>
                    <a:pt x="7336" y="21005"/>
                  </a:lnTo>
                  <a:close/>
                  <a:moveTo>
                    <a:pt x="7006" y="20642"/>
                  </a:moveTo>
                  <a:lnTo>
                    <a:pt x="6478" y="19531"/>
                  </a:lnTo>
                  <a:lnTo>
                    <a:pt x="7182" y="19179"/>
                  </a:lnTo>
                  <a:lnTo>
                    <a:pt x="7402" y="20499"/>
                  </a:lnTo>
                  <a:close/>
                  <a:moveTo>
                    <a:pt x="7006" y="17926"/>
                  </a:moveTo>
                  <a:lnTo>
                    <a:pt x="7775" y="17618"/>
                  </a:lnTo>
                  <a:lnTo>
                    <a:pt x="7797" y="18838"/>
                  </a:lnTo>
                  <a:lnTo>
                    <a:pt x="7204" y="19135"/>
                  </a:lnTo>
                  <a:lnTo>
                    <a:pt x="7006" y="17926"/>
                  </a:lnTo>
                  <a:close/>
                  <a:moveTo>
                    <a:pt x="7182" y="19146"/>
                  </a:moveTo>
                  <a:lnTo>
                    <a:pt x="6467" y="19509"/>
                  </a:lnTo>
                  <a:lnTo>
                    <a:pt x="5983" y="18486"/>
                  </a:lnTo>
                  <a:lnTo>
                    <a:pt x="6984" y="17937"/>
                  </a:lnTo>
                  <a:lnTo>
                    <a:pt x="7182" y="19146"/>
                  </a:lnTo>
                  <a:close/>
                  <a:moveTo>
                    <a:pt x="6984" y="17904"/>
                  </a:moveTo>
                  <a:lnTo>
                    <a:pt x="5983" y="18453"/>
                  </a:lnTo>
                  <a:lnTo>
                    <a:pt x="6016" y="17948"/>
                  </a:lnTo>
                  <a:lnTo>
                    <a:pt x="6984" y="17497"/>
                  </a:lnTo>
                  <a:lnTo>
                    <a:pt x="6984" y="17904"/>
                  </a:lnTo>
                  <a:close/>
                  <a:moveTo>
                    <a:pt x="5059" y="16243"/>
                  </a:moveTo>
                  <a:lnTo>
                    <a:pt x="5796" y="16265"/>
                  </a:lnTo>
                  <a:lnTo>
                    <a:pt x="5906" y="16485"/>
                  </a:lnTo>
                  <a:lnTo>
                    <a:pt x="5004" y="16518"/>
                  </a:lnTo>
                  <a:close/>
                  <a:moveTo>
                    <a:pt x="4971" y="16518"/>
                  </a:moveTo>
                  <a:lnTo>
                    <a:pt x="3795" y="16254"/>
                  </a:lnTo>
                  <a:lnTo>
                    <a:pt x="4014" y="16012"/>
                  </a:lnTo>
                  <a:lnTo>
                    <a:pt x="5026" y="16232"/>
                  </a:lnTo>
                  <a:lnTo>
                    <a:pt x="4971" y="16518"/>
                  </a:lnTo>
                  <a:close/>
                  <a:moveTo>
                    <a:pt x="5829" y="16265"/>
                  </a:moveTo>
                  <a:lnTo>
                    <a:pt x="6500" y="16133"/>
                  </a:lnTo>
                  <a:lnTo>
                    <a:pt x="6621" y="16287"/>
                  </a:lnTo>
                  <a:lnTo>
                    <a:pt x="5939" y="16485"/>
                  </a:lnTo>
                  <a:lnTo>
                    <a:pt x="5829" y="16265"/>
                  </a:lnTo>
                  <a:close/>
                  <a:moveTo>
                    <a:pt x="6533" y="16122"/>
                  </a:moveTo>
                  <a:lnTo>
                    <a:pt x="6896" y="15836"/>
                  </a:lnTo>
                  <a:lnTo>
                    <a:pt x="7017" y="15902"/>
                  </a:lnTo>
                  <a:lnTo>
                    <a:pt x="6643" y="16276"/>
                  </a:lnTo>
                  <a:lnTo>
                    <a:pt x="6533" y="16122"/>
                  </a:lnTo>
                  <a:close/>
                  <a:moveTo>
                    <a:pt x="6907" y="15803"/>
                  </a:moveTo>
                  <a:lnTo>
                    <a:pt x="6764" y="15484"/>
                  </a:lnTo>
                  <a:lnTo>
                    <a:pt x="7006" y="15814"/>
                  </a:lnTo>
                  <a:lnTo>
                    <a:pt x="6907" y="15803"/>
                  </a:lnTo>
                  <a:close/>
                  <a:moveTo>
                    <a:pt x="7017" y="15836"/>
                  </a:moveTo>
                  <a:lnTo>
                    <a:pt x="7028" y="15869"/>
                  </a:lnTo>
                  <a:lnTo>
                    <a:pt x="6962" y="15836"/>
                  </a:lnTo>
                  <a:lnTo>
                    <a:pt x="7028" y="15836"/>
                  </a:lnTo>
                  <a:close/>
                  <a:moveTo>
                    <a:pt x="7050" y="15913"/>
                  </a:moveTo>
                  <a:lnTo>
                    <a:pt x="7226" y="16001"/>
                  </a:lnTo>
                  <a:lnTo>
                    <a:pt x="6786" y="16485"/>
                  </a:lnTo>
                  <a:lnTo>
                    <a:pt x="6654" y="16298"/>
                  </a:lnTo>
                  <a:close/>
                  <a:moveTo>
                    <a:pt x="6874" y="16760"/>
                  </a:moveTo>
                  <a:lnTo>
                    <a:pt x="6038" y="17200"/>
                  </a:lnTo>
                  <a:lnTo>
                    <a:pt x="6016" y="16837"/>
                  </a:lnTo>
                  <a:lnTo>
                    <a:pt x="6775" y="16529"/>
                  </a:lnTo>
                  <a:lnTo>
                    <a:pt x="6874" y="16760"/>
                  </a:lnTo>
                  <a:close/>
                  <a:moveTo>
                    <a:pt x="6885" y="16793"/>
                  </a:moveTo>
                  <a:lnTo>
                    <a:pt x="6940" y="17046"/>
                  </a:lnTo>
                  <a:lnTo>
                    <a:pt x="6049" y="17486"/>
                  </a:lnTo>
                  <a:lnTo>
                    <a:pt x="6038" y="17233"/>
                  </a:lnTo>
                  <a:lnTo>
                    <a:pt x="6885" y="16793"/>
                  </a:lnTo>
                  <a:close/>
                  <a:moveTo>
                    <a:pt x="6797" y="16507"/>
                  </a:moveTo>
                  <a:lnTo>
                    <a:pt x="7248" y="16012"/>
                  </a:lnTo>
                  <a:lnTo>
                    <a:pt x="7413" y="16166"/>
                  </a:lnTo>
                  <a:lnTo>
                    <a:pt x="6896" y="16738"/>
                  </a:lnTo>
                  <a:close/>
                  <a:moveTo>
                    <a:pt x="7061" y="15880"/>
                  </a:moveTo>
                  <a:lnTo>
                    <a:pt x="7050" y="15836"/>
                  </a:lnTo>
                  <a:lnTo>
                    <a:pt x="7204" y="15847"/>
                  </a:lnTo>
                  <a:lnTo>
                    <a:pt x="7226" y="15847"/>
                  </a:lnTo>
                  <a:lnTo>
                    <a:pt x="7226" y="15968"/>
                  </a:lnTo>
                  <a:lnTo>
                    <a:pt x="7061" y="15880"/>
                  </a:lnTo>
                  <a:close/>
                  <a:moveTo>
                    <a:pt x="7204" y="15814"/>
                  </a:moveTo>
                  <a:lnTo>
                    <a:pt x="7039" y="15814"/>
                  </a:lnTo>
                  <a:lnTo>
                    <a:pt x="6720" y="15363"/>
                  </a:lnTo>
                  <a:lnTo>
                    <a:pt x="6797" y="15286"/>
                  </a:lnTo>
                  <a:lnTo>
                    <a:pt x="7215" y="15814"/>
                  </a:lnTo>
                  <a:lnTo>
                    <a:pt x="7204" y="15814"/>
                  </a:lnTo>
                  <a:close/>
                  <a:moveTo>
                    <a:pt x="6698" y="15341"/>
                  </a:moveTo>
                  <a:lnTo>
                    <a:pt x="5818" y="14989"/>
                  </a:lnTo>
                  <a:lnTo>
                    <a:pt x="5873" y="14835"/>
                  </a:lnTo>
                  <a:lnTo>
                    <a:pt x="5873" y="14824"/>
                  </a:lnTo>
                  <a:lnTo>
                    <a:pt x="6775" y="15275"/>
                  </a:lnTo>
                  <a:close/>
                  <a:moveTo>
                    <a:pt x="5851" y="14824"/>
                  </a:moveTo>
                  <a:lnTo>
                    <a:pt x="5796" y="14978"/>
                  </a:lnTo>
                  <a:lnTo>
                    <a:pt x="5114" y="14846"/>
                  </a:lnTo>
                  <a:lnTo>
                    <a:pt x="5114" y="14626"/>
                  </a:lnTo>
                  <a:lnTo>
                    <a:pt x="5851" y="14813"/>
                  </a:lnTo>
                  <a:lnTo>
                    <a:pt x="5840" y="14824"/>
                  </a:lnTo>
                  <a:close/>
                  <a:moveTo>
                    <a:pt x="5796" y="15011"/>
                  </a:moveTo>
                  <a:lnTo>
                    <a:pt x="5796" y="15011"/>
                  </a:lnTo>
                  <a:lnTo>
                    <a:pt x="5796" y="15011"/>
                  </a:lnTo>
                  <a:lnTo>
                    <a:pt x="6687" y="15374"/>
                  </a:lnTo>
                  <a:lnTo>
                    <a:pt x="6874" y="15814"/>
                  </a:lnTo>
                  <a:lnTo>
                    <a:pt x="6500" y="16100"/>
                  </a:lnTo>
                  <a:lnTo>
                    <a:pt x="5796" y="16243"/>
                  </a:lnTo>
                  <a:lnTo>
                    <a:pt x="5048" y="16210"/>
                  </a:lnTo>
                  <a:lnTo>
                    <a:pt x="4014" y="15990"/>
                  </a:lnTo>
                  <a:lnTo>
                    <a:pt x="3355" y="15528"/>
                  </a:lnTo>
                  <a:lnTo>
                    <a:pt x="3729" y="15143"/>
                  </a:lnTo>
                  <a:lnTo>
                    <a:pt x="4454" y="14846"/>
                  </a:lnTo>
                  <a:lnTo>
                    <a:pt x="5092" y="14879"/>
                  </a:lnTo>
                  <a:lnTo>
                    <a:pt x="5796" y="15011"/>
                  </a:lnTo>
                  <a:close/>
                  <a:moveTo>
                    <a:pt x="3718" y="15110"/>
                  </a:moveTo>
                  <a:lnTo>
                    <a:pt x="3597" y="14923"/>
                  </a:lnTo>
                  <a:lnTo>
                    <a:pt x="4421" y="14582"/>
                  </a:lnTo>
                  <a:lnTo>
                    <a:pt x="4443" y="14824"/>
                  </a:lnTo>
                  <a:lnTo>
                    <a:pt x="3718" y="15110"/>
                  </a:lnTo>
                  <a:close/>
                  <a:moveTo>
                    <a:pt x="4443" y="14582"/>
                  </a:moveTo>
                  <a:lnTo>
                    <a:pt x="5081" y="14626"/>
                  </a:lnTo>
                  <a:lnTo>
                    <a:pt x="5081" y="14846"/>
                  </a:lnTo>
                  <a:lnTo>
                    <a:pt x="4465" y="14824"/>
                  </a:lnTo>
                  <a:lnTo>
                    <a:pt x="4443" y="14582"/>
                  </a:lnTo>
                  <a:close/>
                  <a:moveTo>
                    <a:pt x="5081" y="14593"/>
                  </a:moveTo>
                  <a:lnTo>
                    <a:pt x="4443" y="14549"/>
                  </a:lnTo>
                  <a:lnTo>
                    <a:pt x="4366" y="14274"/>
                  </a:lnTo>
                  <a:lnTo>
                    <a:pt x="5103" y="14362"/>
                  </a:lnTo>
                  <a:close/>
                  <a:moveTo>
                    <a:pt x="4410" y="14560"/>
                  </a:moveTo>
                  <a:lnTo>
                    <a:pt x="3575" y="14901"/>
                  </a:lnTo>
                  <a:lnTo>
                    <a:pt x="3421" y="14637"/>
                  </a:lnTo>
                  <a:lnTo>
                    <a:pt x="4333" y="14274"/>
                  </a:lnTo>
                  <a:lnTo>
                    <a:pt x="4410" y="14560"/>
                  </a:lnTo>
                  <a:close/>
                  <a:moveTo>
                    <a:pt x="3696" y="15121"/>
                  </a:moveTo>
                  <a:lnTo>
                    <a:pt x="3322" y="15506"/>
                  </a:lnTo>
                  <a:lnTo>
                    <a:pt x="3014" y="15341"/>
                  </a:lnTo>
                  <a:lnTo>
                    <a:pt x="3575" y="14945"/>
                  </a:lnTo>
                  <a:lnTo>
                    <a:pt x="3696" y="15132"/>
                  </a:lnTo>
                  <a:close/>
                  <a:moveTo>
                    <a:pt x="3289" y="15517"/>
                  </a:moveTo>
                  <a:lnTo>
                    <a:pt x="3003" y="15627"/>
                  </a:lnTo>
                  <a:lnTo>
                    <a:pt x="3003" y="15363"/>
                  </a:lnTo>
                  <a:close/>
                  <a:moveTo>
                    <a:pt x="3333" y="15539"/>
                  </a:moveTo>
                  <a:lnTo>
                    <a:pt x="3992" y="16001"/>
                  </a:lnTo>
                  <a:lnTo>
                    <a:pt x="3773" y="16232"/>
                  </a:lnTo>
                  <a:lnTo>
                    <a:pt x="3025" y="15649"/>
                  </a:lnTo>
                  <a:close/>
                  <a:moveTo>
                    <a:pt x="4971" y="16540"/>
                  </a:moveTo>
                  <a:lnTo>
                    <a:pt x="5026" y="16936"/>
                  </a:lnTo>
                  <a:lnTo>
                    <a:pt x="3850" y="16727"/>
                  </a:lnTo>
                  <a:lnTo>
                    <a:pt x="3795" y="16276"/>
                  </a:lnTo>
                  <a:close/>
                  <a:moveTo>
                    <a:pt x="5004" y="16540"/>
                  </a:moveTo>
                  <a:lnTo>
                    <a:pt x="5917" y="16507"/>
                  </a:lnTo>
                  <a:lnTo>
                    <a:pt x="5994" y="16804"/>
                  </a:lnTo>
                  <a:lnTo>
                    <a:pt x="5059" y="16936"/>
                  </a:lnTo>
                  <a:close/>
                  <a:moveTo>
                    <a:pt x="5059" y="16969"/>
                  </a:moveTo>
                  <a:lnTo>
                    <a:pt x="5994" y="16837"/>
                  </a:lnTo>
                  <a:lnTo>
                    <a:pt x="6005" y="17222"/>
                  </a:lnTo>
                  <a:lnTo>
                    <a:pt x="5994" y="17222"/>
                  </a:lnTo>
                  <a:lnTo>
                    <a:pt x="4982" y="17420"/>
                  </a:lnTo>
                  <a:close/>
                  <a:moveTo>
                    <a:pt x="6005" y="17255"/>
                  </a:moveTo>
                  <a:lnTo>
                    <a:pt x="6005" y="17255"/>
                  </a:lnTo>
                  <a:lnTo>
                    <a:pt x="6005" y="17255"/>
                  </a:lnTo>
                  <a:lnTo>
                    <a:pt x="6016" y="17497"/>
                  </a:lnTo>
                  <a:lnTo>
                    <a:pt x="4927" y="17838"/>
                  </a:lnTo>
                  <a:lnTo>
                    <a:pt x="4982" y="17453"/>
                  </a:lnTo>
                  <a:lnTo>
                    <a:pt x="6005" y="17255"/>
                  </a:lnTo>
                  <a:close/>
                  <a:moveTo>
                    <a:pt x="6016" y="16804"/>
                  </a:moveTo>
                  <a:lnTo>
                    <a:pt x="5950" y="16507"/>
                  </a:lnTo>
                  <a:lnTo>
                    <a:pt x="6632" y="16309"/>
                  </a:lnTo>
                  <a:lnTo>
                    <a:pt x="6753" y="16496"/>
                  </a:lnTo>
                  <a:lnTo>
                    <a:pt x="6016" y="16804"/>
                  </a:lnTo>
                  <a:close/>
                  <a:moveTo>
                    <a:pt x="6049" y="17519"/>
                  </a:moveTo>
                  <a:lnTo>
                    <a:pt x="6940" y="17079"/>
                  </a:lnTo>
                  <a:lnTo>
                    <a:pt x="6984" y="17453"/>
                  </a:lnTo>
                  <a:lnTo>
                    <a:pt x="6016" y="17915"/>
                  </a:lnTo>
                  <a:close/>
                  <a:moveTo>
                    <a:pt x="6907" y="16771"/>
                  </a:moveTo>
                  <a:lnTo>
                    <a:pt x="7435" y="16188"/>
                  </a:lnTo>
                  <a:lnTo>
                    <a:pt x="7600" y="16331"/>
                  </a:lnTo>
                  <a:lnTo>
                    <a:pt x="6962" y="17024"/>
                  </a:lnTo>
                  <a:close/>
                  <a:moveTo>
                    <a:pt x="7424" y="16133"/>
                  </a:moveTo>
                  <a:lnTo>
                    <a:pt x="7259" y="15979"/>
                  </a:lnTo>
                  <a:lnTo>
                    <a:pt x="7259" y="15847"/>
                  </a:lnTo>
                  <a:lnTo>
                    <a:pt x="7446" y="15847"/>
                  </a:lnTo>
                  <a:lnTo>
                    <a:pt x="7424" y="16133"/>
                  </a:lnTo>
                  <a:close/>
                  <a:moveTo>
                    <a:pt x="7248" y="15814"/>
                  </a:moveTo>
                  <a:lnTo>
                    <a:pt x="6819" y="15264"/>
                  </a:lnTo>
                  <a:lnTo>
                    <a:pt x="6973" y="15154"/>
                  </a:lnTo>
                  <a:lnTo>
                    <a:pt x="7446" y="15814"/>
                  </a:lnTo>
                  <a:lnTo>
                    <a:pt x="7248" y="15814"/>
                  </a:lnTo>
                  <a:close/>
                  <a:moveTo>
                    <a:pt x="6797" y="15253"/>
                  </a:moveTo>
                  <a:lnTo>
                    <a:pt x="5884" y="14802"/>
                  </a:lnTo>
                  <a:lnTo>
                    <a:pt x="5961" y="14615"/>
                  </a:lnTo>
                  <a:lnTo>
                    <a:pt x="6951" y="15132"/>
                  </a:lnTo>
                  <a:lnTo>
                    <a:pt x="6797" y="15242"/>
                  </a:lnTo>
                  <a:close/>
                  <a:moveTo>
                    <a:pt x="5950" y="14582"/>
                  </a:moveTo>
                  <a:lnTo>
                    <a:pt x="5125" y="14340"/>
                  </a:lnTo>
                  <a:lnTo>
                    <a:pt x="5147" y="14110"/>
                  </a:lnTo>
                  <a:lnTo>
                    <a:pt x="6049" y="14406"/>
                  </a:lnTo>
                  <a:lnTo>
                    <a:pt x="5950" y="14571"/>
                  </a:lnTo>
                  <a:close/>
                  <a:moveTo>
                    <a:pt x="5939" y="14604"/>
                  </a:moveTo>
                  <a:lnTo>
                    <a:pt x="5862" y="14791"/>
                  </a:lnTo>
                  <a:lnTo>
                    <a:pt x="5114" y="14604"/>
                  </a:lnTo>
                  <a:lnTo>
                    <a:pt x="5125" y="14373"/>
                  </a:lnTo>
                  <a:close/>
                  <a:moveTo>
                    <a:pt x="5103" y="14340"/>
                  </a:moveTo>
                  <a:lnTo>
                    <a:pt x="4355" y="14253"/>
                  </a:lnTo>
                  <a:lnTo>
                    <a:pt x="4267" y="14011"/>
                  </a:lnTo>
                  <a:lnTo>
                    <a:pt x="5114" y="14099"/>
                  </a:lnTo>
                  <a:close/>
                  <a:moveTo>
                    <a:pt x="4322" y="14253"/>
                  </a:moveTo>
                  <a:lnTo>
                    <a:pt x="3399" y="14615"/>
                  </a:lnTo>
                  <a:lnTo>
                    <a:pt x="3289" y="14384"/>
                  </a:lnTo>
                  <a:lnTo>
                    <a:pt x="3388" y="14351"/>
                  </a:lnTo>
                  <a:lnTo>
                    <a:pt x="4234" y="14011"/>
                  </a:lnTo>
                  <a:close/>
                  <a:moveTo>
                    <a:pt x="3553" y="14912"/>
                  </a:moveTo>
                  <a:lnTo>
                    <a:pt x="2981" y="15330"/>
                  </a:lnTo>
                  <a:lnTo>
                    <a:pt x="2662" y="15253"/>
                  </a:lnTo>
                  <a:lnTo>
                    <a:pt x="3388" y="14659"/>
                  </a:lnTo>
                  <a:lnTo>
                    <a:pt x="3553" y="14923"/>
                  </a:lnTo>
                  <a:close/>
                  <a:moveTo>
                    <a:pt x="2992" y="15671"/>
                  </a:moveTo>
                  <a:lnTo>
                    <a:pt x="3762" y="16265"/>
                  </a:lnTo>
                  <a:lnTo>
                    <a:pt x="3806" y="16716"/>
                  </a:lnTo>
                  <a:lnTo>
                    <a:pt x="2926" y="15869"/>
                  </a:lnTo>
                  <a:close/>
                  <a:moveTo>
                    <a:pt x="3839" y="16760"/>
                  </a:moveTo>
                  <a:lnTo>
                    <a:pt x="5026" y="16969"/>
                  </a:lnTo>
                  <a:lnTo>
                    <a:pt x="4949" y="17420"/>
                  </a:lnTo>
                  <a:lnTo>
                    <a:pt x="3619" y="17266"/>
                  </a:lnTo>
                  <a:close/>
                  <a:moveTo>
                    <a:pt x="4949" y="17453"/>
                  </a:moveTo>
                  <a:lnTo>
                    <a:pt x="4894" y="17838"/>
                  </a:lnTo>
                  <a:lnTo>
                    <a:pt x="3355" y="17651"/>
                  </a:lnTo>
                  <a:lnTo>
                    <a:pt x="3608" y="17288"/>
                  </a:lnTo>
                  <a:close/>
                  <a:moveTo>
                    <a:pt x="4916" y="17871"/>
                  </a:moveTo>
                  <a:lnTo>
                    <a:pt x="6016" y="17530"/>
                  </a:lnTo>
                  <a:lnTo>
                    <a:pt x="5983" y="17926"/>
                  </a:lnTo>
                  <a:lnTo>
                    <a:pt x="4850" y="18387"/>
                  </a:lnTo>
                  <a:close/>
                  <a:moveTo>
                    <a:pt x="6973" y="17057"/>
                  </a:moveTo>
                  <a:lnTo>
                    <a:pt x="7622" y="16342"/>
                  </a:lnTo>
                  <a:lnTo>
                    <a:pt x="7841" y="16540"/>
                  </a:lnTo>
                  <a:lnTo>
                    <a:pt x="7006" y="17431"/>
                  </a:lnTo>
                  <a:close/>
                  <a:moveTo>
                    <a:pt x="7611" y="16298"/>
                  </a:moveTo>
                  <a:lnTo>
                    <a:pt x="7457" y="16155"/>
                  </a:lnTo>
                  <a:lnTo>
                    <a:pt x="7479" y="15847"/>
                  </a:lnTo>
                  <a:lnTo>
                    <a:pt x="7710" y="15847"/>
                  </a:lnTo>
                  <a:close/>
                  <a:moveTo>
                    <a:pt x="7479" y="15814"/>
                  </a:moveTo>
                  <a:lnTo>
                    <a:pt x="6995" y="15143"/>
                  </a:lnTo>
                  <a:lnTo>
                    <a:pt x="7193" y="15077"/>
                  </a:lnTo>
                  <a:lnTo>
                    <a:pt x="7699" y="15814"/>
                  </a:lnTo>
                  <a:lnTo>
                    <a:pt x="7479" y="15814"/>
                  </a:lnTo>
                  <a:close/>
                  <a:moveTo>
                    <a:pt x="6973" y="15121"/>
                  </a:moveTo>
                  <a:lnTo>
                    <a:pt x="5972" y="14593"/>
                  </a:lnTo>
                  <a:lnTo>
                    <a:pt x="6071" y="14428"/>
                  </a:lnTo>
                  <a:lnTo>
                    <a:pt x="7160" y="15055"/>
                  </a:lnTo>
                  <a:lnTo>
                    <a:pt x="6973" y="15110"/>
                  </a:lnTo>
                  <a:close/>
                  <a:moveTo>
                    <a:pt x="5147" y="14077"/>
                  </a:moveTo>
                  <a:lnTo>
                    <a:pt x="5213" y="13450"/>
                  </a:lnTo>
                  <a:lnTo>
                    <a:pt x="6038" y="13670"/>
                  </a:lnTo>
                  <a:lnTo>
                    <a:pt x="6049" y="14384"/>
                  </a:lnTo>
                  <a:lnTo>
                    <a:pt x="5147" y="14077"/>
                  </a:lnTo>
                  <a:close/>
                  <a:moveTo>
                    <a:pt x="5191" y="13406"/>
                  </a:moveTo>
                  <a:lnTo>
                    <a:pt x="4377" y="13285"/>
                  </a:lnTo>
                  <a:lnTo>
                    <a:pt x="4355" y="12878"/>
                  </a:lnTo>
                  <a:lnTo>
                    <a:pt x="5246" y="12933"/>
                  </a:lnTo>
                  <a:lnTo>
                    <a:pt x="5191" y="13406"/>
                  </a:lnTo>
                  <a:close/>
                  <a:moveTo>
                    <a:pt x="4377" y="13307"/>
                  </a:moveTo>
                  <a:lnTo>
                    <a:pt x="5180" y="13439"/>
                  </a:lnTo>
                  <a:lnTo>
                    <a:pt x="5114" y="14077"/>
                  </a:lnTo>
                  <a:lnTo>
                    <a:pt x="4256" y="13978"/>
                  </a:lnTo>
                  <a:lnTo>
                    <a:pt x="4377" y="13318"/>
                  </a:lnTo>
                  <a:close/>
                  <a:moveTo>
                    <a:pt x="4344" y="13307"/>
                  </a:moveTo>
                  <a:lnTo>
                    <a:pt x="4223" y="13978"/>
                  </a:lnTo>
                  <a:lnTo>
                    <a:pt x="3377" y="14329"/>
                  </a:lnTo>
                  <a:lnTo>
                    <a:pt x="3278" y="14362"/>
                  </a:lnTo>
                  <a:lnTo>
                    <a:pt x="2904" y="13373"/>
                  </a:lnTo>
                  <a:lnTo>
                    <a:pt x="4355" y="13307"/>
                  </a:lnTo>
                  <a:close/>
                  <a:moveTo>
                    <a:pt x="2970" y="15352"/>
                  </a:moveTo>
                  <a:lnTo>
                    <a:pt x="2970" y="15627"/>
                  </a:lnTo>
                  <a:lnTo>
                    <a:pt x="2651" y="15616"/>
                  </a:lnTo>
                  <a:lnTo>
                    <a:pt x="2640" y="15286"/>
                  </a:lnTo>
                  <a:lnTo>
                    <a:pt x="2981" y="15352"/>
                  </a:lnTo>
                  <a:close/>
                  <a:moveTo>
                    <a:pt x="2970" y="15660"/>
                  </a:moveTo>
                  <a:lnTo>
                    <a:pt x="2904" y="15847"/>
                  </a:lnTo>
                  <a:lnTo>
                    <a:pt x="2673" y="15649"/>
                  </a:lnTo>
                  <a:close/>
                  <a:moveTo>
                    <a:pt x="3806" y="16749"/>
                  </a:moveTo>
                  <a:cubicBezTo>
                    <a:pt x="3806" y="16749"/>
                    <a:pt x="3806" y="16749"/>
                    <a:pt x="3806" y="16749"/>
                  </a:cubicBezTo>
                  <a:lnTo>
                    <a:pt x="3597" y="17244"/>
                  </a:lnTo>
                  <a:lnTo>
                    <a:pt x="2486" y="16210"/>
                  </a:lnTo>
                  <a:lnTo>
                    <a:pt x="2904" y="15880"/>
                  </a:lnTo>
                  <a:lnTo>
                    <a:pt x="3806" y="16749"/>
                  </a:lnTo>
                  <a:close/>
                  <a:moveTo>
                    <a:pt x="2464" y="16188"/>
                  </a:moveTo>
                  <a:lnTo>
                    <a:pt x="2200" y="15935"/>
                  </a:lnTo>
                  <a:lnTo>
                    <a:pt x="2849" y="15880"/>
                  </a:lnTo>
                  <a:close/>
                  <a:moveTo>
                    <a:pt x="3575" y="17277"/>
                  </a:moveTo>
                  <a:lnTo>
                    <a:pt x="3322" y="17640"/>
                  </a:lnTo>
                  <a:lnTo>
                    <a:pt x="2112" y="16507"/>
                  </a:lnTo>
                  <a:lnTo>
                    <a:pt x="2464" y="16232"/>
                  </a:lnTo>
                  <a:lnTo>
                    <a:pt x="3575" y="17277"/>
                  </a:lnTo>
                  <a:close/>
                  <a:moveTo>
                    <a:pt x="3333" y="17673"/>
                  </a:moveTo>
                  <a:lnTo>
                    <a:pt x="4894" y="17871"/>
                  </a:lnTo>
                  <a:lnTo>
                    <a:pt x="4817" y="18387"/>
                  </a:lnTo>
                  <a:lnTo>
                    <a:pt x="3036" y="18123"/>
                  </a:lnTo>
                  <a:close/>
                  <a:moveTo>
                    <a:pt x="4839" y="18420"/>
                  </a:moveTo>
                  <a:lnTo>
                    <a:pt x="4839" y="18420"/>
                  </a:lnTo>
                  <a:lnTo>
                    <a:pt x="5983" y="17959"/>
                  </a:lnTo>
                  <a:lnTo>
                    <a:pt x="5950" y="18475"/>
                  </a:lnTo>
                  <a:lnTo>
                    <a:pt x="4729" y="19157"/>
                  </a:lnTo>
                  <a:lnTo>
                    <a:pt x="4839" y="18420"/>
                  </a:lnTo>
                  <a:close/>
                  <a:moveTo>
                    <a:pt x="5499" y="19982"/>
                  </a:moveTo>
                  <a:lnTo>
                    <a:pt x="4520" y="20147"/>
                  </a:lnTo>
                  <a:lnTo>
                    <a:pt x="4707" y="19300"/>
                  </a:lnTo>
                  <a:lnTo>
                    <a:pt x="4718" y="19212"/>
                  </a:lnTo>
                  <a:close/>
                  <a:moveTo>
                    <a:pt x="5532" y="20004"/>
                  </a:moveTo>
                  <a:lnTo>
                    <a:pt x="6599" y="21060"/>
                  </a:lnTo>
                  <a:lnTo>
                    <a:pt x="6049" y="21632"/>
                  </a:lnTo>
                  <a:lnTo>
                    <a:pt x="4355" y="20906"/>
                  </a:lnTo>
                  <a:lnTo>
                    <a:pt x="4520" y="20180"/>
                  </a:lnTo>
                  <a:lnTo>
                    <a:pt x="5521" y="20004"/>
                  </a:lnTo>
                  <a:close/>
                  <a:moveTo>
                    <a:pt x="6038" y="21665"/>
                  </a:moveTo>
                  <a:lnTo>
                    <a:pt x="5840" y="22346"/>
                  </a:lnTo>
                  <a:lnTo>
                    <a:pt x="4355" y="21994"/>
                  </a:lnTo>
                  <a:lnTo>
                    <a:pt x="4355" y="20939"/>
                  </a:lnTo>
                  <a:close/>
                  <a:moveTo>
                    <a:pt x="5829" y="22379"/>
                  </a:moveTo>
                  <a:lnTo>
                    <a:pt x="5521" y="23446"/>
                  </a:lnTo>
                  <a:lnTo>
                    <a:pt x="4355" y="23105"/>
                  </a:lnTo>
                  <a:lnTo>
                    <a:pt x="4355" y="22027"/>
                  </a:lnTo>
                  <a:close/>
                  <a:moveTo>
                    <a:pt x="5521" y="23479"/>
                  </a:moveTo>
                  <a:lnTo>
                    <a:pt x="5477" y="24898"/>
                  </a:lnTo>
                  <a:lnTo>
                    <a:pt x="4498" y="24810"/>
                  </a:lnTo>
                  <a:lnTo>
                    <a:pt x="4355" y="23138"/>
                  </a:lnTo>
                  <a:close/>
                  <a:moveTo>
                    <a:pt x="5543" y="23479"/>
                  </a:moveTo>
                  <a:lnTo>
                    <a:pt x="6489" y="23226"/>
                  </a:lnTo>
                  <a:lnTo>
                    <a:pt x="6412" y="24557"/>
                  </a:lnTo>
                  <a:lnTo>
                    <a:pt x="5499" y="24887"/>
                  </a:lnTo>
                  <a:lnTo>
                    <a:pt x="5543" y="23479"/>
                  </a:lnTo>
                  <a:close/>
                  <a:moveTo>
                    <a:pt x="5554" y="23446"/>
                  </a:moveTo>
                  <a:lnTo>
                    <a:pt x="5862" y="22368"/>
                  </a:lnTo>
                  <a:lnTo>
                    <a:pt x="6775" y="21808"/>
                  </a:lnTo>
                  <a:lnTo>
                    <a:pt x="6489" y="23204"/>
                  </a:lnTo>
                  <a:close/>
                  <a:moveTo>
                    <a:pt x="6808" y="21797"/>
                  </a:moveTo>
                  <a:lnTo>
                    <a:pt x="7545" y="21928"/>
                  </a:lnTo>
                  <a:lnTo>
                    <a:pt x="8303" y="22588"/>
                  </a:lnTo>
                  <a:lnTo>
                    <a:pt x="7380" y="22885"/>
                  </a:lnTo>
                  <a:lnTo>
                    <a:pt x="6522" y="23193"/>
                  </a:lnTo>
                  <a:lnTo>
                    <a:pt x="6808" y="21797"/>
                  </a:lnTo>
                  <a:close/>
                  <a:moveTo>
                    <a:pt x="7358" y="21445"/>
                  </a:moveTo>
                  <a:lnTo>
                    <a:pt x="7721" y="21445"/>
                  </a:lnTo>
                  <a:lnTo>
                    <a:pt x="7940" y="21862"/>
                  </a:lnTo>
                  <a:lnTo>
                    <a:pt x="8336" y="22313"/>
                  </a:lnTo>
                  <a:lnTo>
                    <a:pt x="7567" y="21906"/>
                  </a:lnTo>
                  <a:lnTo>
                    <a:pt x="7358" y="21445"/>
                  </a:lnTo>
                  <a:close/>
                  <a:moveTo>
                    <a:pt x="7347" y="21412"/>
                  </a:moveTo>
                  <a:lnTo>
                    <a:pt x="7358" y="21049"/>
                  </a:lnTo>
                  <a:lnTo>
                    <a:pt x="7611" y="20851"/>
                  </a:lnTo>
                  <a:lnTo>
                    <a:pt x="7710" y="21412"/>
                  </a:lnTo>
                  <a:lnTo>
                    <a:pt x="7347" y="21412"/>
                  </a:lnTo>
                  <a:close/>
                  <a:moveTo>
                    <a:pt x="7611" y="20807"/>
                  </a:moveTo>
                  <a:lnTo>
                    <a:pt x="7369" y="21005"/>
                  </a:lnTo>
                  <a:lnTo>
                    <a:pt x="7424" y="20510"/>
                  </a:lnTo>
                  <a:lnTo>
                    <a:pt x="7754" y="20081"/>
                  </a:lnTo>
                  <a:lnTo>
                    <a:pt x="7611" y="20807"/>
                  </a:lnTo>
                  <a:close/>
                  <a:moveTo>
                    <a:pt x="7424" y="20477"/>
                  </a:moveTo>
                  <a:lnTo>
                    <a:pt x="7204" y="19157"/>
                  </a:lnTo>
                  <a:lnTo>
                    <a:pt x="7786" y="18871"/>
                  </a:lnTo>
                  <a:lnTo>
                    <a:pt x="7797" y="19069"/>
                  </a:lnTo>
                  <a:lnTo>
                    <a:pt x="7765" y="20015"/>
                  </a:lnTo>
                  <a:lnTo>
                    <a:pt x="7424" y="20477"/>
                  </a:lnTo>
                  <a:close/>
                  <a:moveTo>
                    <a:pt x="7765" y="17585"/>
                  </a:moveTo>
                  <a:lnTo>
                    <a:pt x="7006" y="17893"/>
                  </a:lnTo>
                  <a:lnTo>
                    <a:pt x="7006" y="17475"/>
                  </a:lnTo>
                  <a:lnTo>
                    <a:pt x="7841" y="16584"/>
                  </a:lnTo>
                  <a:close/>
                  <a:moveTo>
                    <a:pt x="7633" y="16320"/>
                  </a:moveTo>
                  <a:lnTo>
                    <a:pt x="7743" y="15847"/>
                  </a:lnTo>
                  <a:lnTo>
                    <a:pt x="8061" y="15847"/>
                  </a:lnTo>
                  <a:lnTo>
                    <a:pt x="7852" y="16518"/>
                  </a:lnTo>
                  <a:close/>
                  <a:moveTo>
                    <a:pt x="7732" y="15814"/>
                  </a:moveTo>
                  <a:lnTo>
                    <a:pt x="7215" y="15077"/>
                  </a:lnTo>
                  <a:lnTo>
                    <a:pt x="7523" y="15011"/>
                  </a:lnTo>
                  <a:lnTo>
                    <a:pt x="8050" y="15814"/>
                  </a:lnTo>
                  <a:lnTo>
                    <a:pt x="7743" y="15814"/>
                  </a:lnTo>
                  <a:close/>
                  <a:moveTo>
                    <a:pt x="7193" y="15044"/>
                  </a:moveTo>
                  <a:lnTo>
                    <a:pt x="6071" y="14395"/>
                  </a:lnTo>
                  <a:lnTo>
                    <a:pt x="6071" y="13692"/>
                  </a:lnTo>
                  <a:lnTo>
                    <a:pt x="7490" y="14978"/>
                  </a:lnTo>
                  <a:close/>
                  <a:moveTo>
                    <a:pt x="6038" y="13637"/>
                  </a:moveTo>
                  <a:lnTo>
                    <a:pt x="5213" y="13417"/>
                  </a:lnTo>
                  <a:lnTo>
                    <a:pt x="5268" y="12944"/>
                  </a:lnTo>
                  <a:lnTo>
                    <a:pt x="6181" y="13197"/>
                  </a:lnTo>
                  <a:close/>
                  <a:moveTo>
                    <a:pt x="5246" y="12900"/>
                  </a:moveTo>
                  <a:lnTo>
                    <a:pt x="4344" y="12845"/>
                  </a:lnTo>
                  <a:lnTo>
                    <a:pt x="4278" y="11756"/>
                  </a:lnTo>
                  <a:lnTo>
                    <a:pt x="5367" y="11877"/>
                  </a:lnTo>
                  <a:lnTo>
                    <a:pt x="5246" y="12900"/>
                  </a:lnTo>
                  <a:close/>
                  <a:moveTo>
                    <a:pt x="4278" y="11723"/>
                  </a:moveTo>
                  <a:lnTo>
                    <a:pt x="4190" y="10568"/>
                  </a:lnTo>
                  <a:lnTo>
                    <a:pt x="5521" y="10579"/>
                  </a:lnTo>
                  <a:lnTo>
                    <a:pt x="5367" y="11844"/>
                  </a:lnTo>
                  <a:close/>
                  <a:moveTo>
                    <a:pt x="4190" y="10535"/>
                  </a:moveTo>
                  <a:lnTo>
                    <a:pt x="4014" y="8391"/>
                  </a:lnTo>
                  <a:lnTo>
                    <a:pt x="5356" y="8149"/>
                  </a:lnTo>
                  <a:lnTo>
                    <a:pt x="5433" y="8127"/>
                  </a:lnTo>
                  <a:lnTo>
                    <a:pt x="5521" y="10557"/>
                  </a:lnTo>
                  <a:close/>
                  <a:moveTo>
                    <a:pt x="4168" y="10535"/>
                  </a:moveTo>
                  <a:lnTo>
                    <a:pt x="2695" y="11030"/>
                  </a:lnTo>
                  <a:lnTo>
                    <a:pt x="2684" y="10887"/>
                  </a:lnTo>
                  <a:lnTo>
                    <a:pt x="2596" y="8974"/>
                  </a:lnTo>
                  <a:lnTo>
                    <a:pt x="2607" y="8952"/>
                  </a:lnTo>
                  <a:lnTo>
                    <a:pt x="3981" y="8402"/>
                  </a:lnTo>
                  <a:close/>
                  <a:moveTo>
                    <a:pt x="2651" y="10898"/>
                  </a:moveTo>
                  <a:lnTo>
                    <a:pt x="2662" y="11041"/>
                  </a:lnTo>
                  <a:lnTo>
                    <a:pt x="1551" y="11415"/>
                  </a:lnTo>
                  <a:lnTo>
                    <a:pt x="1419" y="9711"/>
                  </a:lnTo>
                  <a:lnTo>
                    <a:pt x="2563" y="8985"/>
                  </a:lnTo>
                  <a:lnTo>
                    <a:pt x="2651" y="10887"/>
                  </a:lnTo>
                  <a:close/>
                  <a:moveTo>
                    <a:pt x="2662" y="11074"/>
                  </a:moveTo>
                  <a:lnTo>
                    <a:pt x="2739" y="12262"/>
                  </a:lnTo>
                  <a:lnTo>
                    <a:pt x="1683" y="12636"/>
                  </a:lnTo>
                  <a:lnTo>
                    <a:pt x="1562" y="11437"/>
                  </a:lnTo>
                  <a:lnTo>
                    <a:pt x="2662" y="11074"/>
                  </a:lnTo>
                  <a:close/>
                  <a:moveTo>
                    <a:pt x="2739" y="12295"/>
                  </a:moveTo>
                  <a:lnTo>
                    <a:pt x="2772" y="12944"/>
                  </a:lnTo>
                  <a:lnTo>
                    <a:pt x="1771" y="13516"/>
                  </a:lnTo>
                  <a:lnTo>
                    <a:pt x="1683" y="12669"/>
                  </a:lnTo>
                  <a:lnTo>
                    <a:pt x="2739" y="12295"/>
                  </a:lnTo>
                  <a:close/>
                  <a:moveTo>
                    <a:pt x="2783" y="12977"/>
                  </a:moveTo>
                  <a:lnTo>
                    <a:pt x="2860" y="13351"/>
                  </a:lnTo>
                  <a:lnTo>
                    <a:pt x="1914" y="14121"/>
                  </a:lnTo>
                  <a:lnTo>
                    <a:pt x="1782" y="13549"/>
                  </a:lnTo>
                  <a:close/>
                  <a:moveTo>
                    <a:pt x="2871" y="13384"/>
                  </a:moveTo>
                  <a:lnTo>
                    <a:pt x="3245" y="14373"/>
                  </a:lnTo>
                  <a:lnTo>
                    <a:pt x="2035" y="14736"/>
                  </a:lnTo>
                  <a:lnTo>
                    <a:pt x="1925" y="14154"/>
                  </a:lnTo>
                  <a:lnTo>
                    <a:pt x="2871" y="13384"/>
                  </a:lnTo>
                  <a:close/>
                  <a:moveTo>
                    <a:pt x="2288" y="15055"/>
                  </a:moveTo>
                  <a:lnTo>
                    <a:pt x="2123" y="15539"/>
                  </a:lnTo>
                  <a:lnTo>
                    <a:pt x="1584" y="15209"/>
                  </a:lnTo>
                  <a:lnTo>
                    <a:pt x="2024" y="14769"/>
                  </a:lnTo>
                  <a:lnTo>
                    <a:pt x="2288" y="15055"/>
                  </a:lnTo>
                  <a:close/>
                  <a:moveTo>
                    <a:pt x="2618" y="15649"/>
                  </a:moveTo>
                  <a:lnTo>
                    <a:pt x="2860" y="15858"/>
                  </a:lnTo>
                  <a:lnTo>
                    <a:pt x="2178" y="15913"/>
                  </a:lnTo>
                  <a:lnTo>
                    <a:pt x="2156" y="15572"/>
                  </a:lnTo>
                  <a:lnTo>
                    <a:pt x="2618" y="15649"/>
                  </a:lnTo>
                  <a:close/>
                  <a:moveTo>
                    <a:pt x="2156" y="15935"/>
                  </a:moveTo>
                  <a:lnTo>
                    <a:pt x="2442" y="16210"/>
                  </a:lnTo>
                  <a:lnTo>
                    <a:pt x="2090" y="16485"/>
                  </a:lnTo>
                  <a:lnTo>
                    <a:pt x="1408" y="15836"/>
                  </a:lnTo>
                  <a:lnTo>
                    <a:pt x="2156" y="15935"/>
                  </a:lnTo>
                  <a:close/>
                  <a:moveTo>
                    <a:pt x="2090" y="16518"/>
                  </a:moveTo>
                  <a:lnTo>
                    <a:pt x="3311" y="17662"/>
                  </a:lnTo>
                  <a:lnTo>
                    <a:pt x="3003" y="18112"/>
                  </a:lnTo>
                  <a:lnTo>
                    <a:pt x="1760" y="17013"/>
                  </a:lnTo>
                  <a:lnTo>
                    <a:pt x="2090" y="16518"/>
                  </a:lnTo>
                  <a:lnTo>
                    <a:pt x="2090" y="16518"/>
                  </a:lnTo>
                  <a:close/>
                  <a:moveTo>
                    <a:pt x="3014" y="18145"/>
                  </a:moveTo>
                  <a:lnTo>
                    <a:pt x="4806" y="18420"/>
                  </a:lnTo>
                  <a:lnTo>
                    <a:pt x="4696" y="19157"/>
                  </a:lnTo>
                  <a:lnTo>
                    <a:pt x="2695" y="18607"/>
                  </a:lnTo>
                  <a:lnTo>
                    <a:pt x="3014" y="18145"/>
                  </a:lnTo>
                  <a:close/>
                  <a:moveTo>
                    <a:pt x="4696" y="19190"/>
                  </a:moveTo>
                  <a:lnTo>
                    <a:pt x="4674" y="19289"/>
                  </a:lnTo>
                  <a:lnTo>
                    <a:pt x="4487" y="20147"/>
                  </a:lnTo>
                  <a:lnTo>
                    <a:pt x="2618" y="19355"/>
                  </a:lnTo>
                  <a:lnTo>
                    <a:pt x="2607" y="19355"/>
                  </a:lnTo>
                  <a:lnTo>
                    <a:pt x="2684" y="18640"/>
                  </a:lnTo>
                  <a:close/>
                  <a:moveTo>
                    <a:pt x="4487" y="20180"/>
                  </a:moveTo>
                  <a:lnTo>
                    <a:pt x="4333" y="20895"/>
                  </a:lnTo>
                  <a:lnTo>
                    <a:pt x="2530" y="20114"/>
                  </a:lnTo>
                  <a:lnTo>
                    <a:pt x="2607" y="19388"/>
                  </a:lnTo>
                  <a:close/>
                  <a:moveTo>
                    <a:pt x="4322" y="20928"/>
                  </a:moveTo>
                  <a:lnTo>
                    <a:pt x="4322" y="21983"/>
                  </a:lnTo>
                  <a:lnTo>
                    <a:pt x="2783" y="21291"/>
                  </a:lnTo>
                  <a:lnTo>
                    <a:pt x="2541" y="20158"/>
                  </a:lnTo>
                  <a:close/>
                  <a:moveTo>
                    <a:pt x="4322" y="22016"/>
                  </a:moveTo>
                  <a:lnTo>
                    <a:pt x="4322" y="23094"/>
                  </a:lnTo>
                  <a:lnTo>
                    <a:pt x="3058" y="22577"/>
                  </a:lnTo>
                  <a:lnTo>
                    <a:pt x="2794" y="21335"/>
                  </a:lnTo>
                  <a:lnTo>
                    <a:pt x="4322" y="22016"/>
                  </a:lnTo>
                  <a:close/>
                  <a:moveTo>
                    <a:pt x="4322" y="23127"/>
                  </a:moveTo>
                  <a:lnTo>
                    <a:pt x="4465" y="24799"/>
                  </a:lnTo>
                  <a:lnTo>
                    <a:pt x="3509" y="24656"/>
                  </a:lnTo>
                  <a:lnTo>
                    <a:pt x="3080" y="22676"/>
                  </a:lnTo>
                  <a:lnTo>
                    <a:pt x="3058" y="22621"/>
                  </a:lnTo>
                  <a:lnTo>
                    <a:pt x="4322" y="23127"/>
                  </a:lnTo>
                  <a:close/>
                  <a:moveTo>
                    <a:pt x="4465" y="24832"/>
                  </a:moveTo>
                  <a:lnTo>
                    <a:pt x="4674" y="26371"/>
                  </a:lnTo>
                  <a:lnTo>
                    <a:pt x="3839" y="25920"/>
                  </a:lnTo>
                  <a:lnTo>
                    <a:pt x="3520" y="24689"/>
                  </a:lnTo>
                  <a:lnTo>
                    <a:pt x="4465" y="24832"/>
                  </a:lnTo>
                  <a:close/>
                  <a:moveTo>
                    <a:pt x="4498" y="24832"/>
                  </a:moveTo>
                  <a:lnTo>
                    <a:pt x="5466" y="24931"/>
                  </a:lnTo>
                  <a:lnTo>
                    <a:pt x="5279" y="26470"/>
                  </a:lnTo>
                  <a:lnTo>
                    <a:pt x="4707" y="26393"/>
                  </a:lnTo>
                  <a:lnTo>
                    <a:pt x="4498" y="24832"/>
                  </a:lnTo>
                  <a:close/>
                  <a:moveTo>
                    <a:pt x="5499" y="24920"/>
                  </a:moveTo>
                  <a:lnTo>
                    <a:pt x="6401" y="24590"/>
                  </a:lnTo>
                  <a:lnTo>
                    <a:pt x="6170" y="26052"/>
                  </a:lnTo>
                  <a:lnTo>
                    <a:pt x="5312" y="26470"/>
                  </a:lnTo>
                  <a:close/>
                  <a:moveTo>
                    <a:pt x="7358" y="24139"/>
                  </a:moveTo>
                  <a:lnTo>
                    <a:pt x="6434" y="24546"/>
                  </a:lnTo>
                  <a:lnTo>
                    <a:pt x="6522" y="23226"/>
                  </a:lnTo>
                  <a:lnTo>
                    <a:pt x="7380" y="22907"/>
                  </a:lnTo>
                  <a:lnTo>
                    <a:pt x="8314" y="22621"/>
                  </a:lnTo>
                  <a:lnTo>
                    <a:pt x="8215" y="23699"/>
                  </a:lnTo>
                  <a:close/>
                  <a:moveTo>
                    <a:pt x="8347" y="22610"/>
                  </a:moveTo>
                  <a:lnTo>
                    <a:pt x="8501" y="22555"/>
                  </a:lnTo>
                  <a:lnTo>
                    <a:pt x="8259" y="23523"/>
                  </a:lnTo>
                  <a:close/>
                  <a:moveTo>
                    <a:pt x="8336" y="22577"/>
                  </a:moveTo>
                  <a:lnTo>
                    <a:pt x="7655" y="21983"/>
                  </a:lnTo>
                  <a:lnTo>
                    <a:pt x="8391" y="22379"/>
                  </a:lnTo>
                  <a:lnTo>
                    <a:pt x="8490" y="22533"/>
                  </a:lnTo>
                  <a:close/>
                  <a:moveTo>
                    <a:pt x="7962" y="21841"/>
                  </a:moveTo>
                  <a:lnTo>
                    <a:pt x="7743" y="21445"/>
                  </a:lnTo>
                  <a:lnTo>
                    <a:pt x="8061" y="21280"/>
                  </a:lnTo>
                  <a:lnTo>
                    <a:pt x="8457" y="21709"/>
                  </a:lnTo>
                  <a:cubicBezTo>
                    <a:pt x="8457" y="21709"/>
                    <a:pt x="8457" y="21709"/>
                    <a:pt x="8468" y="21709"/>
                  </a:cubicBezTo>
                  <a:lnTo>
                    <a:pt x="9260" y="22181"/>
                  </a:lnTo>
                  <a:lnTo>
                    <a:pt x="8402" y="22346"/>
                  </a:lnTo>
                  <a:lnTo>
                    <a:pt x="7962" y="21841"/>
                  </a:lnTo>
                  <a:close/>
                  <a:moveTo>
                    <a:pt x="7732" y="21412"/>
                  </a:moveTo>
                  <a:lnTo>
                    <a:pt x="7644" y="20829"/>
                  </a:lnTo>
                  <a:lnTo>
                    <a:pt x="7962" y="20653"/>
                  </a:lnTo>
                  <a:lnTo>
                    <a:pt x="8050" y="21247"/>
                  </a:lnTo>
                  <a:lnTo>
                    <a:pt x="7732" y="21412"/>
                  </a:lnTo>
                  <a:close/>
                  <a:moveTo>
                    <a:pt x="7962" y="20620"/>
                  </a:moveTo>
                  <a:lnTo>
                    <a:pt x="7644" y="20796"/>
                  </a:lnTo>
                  <a:lnTo>
                    <a:pt x="7797" y="20037"/>
                  </a:lnTo>
                  <a:cubicBezTo>
                    <a:pt x="7907" y="19960"/>
                    <a:pt x="8061" y="19861"/>
                    <a:pt x="8127" y="19828"/>
                  </a:cubicBezTo>
                  <a:close/>
                  <a:moveTo>
                    <a:pt x="7797" y="19993"/>
                  </a:moveTo>
                  <a:lnTo>
                    <a:pt x="7819" y="19069"/>
                  </a:lnTo>
                  <a:lnTo>
                    <a:pt x="7819" y="18860"/>
                  </a:lnTo>
                  <a:lnTo>
                    <a:pt x="8325" y="18706"/>
                  </a:lnTo>
                  <a:lnTo>
                    <a:pt x="8127" y="19784"/>
                  </a:lnTo>
                  <a:cubicBezTo>
                    <a:pt x="8094" y="19806"/>
                    <a:pt x="7984" y="19872"/>
                    <a:pt x="7797" y="20004"/>
                  </a:cubicBezTo>
                  <a:close/>
                  <a:moveTo>
                    <a:pt x="7819" y="18827"/>
                  </a:moveTo>
                  <a:lnTo>
                    <a:pt x="7797" y="17607"/>
                  </a:lnTo>
                  <a:lnTo>
                    <a:pt x="8215" y="17222"/>
                  </a:lnTo>
                  <a:lnTo>
                    <a:pt x="8325" y="18673"/>
                  </a:lnTo>
                  <a:close/>
                  <a:moveTo>
                    <a:pt x="8215" y="17189"/>
                  </a:moveTo>
                  <a:lnTo>
                    <a:pt x="7797" y="17563"/>
                  </a:lnTo>
                  <a:lnTo>
                    <a:pt x="7874" y="16562"/>
                  </a:lnTo>
                  <a:lnTo>
                    <a:pt x="8281" y="16397"/>
                  </a:lnTo>
                  <a:lnTo>
                    <a:pt x="8215" y="17189"/>
                  </a:lnTo>
                  <a:close/>
                  <a:moveTo>
                    <a:pt x="7885" y="16518"/>
                  </a:moveTo>
                  <a:lnTo>
                    <a:pt x="8094" y="15836"/>
                  </a:lnTo>
                  <a:lnTo>
                    <a:pt x="8402" y="15616"/>
                  </a:lnTo>
                  <a:lnTo>
                    <a:pt x="8281" y="16364"/>
                  </a:lnTo>
                  <a:lnTo>
                    <a:pt x="7885" y="16529"/>
                  </a:lnTo>
                  <a:close/>
                  <a:moveTo>
                    <a:pt x="8083" y="15814"/>
                  </a:moveTo>
                  <a:lnTo>
                    <a:pt x="7545" y="14989"/>
                  </a:lnTo>
                  <a:lnTo>
                    <a:pt x="7896" y="14527"/>
                  </a:lnTo>
                  <a:lnTo>
                    <a:pt x="8402" y="15583"/>
                  </a:lnTo>
                  <a:close/>
                  <a:moveTo>
                    <a:pt x="7523" y="14967"/>
                  </a:moveTo>
                  <a:lnTo>
                    <a:pt x="6071" y="13659"/>
                  </a:lnTo>
                  <a:lnTo>
                    <a:pt x="6203" y="13208"/>
                  </a:lnTo>
                  <a:lnTo>
                    <a:pt x="7874" y="14505"/>
                  </a:lnTo>
                  <a:lnTo>
                    <a:pt x="7523" y="14967"/>
                  </a:lnTo>
                  <a:close/>
                  <a:moveTo>
                    <a:pt x="6181" y="13164"/>
                  </a:moveTo>
                  <a:lnTo>
                    <a:pt x="5268" y="12911"/>
                  </a:lnTo>
                  <a:lnTo>
                    <a:pt x="5400" y="11877"/>
                  </a:lnTo>
                  <a:lnTo>
                    <a:pt x="6522" y="12009"/>
                  </a:lnTo>
                  <a:lnTo>
                    <a:pt x="6181" y="13164"/>
                  </a:lnTo>
                  <a:close/>
                  <a:moveTo>
                    <a:pt x="5400" y="11855"/>
                  </a:moveTo>
                  <a:lnTo>
                    <a:pt x="5554" y="10590"/>
                  </a:lnTo>
                  <a:lnTo>
                    <a:pt x="6775" y="10645"/>
                  </a:lnTo>
                  <a:lnTo>
                    <a:pt x="6533" y="11976"/>
                  </a:lnTo>
                  <a:lnTo>
                    <a:pt x="5400" y="11855"/>
                  </a:lnTo>
                  <a:close/>
                  <a:moveTo>
                    <a:pt x="5554" y="10557"/>
                  </a:moveTo>
                  <a:lnTo>
                    <a:pt x="5455" y="8127"/>
                  </a:lnTo>
                  <a:lnTo>
                    <a:pt x="7094" y="7764"/>
                  </a:lnTo>
                  <a:lnTo>
                    <a:pt x="6786" y="10623"/>
                  </a:lnTo>
                  <a:lnTo>
                    <a:pt x="5554" y="10557"/>
                  </a:lnTo>
                  <a:close/>
                  <a:moveTo>
                    <a:pt x="5433" y="8105"/>
                  </a:moveTo>
                  <a:lnTo>
                    <a:pt x="5345" y="8127"/>
                  </a:lnTo>
                  <a:lnTo>
                    <a:pt x="4014" y="8369"/>
                  </a:lnTo>
                  <a:lnTo>
                    <a:pt x="3905" y="6489"/>
                  </a:lnTo>
                  <a:lnTo>
                    <a:pt x="5664" y="6027"/>
                  </a:lnTo>
                  <a:close/>
                  <a:moveTo>
                    <a:pt x="3981" y="8369"/>
                  </a:moveTo>
                  <a:lnTo>
                    <a:pt x="2596" y="8930"/>
                  </a:lnTo>
                  <a:lnTo>
                    <a:pt x="2596" y="8941"/>
                  </a:lnTo>
                  <a:lnTo>
                    <a:pt x="2497" y="7027"/>
                  </a:lnTo>
                  <a:lnTo>
                    <a:pt x="3872" y="6500"/>
                  </a:lnTo>
                  <a:close/>
                  <a:moveTo>
                    <a:pt x="2497" y="6994"/>
                  </a:moveTo>
                  <a:lnTo>
                    <a:pt x="2420" y="4278"/>
                  </a:lnTo>
                  <a:lnTo>
                    <a:pt x="3597" y="3563"/>
                  </a:lnTo>
                  <a:lnTo>
                    <a:pt x="3872" y="6478"/>
                  </a:lnTo>
                  <a:close/>
                  <a:moveTo>
                    <a:pt x="2563" y="8952"/>
                  </a:moveTo>
                  <a:lnTo>
                    <a:pt x="1419" y="9678"/>
                  </a:lnTo>
                  <a:lnTo>
                    <a:pt x="1320" y="7841"/>
                  </a:lnTo>
                  <a:lnTo>
                    <a:pt x="2475" y="7038"/>
                  </a:lnTo>
                  <a:lnTo>
                    <a:pt x="2563" y="8952"/>
                  </a:lnTo>
                  <a:close/>
                  <a:moveTo>
                    <a:pt x="1386" y="9700"/>
                  </a:moveTo>
                  <a:lnTo>
                    <a:pt x="572" y="10349"/>
                  </a:lnTo>
                  <a:lnTo>
                    <a:pt x="572" y="8512"/>
                  </a:lnTo>
                  <a:lnTo>
                    <a:pt x="1287" y="7863"/>
                  </a:lnTo>
                  <a:close/>
                  <a:moveTo>
                    <a:pt x="1386" y="9733"/>
                  </a:moveTo>
                  <a:lnTo>
                    <a:pt x="1529" y="11426"/>
                  </a:lnTo>
                  <a:lnTo>
                    <a:pt x="704" y="11932"/>
                  </a:lnTo>
                  <a:lnTo>
                    <a:pt x="572" y="10393"/>
                  </a:lnTo>
                  <a:lnTo>
                    <a:pt x="1386" y="9733"/>
                  </a:lnTo>
                  <a:close/>
                  <a:moveTo>
                    <a:pt x="726" y="11965"/>
                  </a:moveTo>
                  <a:lnTo>
                    <a:pt x="1529" y="11459"/>
                  </a:lnTo>
                  <a:lnTo>
                    <a:pt x="1650" y="12658"/>
                  </a:lnTo>
                  <a:lnTo>
                    <a:pt x="814" y="13274"/>
                  </a:lnTo>
                  <a:lnTo>
                    <a:pt x="726" y="12174"/>
                  </a:lnTo>
                  <a:lnTo>
                    <a:pt x="715" y="11976"/>
                  </a:lnTo>
                  <a:close/>
                  <a:moveTo>
                    <a:pt x="1661" y="12691"/>
                  </a:moveTo>
                  <a:lnTo>
                    <a:pt x="1749" y="13527"/>
                  </a:lnTo>
                  <a:lnTo>
                    <a:pt x="880" y="14231"/>
                  </a:lnTo>
                  <a:lnTo>
                    <a:pt x="814" y="13307"/>
                  </a:lnTo>
                  <a:close/>
                  <a:moveTo>
                    <a:pt x="1749" y="13560"/>
                  </a:moveTo>
                  <a:lnTo>
                    <a:pt x="1892" y="14143"/>
                  </a:lnTo>
                  <a:lnTo>
                    <a:pt x="1188" y="14813"/>
                  </a:lnTo>
                  <a:lnTo>
                    <a:pt x="891" y="14264"/>
                  </a:lnTo>
                  <a:close/>
                  <a:moveTo>
                    <a:pt x="1903" y="14176"/>
                  </a:moveTo>
                  <a:lnTo>
                    <a:pt x="2013" y="14747"/>
                  </a:lnTo>
                  <a:lnTo>
                    <a:pt x="1562" y="15198"/>
                  </a:lnTo>
                  <a:lnTo>
                    <a:pt x="1199" y="14835"/>
                  </a:lnTo>
                  <a:close/>
                  <a:moveTo>
                    <a:pt x="2123" y="15572"/>
                  </a:moveTo>
                  <a:lnTo>
                    <a:pt x="2145" y="15913"/>
                  </a:lnTo>
                  <a:lnTo>
                    <a:pt x="1375" y="15803"/>
                  </a:lnTo>
                  <a:lnTo>
                    <a:pt x="737" y="15627"/>
                  </a:lnTo>
                  <a:lnTo>
                    <a:pt x="1562" y="15231"/>
                  </a:lnTo>
                  <a:close/>
                  <a:moveTo>
                    <a:pt x="1364" y="15836"/>
                  </a:moveTo>
                  <a:lnTo>
                    <a:pt x="1364" y="15836"/>
                  </a:lnTo>
                  <a:lnTo>
                    <a:pt x="2068" y="16507"/>
                  </a:lnTo>
                  <a:lnTo>
                    <a:pt x="2068" y="16507"/>
                  </a:lnTo>
                  <a:lnTo>
                    <a:pt x="1738" y="16991"/>
                  </a:lnTo>
                  <a:lnTo>
                    <a:pt x="737" y="15660"/>
                  </a:lnTo>
                  <a:lnTo>
                    <a:pt x="1364" y="15836"/>
                  </a:lnTo>
                  <a:close/>
                  <a:moveTo>
                    <a:pt x="1738" y="17046"/>
                  </a:moveTo>
                  <a:lnTo>
                    <a:pt x="2981" y="18145"/>
                  </a:lnTo>
                  <a:lnTo>
                    <a:pt x="2673" y="18596"/>
                  </a:lnTo>
                  <a:lnTo>
                    <a:pt x="1441" y="17486"/>
                  </a:lnTo>
                  <a:close/>
                  <a:moveTo>
                    <a:pt x="2651" y="18629"/>
                  </a:moveTo>
                  <a:lnTo>
                    <a:pt x="2585" y="19333"/>
                  </a:lnTo>
                  <a:lnTo>
                    <a:pt x="1551" y="18464"/>
                  </a:lnTo>
                  <a:lnTo>
                    <a:pt x="1441" y="17530"/>
                  </a:lnTo>
                  <a:close/>
                  <a:moveTo>
                    <a:pt x="2585" y="19366"/>
                  </a:moveTo>
                  <a:lnTo>
                    <a:pt x="2508" y="20103"/>
                  </a:lnTo>
                  <a:lnTo>
                    <a:pt x="1672" y="19322"/>
                  </a:lnTo>
                  <a:lnTo>
                    <a:pt x="1562" y="18508"/>
                  </a:lnTo>
                  <a:close/>
                  <a:moveTo>
                    <a:pt x="2508" y="20136"/>
                  </a:moveTo>
                  <a:lnTo>
                    <a:pt x="2750" y="21269"/>
                  </a:lnTo>
                  <a:lnTo>
                    <a:pt x="1815" y="20312"/>
                  </a:lnTo>
                  <a:lnTo>
                    <a:pt x="1815" y="20312"/>
                  </a:lnTo>
                  <a:lnTo>
                    <a:pt x="1683" y="19366"/>
                  </a:lnTo>
                  <a:close/>
                  <a:moveTo>
                    <a:pt x="2750" y="21313"/>
                  </a:moveTo>
                  <a:cubicBezTo>
                    <a:pt x="2750" y="21313"/>
                    <a:pt x="2761" y="21313"/>
                    <a:pt x="2761" y="21324"/>
                  </a:cubicBezTo>
                  <a:lnTo>
                    <a:pt x="3014" y="22544"/>
                  </a:lnTo>
                  <a:lnTo>
                    <a:pt x="2068" y="21511"/>
                  </a:lnTo>
                  <a:lnTo>
                    <a:pt x="1826" y="20367"/>
                  </a:lnTo>
                  <a:close/>
                  <a:moveTo>
                    <a:pt x="3036" y="22599"/>
                  </a:moveTo>
                  <a:lnTo>
                    <a:pt x="3047" y="22687"/>
                  </a:lnTo>
                  <a:lnTo>
                    <a:pt x="3476" y="24623"/>
                  </a:lnTo>
                  <a:lnTo>
                    <a:pt x="2497" y="23567"/>
                  </a:lnTo>
                  <a:lnTo>
                    <a:pt x="2079" y="21577"/>
                  </a:lnTo>
                  <a:lnTo>
                    <a:pt x="3025" y="22599"/>
                  </a:lnTo>
                  <a:close/>
                  <a:moveTo>
                    <a:pt x="3487" y="24678"/>
                  </a:moveTo>
                  <a:lnTo>
                    <a:pt x="3795" y="25887"/>
                  </a:lnTo>
                  <a:lnTo>
                    <a:pt x="2530" y="24656"/>
                  </a:lnTo>
                  <a:lnTo>
                    <a:pt x="2497" y="23622"/>
                  </a:lnTo>
                  <a:lnTo>
                    <a:pt x="3487" y="24678"/>
                  </a:lnTo>
                  <a:close/>
                  <a:moveTo>
                    <a:pt x="3806" y="25931"/>
                  </a:moveTo>
                  <a:lnTo>
                    <a:pt x="3762" y="26844"/>
                  </a:lnTo>
                  <a:lnTo>
                    <a:pt x="2981" y="25942"/>
                  </a:lnTo>
                  <a:lnTo>
                    <a:pt x="2552" y="24711"/>
                  </a:lnTo>
                  <a:close/>
                  <a:moveTo>
                    <a:pt x="3839" y="25953"/>
                  </a:moveTo>
                  <a:lnTo>
                    <a:pt x="4674" y="26415"/>
                  </a:lnTo>
                  <a:lnTo>
                    <a:pt x="4630" y="27526"/>
                  </a:lnTo>
                  <a:lnTo>
                    <a:pt x="3795" y="26866"/>
                  </a:lnTo>
                  <a:close/>
                  <a:moveTo>
                    <a:pt x="4707" y="26415"/>
                  </a:moveTo>
                  <a:lnTo>
                    <a:pt x="5279" y="26503"/>
                  </a:lnTo>
                  <a:lnTo>
                    <a:pt x="5466" y="28186"/>
                  </a:lnTo>
                  <a:lnTo>
                    <a:pt x="4663" y="27548"/>
                  </a:lnTo>
                  <a:lnTo>
                    <a:pt x="4707" y="26415"/>
                  </a:lnTo>
                  <a:close/>
                  <a:moveTo>
                    <a:pt x="5312" y="26503"/>
                  </a:moveTo>
                  <a:lnTo>
                    <a:pt x="6170" y="26085"/>
                  </a:lnTo>
                  <a:lnTo>
                    <a:pt x="6489" y="28593"/>
                  </a:lnTo>
                  <a:lnTo>
                    <a:pt x="5499" y="28208"/>
                  </a:lnTo>
                  <a:close/>
                  <a:moveTo>
                    <a:pt x="6203" y="26096"/>
                  </a:moveTo>
                  <a:lnTo>
                    <a:pt x="7589" y="27328"/>
                  </a:lnTo>
                  <a:lnTo>
                    <a:pt x="7644" y="29407"/>
                  </a:lnTo>
                  <a:lnTo>
                    <a:pt x="6522" y="28615"/>
                  </a:lnTo>
                  <a:close/>
                  <a:moveTo>
                    <a:pt x="7622" y="27339"/>
                  </a:moveTo>
                  <a:lnTo>
                    <a:pt x="9040" y="27955"/>
                  </a:lnTo>
                  <a:lnTo>
                    <a:pt x="8677" y="29956"/>
                  </a:lnTo>
                  <a:lnTo>
                    <a:pt x="7677" y="29429"/>
                  </a:lnTo>
                  <a:lnTo>
                    <a:pt x="7622" y="27339"/>
                  </a:lnTo>
                  <a:close/>
                  <a:moveTo>
                    <a:pt x="7611" y="27306"/>
                  </a:moveTo>
                  <a:lnTo>
                    <a:pt x="7446" y="26624"/>
                  </a:lnTo>
                  <a:lnTo>
                    <a:pt x="8875" y="27251"/>
                  </a:lnTo>
                  <a:lnTo>
                    <a:pt x="9029" y="27922"/>
                  </a:lnTo>
                  <a:close/>
                  <a:moveTo>
                    <a:pt x="7446" y="26580"/>
                  </a:moveTo>
                  <a:lnTo>
                    <a:pt x="7545" y="26052"/>
                  </a:lnTo>
                  <a:lnTo>
                    <a:pt x="8842" y="26261"/>
                  </a:lnTo>
                  <a:lnTo>
                    <a:pt x="8875" y="27218"/>
                  </a:lnTo>
                  <a:lnTo>
                    <a:pt x="7446" y="26580"/>
                  </a:lnTo>
                  <a:close/>
                  <a:moveTo>
                    <a:pt x="7556" y="26019"/>
                  </a:moveTo>
                  <a:lnTo>
                    <a:pt x="8171" y="25305"/>
                  </a:lnTo>
                  <a:lnTo>
                    <a:pt x="9161" y="25140"/>
                  </a:lnTo>
                  <a:lnTo>
                    <a:pt x="9073" y="25393"/>
                  </a:lnTo>
                  <a:lnTo>
                    <a:pt x="8842" y="26239"/>
                  </a:lnTo>
                  <a:lnTo>
                    <a:pt x="7556" y="26030"/>
                  </a:lnTo>
                  <a:close/>
                  <a:moveTo>
                    <a:pt x="8182" y="25272"/>
                  </a:moveTo>
                  <a:lnTo>
                    <a:pt x="8248" y="23721"/>
                  </a:lnTo>
                  <a:lnTo>
                    <a:pt x="9447" y="23578"/>
                  </a:lnTo>
                  <a:lnTo>
                    <a:pt x="9172" y="25107"/>
                  </a:lnTo>
                  <a:close/>
                  <a:moveTo>
                    <a:pt x="8248" y="23699"/>
                  </a:moveTo>
                  <a:lnTo>
                    <a:pt x="8534" y="22555"/>
                  </a:lnTo>
                  <a:lnTo>
                    <a:pt x="9601" y="22764"/>
                  </a:lnTo>
                  <a:lnTo>
                    <a:pt x="9447" y="23545"/>
                  </a:lnTo>
                  <a:lnTo>
                    <a:pt x="8248" y="23699"/>
                  </a:lnTo>
                  <a:close/>
                  <a:moveTo>
                    <a:pt x="8534" y="22522"/>
                  </a:moveTo>
                  <a:lnTo>
                    <a:pt x="8424" y="22379"/>
                  </a:lnTo>
                  <a:lnTo>
                    <a:pt x="9304" y="22203"/>
                  </a:lnTo>
                  <a:lnTo>
                    <a:pt x="9590" y="22731"/>
                  </a:lnTo>
                  <a:lnTo>
                    <a:pt x="8534" y="22522"/>
                  </a:lnTo>
                  <a:close/>
                  <a:moveTo>
                    <a:pt x="8479" y="21687"/>
                  </a:moveTo>
                  <a:lnTo>
                    <a:pt x="8116" y="21280"/>
                  </a:lnTo>
                  <a:lnTo>
                    <a:pt x="8886" y="21445"/>
                  </a:lnTo>
                  <a:lnTo>
                    <a:pt x="9271" y="22137"/>
                  </a:lnTo>
                  <a:close/>
                  <a:moveTo>
                    <a:pt x="8083" y="21247"/>
                  </a:moveTo>
                  <a:lnTo>
                    <a:pt x="7995" y="20653"/>
                  </a:lnTo>
                  <a:lnTo>
                    <a:pt x="8721" y="20741"/>
                  </a:lnTo>
                  <a:lnTo>
                    <a:pt x="8875" y="21412"/>
                  </a:lnTo>
                  <a:close/>
                  <a:moveTo>
                    <a:pt x="8721" y="20719"/>
                  </a:moveTo>
                  <a:lnTo>
                    <a:pt x="7995" y="20620"/>
                  </a:lnTo>
                  <a:lnTo>
                    <a:pt x="8160" y="19817"/>
                  </a:lnTo>
                  <a:cubicBezTo>
                    <a:pt x="8226" y="19839"/>
                    <a:pt x="8589" y="19949"/>
                    <a:pt x="8831" y="20026"/>
                  </a:cubicBezTo>
                  <a:close/>
                  <a:moveTo>
                    <a:pt x="8160" y="19784"/>
                  </a:moveTo>
                  <a:lnTo>
                    <a:pt x="8358" y="18695"/>
                  </a:lnTo>
                  <a:lnTo>
                    <a:pt x="9073" y="18508"/>
                  </a:lnTo>
                  <a:lnTo>
                    <a:pt x="8842" y="20004"/>
                  </a:lnTo>
                  <a:cubicBezTo>
                    <a:pt x="8644" y="19938"/>
                    <a:pt x="8248" y="19806"/>
                    <a:pt x="8160" y="19784"/>
                  </a:cubicBezTo>
                  <a:close/>
                  <a:moveTo>
                    <a:pt x="8358" y="18673"/>
                  </a:moveTo>
                  <a:lnTo>
                    <a:pt x="8248" y="17200"/>
                  </a:lnTo>
                  <a:lnTo>
                    <a:pt x="8908" y="16936"/>
                  </a:lnTo>
                  <a:lnTo>
                    <a:pt x="9084" y="18475"/>
                  </a:lnTo>
                  <a:close/>
                  <a:moveTo>
                    <a:pt x="8908" y="16903"/>
                  </a:moveTo>
                  <a:lnTo>
                    <a:pt x="8248" y="17167"/>
                  </a:lnTo>
                  <a:lnTo>
                    <a:pt x="8314" y="16386"/>
                  </a:lnTo>
                  <a:lnTo>
                    <a:pt x="8963" y="15957"/>
                  </a:lnTo>
                  <a:close/>
                  <a:moveTo>
                    <a:pt x="8314" y="16342"/>
                  </a:moveTo>
                  <a:lnTo>
                    <a:pt x="8435" y="15594"/>
                  </a:lnTo>
                  <a:lnTo>
                    <a:pt x="9073" y="14824"/>
                  </a:lnTo>
                  <a:lnTo>
                    <a:pt x="8963" y="15924"/>
                  </a:lnTo>
                  <a:close/>
                  <a:moveTo>
                    <a:pt x="8424" y="15561"/>
                  </a:moveTo>
                  <a:lnTo>
                    <a:pt x="7918" y="14494"/>
                  </a:lnTo>
                  <a:lnTo>
                    <a:pt x="8600" y="13241"/>
                  </a:lnTo>
                  <a:lnTo>
                    <a:pt x="9084" y="14769"/>
                  </a:lnTo>
                  <a:lnTo>
                    <a:pt x="8424" y="15561"/>
                  </a:lnTo>
                  <a:close/>
                  <a:moveTo>
                    <a:pt x="7896" y="14472"/>
                  </a:moveTo>
                  <a:lnTo>
                    <a:pt x="6214" y="13175"/>
                  </a:lnTo>
                  <a:lnTo>
                    <a:pt x="6555" y="12009"/>
                  </a:lnTo>
                  <a:lnTo>
                    <a:pt x="8347" y="12405"/>
                  </a:lnTo>
                  <a:lnTo>
                    <a:pt x="8589" y="13197"/>
                  </a:lnTo>
                  <a:lnTo>
                    <a:pt x="7896" y="14472"/>
                  </a:lnTo>
                  <a:close/>
                  <a:moveTo>
                    <a:pt x="6566" y="11976"/>
                  </a:moveTo>
                  <a:lnTo>
                    <a:pt x="6808" y="10645"/>
                  </a:lnTo>
                  <a:lnTo>
                    <a:pt x="9073" y="9898"/>
                  </a:lnTo>
                  <a:lnTo>
                    <a:pt x="8347" y="12372"/>
                  </a:lnTo>
                  <a:close/>
                  <a:moveTo>
                    <a:pt x="6819" y="10612"/>
                  </a:moveTo>
                  <a:lnTo>
                    <a:pt x="7127" y="7764"/>
                  </a:lnTo>
                  <a:lnTo>
                    <a:pt x="7248" y="7731"/>
                  </a:lnTo>
                  <a:lnTo>
                    <a:pt x="9018" y="7676"/>
                  </a:lnTo>
                  <a:lnTo>
                    <a:pt x="9084" y="9865"/>
                  </a:lnTo>
                  <a:close/>
                  <a:moveTo>
                    <a:pt x="7237" y="7709"/>
                  </a:moveTo>
                  <a:lnTo>
                    <a:pt x="7127" y="7731"/>
                  </a:lnTo>
                  <a:lnTo>
                    <a:pt x="7358" y="5554"/>
                  </a:lnTo>
                  <a:lnTo>
                    <a:pt x="8952" y="5444"/>
                  </a:lnTo>
                  <a:lnTo>
                    <a:pt x="9018" y="7643"/>
                  </a:lnTo>
                  <a:lnTo>
                    <a:pt x="7237" y="7698"/>
                  </a:lnTo>
                  <a:close/>
                  <a:moveTo>
                    <a:pt x="7358" y="5532"/>
                  </a:moveTo>
                  <a:lnTo>
                    <a:pt x="6995" y="2090"/>
                  </a:lnTo>
                  <a:lnTo>
                    <a:pt x="8842" y="1925"/>
                  </a:lnTo>
                  <a:lnTo>
                    <a:pt x="8952" y="5422"/>
                  </a:lnTo>
                  <a:lnTo>
                    <a:pt x="7358" y="5532"/>
                  </a:lnTo>
                  <a:close/>
                  <a:moveTo>
                    <a:pt x="5180" y="814"/>
                  </a:moveTo>
                  <a:lnTo>
                    <a:pt x="7248" y="165"/>
                  </a:lnTo>
                  <a:lnTo>
                    <a:pt x="6973" y="2068"/>
                  </a:lnTo>
                  <a:lnTo>
                    <a:pt x="5169" y="2739"/>
                  </a:lnTo>
                  <a:lnTo>
                    <a:pt x="5180" y="814"/>
                  </a:lnTo>
                  <a:close/>
                  <a:moveTo>
                    <a:pt x="5664" y="5994"/>
                  </a:moveTo>
                  <a:lnTo>
                    <a:pt x="3905" y="6467"/>
                  </a:lnTo>
                  <a:lnTo>
                    <a:pt x="3630" y="3541"/>
                  </a:lnTo>
                  <a:lnTo>
                    <a:pt x="5147" y="2783"/>
                  </a:lnTo>
                  <a:close/>
                  <a:moveTo>
                    <a:pt x="5158" y="825"/>
                  </a:moveTo>
                  <a:lnTo>
                    <a:pt x="5136" y="2750"/>
                  </a:lnTo>
                  <a:lnTo>
                    <a:pt x="3630" y="3508"/>
                  </a:lnTo>
                  <a:lnTo>
                    <a:pt x="3564" y="1936"/>
                  </a:lnTo>
                  <a:lnTo>
                    <a:pt x="5158" y="825"/>
                  </a:lnTo>
                  <a:close/>
                  <a:moveTo>
                    <a:pt x="2420" y="3090"/>
                  </a:moveTo>
                  <a:lnTo>
                    <a:pt x="3531" y="1969"/>
                  </a:lnTo>
                  <a:lnTo>
                    <a:pt x="3597" y="3519"/>
                  </a:lnTo>
                  <a:lnTo>
                    <a:pt x="2420" y="4245"/>
                  </a:lnTo>
                  <a:close/>
                  <a:moveTo>
                    <a:pt x="2475" y="7005"/>
                  </a:moveTo>
                  <a:lnTo>
                    <a:pt x="1320" y="7797"/>
                  </a:lnTo>
                  <a:lnTo>
                    <a:pt x="1386" y="5246"/>
                  </a:lnTo>
                  <a:lnTo>
                    <a:pt x="2398" y="4311"/>
                  </a:lnTo>
                  <a:lnTo>
                    <a:pt x="2475" y="7005"/>
                  </a:lnTo>
                  <a:close/>
                  <a:moveTo>
                    <a:pt x="1496" y="4443"/>
                  </a:moveTo>
                  <a:lnTo>
                    <a:pt x="2387" y="3134"/>
                  </a:lnTo>
                  <a:lnTo>
                    <a:pt x="2387" y="4267"/>
                  </a:lnTo>
                  <a:lnTo>
                    <a:pt x="1386" y="5191"/>
                  </a:lnTo>
                  <a:lnTo>
                    <a:pt x="1496" y="4443"/>
                  </a:lnTo>
                  <a:close/>
                  <a:moveTo>
                    <a:pt x="1463" y="4531"/>
                  </a:moveTo>
                  <a:lnTo>
                    <a:pt x="1353" y="5224"/>
                  </a:lnTo>
                  <a:lnTo>
                    <a:pt x="891" y="5653"/>
                  </a:lnTo>
                  <a:close/>
                  <a:moveTo>
                    <a:pt x="858" y="5730"/>
                  </a:moveTo>
                  <a:lnTo>
                    <a:pt x="1353" y="5268"/>
                  </a:lnTo>
                  <a:lnTo>
                    <a:pt x="1287" y="7819"/>
                  </a:lnTo>
                  <a:lnTo>
                    <a:pt x="583" y="8468"/>
                  </a:lnTo>
                  <a:close/>
                  <a:moveTo>
                    <a:pt x="803" y="5972"/>
                  </a:moveTo>
                  <a:lnTo>
                    <a:pt x="550" y="8501"/>
                  </a:lnTo>
                  <a:lnTo>
                    <a:pt x="121" y="9073"/>
                  </a:lnTo>
                  <a:lnTo>
                    <a:pt x="803" y="5972"/>
                  </a:lnTo>
                  <a:close/>
                  <a:moveTo>
                    <a:pt x="110" y="9139"/>
                  </a:moveTo>
                  <a:lnTo>
                    <a:pt x="550" y="8545"/>
                  </a:lnTo>
                  <a:lnTo>
                    <a:pt x="550" y="10371"/>
                  </a:lnTo>
                  <a:cubicBezTo>
                    <a:pt x="209" y="10667"/>
                    <a:pt x="99" y="10777"/>
                    <a:pt x="66" y="10810"/>
                  </a:cubicBezTo>
                  <a:close/>
                  <a:moveTo>
                    <a:pt x="66" y="10854"/>
                  </a:moveTo>
                  <a:cubicBezTo>
                    <a:pt x="66" y="10854"/>
                    <a:pt x="66" y="10854"/>
                    <a:pt x="77" y="10843"/>
                  </a:cubicBezTo>
                  <a:cubicBezTo>
                    <a:pt x="88" y="10810"/>
                    <a:pt x="363" y="10568"/>
                    <a:pt x="550" y="10415"/>
                  </a:cubicBezTo>
                  <a:lnTo>
                    <a:pt x="682" y="11954"/>
                  </a:lnTo>
                  <a:lnTo>
                    <a:pt x="23" y="12504"/>
                  </a:lnTo>
                  <a:lnTo>
                    <a:pt x="55" y="10854"/>
                  </a:lnTo>
                  <a:close/>
                  <a:moveTo>
                    <a:pt x="23" y="12537"/>
                  </a:moveTo>
                  <a:lnTo>
                    <a:pt x="682" y="11998"/>
                  </a:lnTo>
                  <a:lnTo>
                    <a:pt x="693" y="12174"/>
                  </a:lnTo>
                  <a:lnTo>
                    <a:pt x="781" y="13285"/>
                  </a:lnTo>
                  <a:lnTo>
                    <a:pt x="176" y="13384"/>
                  </a:lnTo>
                  <a:close/>
                  <a:moveTo>
                    <a:pt x="198" y="13483"/>
                  </a:moveTo>
                  <a:lnTo>
                    <a:pt x="187" y="13417"/>
                  </a:lnTo>
                  <a:lnTo>
                    <a:pt x="781" y="13307"/>
                  </a:lnTo>
                  <a:lnTo>
                    <a:pt x="847" y="14242"/>
                  </a:lnTo>
                  <a:lnTo>
                    <a:pt x="352" y="14187"/>
                  </a:lnTo>
                  <a:close/>
                  <a:moveTo>
                    <a:pt x="396" y="14384"/>
                  </a:moveTo>
                  <a:lnTo>
                    <a:pt x="363" y="14209"/>
                  </a:lnTo>
                  <a:lnTo>
                    <a:pt x="858" y="14274"/>
                  </a:lnTo>
                  <a:lnTo>
                    <a:pt x="1155" y="14813"/>
                  </a:lnTo>
                  <a:lnTo>
                    <a:pt x="506" y="14813"/>
                  </a:lnTo>
                  <a:lnTo>
                    <a:pt x="396" y="14373"/>
                  </a:lnTo>
                  <a:close/>
                  <a:moveTo>
                    <a:pt x="517" y="14846"/>
                  </a:moveTo>
                  <a:lnTo>
                    <a:pt x="1177" y="14846"/>
                  </a:lnTo>
                  <a:lnTo>
                    <a:pt x="1540" y="15209"/>
                  </a:lnTo>
                  <a:lnTo>
                    <a:pt x="704" y="15605"/>
                  </a:lnTo>
                  <a:lnTo>
                    <a:pt x="517" y="14846"/>
                  </a:lnTo>
                  <a:close/>
                  <a:moveTo>
                    <a:pt x="715" y="15671"/>
                  </a:moveTo>
                  <a:lnTo>
                    <a:pt x="1716" y="17013"/>
                  </a:lnTo>
                  <a:lnTo>
                    <a:pt x="1419" y="17464"/>
                  </a:lnTo>
                  <a:lnTo>
                    <a:pt x="682" y="16353"/>
                  </a:lnTo>
                  <a:lnTo>
                    <a:pt x="715" y="15671"/>
                  </a:lnTo>
                  <a:close/>
                  <a:moveTo>
                    <a:pt x="682" y="16408"/>
                  </a:moveTo>
                  <a:lnTo>
                    <a:pt x="1408" y="17486"/>
                  </a:lnTo>
                  <a:lnTo>
                    <a:pt x="1518" y="18431"/>
                  </a:lnTo>
                  <a:lnTo>
                    <a:pt x="715" y="17530"/>
                  </a:lnTo>
                  <a:close/>
                  <a:moveTo>
                    <a:pt x="726" y="17585"/>
                  </a:moveTo>
                  <a:lnTo>
                    <a:pt x="1529" y="18475"/>
                  </a:lnTo>
                  <a:lnTo>
                    <a:pt x="1639" y="19289"/>
                  </a:lnTo>
                  <a:lnTo>
                    <a:pt x="858" y="18552"/>
                  </a:lnTo>
                  <a:lnTo>
                    <a:pt x="726" y="17585"/>
                  </a:lnTo>
                  <a:close/>
                  <a:moveTo>
                    <a:pt x="858" y="18596"/>
                  </a:moveTo>
                  <a:lnTo>
                    <a:pt x="1650" y="19333"/>
                  </a:lnTo>
                  <a:lnTo>
                    <a:pt x="1782" y="20279"/>
                  </a:lnTo>
                  <a:lnTo>
                    <a:pt x="1001" y="19487"/>
                  </a:lnTo>
                  <a:close/>
                  <a:moveTo>
                    <a:pt x="1012" y="19542"/>
                  </a:moveTo>
                  <a:lnTo>
                    <a:pt x="1782" y="20323"/>
                  </a:lnTo>
                  <a:lnTo>
                    <a:pt x="2024" y="21467"/>
                  </a:lnTo>
                  <a:lnTo>
                    <a:pt x="1177" y="20554"/>
                  </a:lnTo>
                  <a:lnTo>
                    <a:pt x="1012" y="19542"/>
                  </a:lnTo>
                  <a:close/>
                  <a:moveTo>
                    <a:pt x="1199" y="20620"/>
                  </a:moveTo>
                  <a:lnTo>
                    <a:pt x="2035" y="21522"/>
                  </a:lnTo>
                  <a:lnTo>
                    <a:pt x="2453" y="23512"/>
                  </a:lnTo>
                  <a:lnTo>
                    <a:pt x="1639" y="22357"/>
                  </a:lnTo>
                  <a:close/>
                  <a:moveTo>
                    <a:pt x="1661" y="22434"/>
                  </a:moveTo>
                  <a:lnTo>
                    <a:pt x="2464" y="23578"/>
                  </a:lnTo>
                  <a:lnTo>
                    <a:pt x="2508" y="24590"/>
                  </a:lnTo>
                  <a:lnTo>
                    <a:pt x="1881" y="23413"/>
                  </a:lnTo>
                  <a:close/>
                  <a:moveTo>
                    <a:pt x="1925" y="23578"/>
                  </a:moveTo>
                  <a:lnTo>
                    <a:pt x="2508" y="24667"/>
                  </a:lnTo>
                  <a:lnTo>
                    <a:pt x="2915" y="25854"/>
                  </a:lnTo>
                  <a:lnTo>
                    <a:pt x="2431" y="25173"/>
                  </a:lnTo>
                  <a:lnTo>
                    <a:pt x="1925" y="23567"/>
                  </a:lnTo>
                  <a:close/>
                  <a:moveTo>
                    <a:pt x="2948" y="25953"/>
                  </a:moveTo>
                  <a:lnTo>
                    <a:pt x="2981" y="26349"/>
                  </a:lnTo>
                  <a:lnTo>
                    <a:pt x="2497" y="25327"/>
                  </a:lnTo>
                  <a:lnTo>
                    <a:pt x="2948" y="25953"/>
                  </a:lnTo>
                  <a:close/>
                  <a:moveTo>
                    <a:pt x="3014" y="26426"/>
                  </a:moveTo>
                  <a:lnTo>
                    <a:pt x="2981" y="25997"/>
                  </a:lnTo>
                  <a:lnTo>
                    <a:pt x="3762" y="26877"/>
                  </a:lnTo>
                  <a:lnTo>
                    <a:pt x="3806" y="27680"/>
                  </a:lnTo>
                  <a:close/>
                  <a:moveTo>
                    <a:pt x="3839" y="27735"/>
                  </a:moveTo>
                  <a:lnTo>
                    <a:pt x="3795" y="26910"/>
                  </a:lnTo>
                  <a:lnTo>
                    <a:pt x="4630" y="27559"/>
                  </a:lnTo>
                  <a:lnTo>
                    <a:pt x="4949" y="28857"/>
                  </a:lnTo>
                  <a:close/>
                  <a:moveTo>
                    <a:pt x="4993" y="28890"/>
                  </a:moveTo>
                  <a:lnTo>
                    <a:pt x="4674" y="27592"/>
                  </a:lnTo>
                  <a:lnTo>
                    <a:pt x="5477" y="28219"/>
                  </a:lnTo>
                  <a:lnTo>
                    <a:pt x="6038" y="29879"/>
                  </a:lnTo>
                  <a:lnTo>
                    <a:pt x="4993" y="28890"/>
                  </a:lnTo>
                  <a:close/>
                  <a:moveTo>
                    <a:pt x="6082" y="29923"/>
                  </a:moveTo>
                  <a:lnTo>
                    <a:pt x="5510" y="28241"/>
                  </a:lnTo>
                  <a:lnTo>
                    <a:pt x="6500" y="28626"/>
                  </a:lnTo>
                  <a:lnTo>
                    <a:pt x="7127" y="30748"/>
                  </a:lnTo>
                  <a:close/>
                  <a:moveTo>
                    <a:pt x="7171" y="30781"/>
                  </a:moveTo>
                  <a:lnTo>
                    <a:pt x="6533" y="28648"/>
                  </a:lnTo>
                  <a:lnTo>
                    <a:pt x="7644" y="29440"/>
                  </a:lnTo>
                  <a:lnTo>
                    <a:pt x="8039" y="31364"/>
                  </a:lnTo>
                  <a:lnTo>
                    <a:pt x="7171" y="30781"/>
                  </a:lnTo>
                  <a:close/>
                  <a:moveTo>
                    <a:pt x="8072" y="31397"/>
                  </a:moveTo>
                  <a:lnTo>
                    <a:pt x="7688" y="29461"/>
                  </a:lnTo>
                  <a:lnTo>
                    <a:pt x="8666" y="29978"/>
                  </a:lnTo>
                  <a:lnTo>
                    <a:pt x="9029" y="31782"/>
                  </a:lnTo>
                  <a:lnTo>
                    <a:pt x="8072" y="31397"/>
                  </a:lnTo>
                  <a:close/>
                  <a:moveTo>
                    <a:pt x="9876" y="31870"/>
                  </a:moveTo>
                  <a:lnTo>
                    <a:pt x="9062" y="31793"/>
                  </a:lnTo>
                  <a:lnTo>
                    <a:pt x="8699" y="29989"/>
                  </a:lnTo>
                  <a:lnTo>
                    <a:pt x="9876" y="30231"/>
                  </a:lnTo>
                  <a:lnTo>
                    <a:pt x="9876" y="31870"/>
                  </a:lnTo>
                  <a:close/>
                  <a:moveTo>
                    <a:pt x="9876" y="30198"/>
                  </a:moveTo>
                  <a:lnTo>
                    <a:pt x="8699" y="29956"/>
                  </a:lnTo>
                  <a:lnTo>
                    <a:pt x="9062" y="27955"/>
                  </a:lnTo>
                  <a:lnTo>
                    <a:pt x="9876" y="28010"/>
                  </a:lnTo>
                  <a:lnTo>
                    <a:pt x="9876" y="30198"/>
                  </a:lnTo>
                  <a:close/>
                  <a:moveTo>
                    <a:pt x="9876" y="27977"/>
                  </a:moveTo>
                  <a:lnTo>
                    <a:pt x="9062" y="27933"/>
                  </a:lnTo>
                  <a:lnTo>
                    <a:pt x="8908" y="27251"/>
                  </a:lnTo>
                  <a:lnTo>
                    <a:pt x="9876" y="27229"/>
                  </a:lnTo>
                  <a:lnTo>
                    <a:pt x="9876" y="27977"/>
                  </a:lnTo>
                  <a:close/>
                  <a:moveTo>
                    <a:pt x="9876" y="27207"/>
                  </a:moveTo>
                  <a:lnTo>
                    <a:pt x="8908" y="27229"/>
                  </a:lnTo>
                  <a:lnTo>
                    <a:pt x="8864" y="26261"/>
                  </a:lnTo>
                  <a:lnTo>
                    <a:pt x="9876" y="26338"/>
                  </a:lnTo>
                  <a:lnTo>
                    <a:pt x="9876" y="27207"/>
                  </a:lnTo>
                  <a:close/>
                  <a:moveTo>
                    <a:pt x="9876" y="26305"/>
                  </a:moveTo>
                  <a:lnTo>
                    <a:pt x="8875" y="26239"/>
                  </a:lnTo>
                  <a:lnTo>
                    <a:pt x="9106" y="25404"/>
                  </a:lnTo>
                  <a:lnTo>
                    <a:pt x="9194" y="25140"/>
                  </a:lnTo>
                  <a:lnTo>
                    <a:pt x="9876" y="25393"/>
                  </a:lnTo>
                  <a:lnTo>
                    <a:pt x="9876" y="26305"/>
                  </a:lnTo>
                  <a:close/>
                  <a:moveTo>
                    <a:pt x="9876" y="25360"/>
                  </a:moveTo>
                  <a:lnTo>
                    <a:pt x="9194" y="25107"/>
                  </a:lnTo>
                  <a:lnTo>
                    <a:pt x="9480" y="23578"/>
                  </a:lnTo>
                  <a:lnTo>
                    <a:pt x="9876" y="23567"/>
                  </a:lnTo>
                  <a:close/>
                  <a:moveTo>
                    <a:pt x="9876" y="23534"/>
                  </a:moveTo>
                  <a:lnTo>
                    <a:pt x="9480" y="23545"/>
                  </a:lnTo>
                  <a:lnTo>
                    <a:pt x="9634" y="22775"/>
                  </a:lnTo>
                  <a:lnTo>
                    <a:pt x="9876" y="22907"/>
                  </a:lnTo>
                  <a:lnTo>
                    <a:pt x="9876" y="23545"/>
                  </a:lnTo>
                  <a:close/>
                  <a:moveTo>
                    <a:pt x="9876" y="22863"/>
                  </a:moveTo>
                  <a:lnTo>
                    <a:pt x="9634" y="22742"/>
                  </a:lnTo>
                  <a:lnTo>
                    <a:pt x="9348" y="22225"/>
                  </a:lnTo>
                  <a:lnTo>
                    <a:pt x="9876" y="22577"/>
                  </a:lnTo>
                  <a:close/>
                  <a:moveTo>
                    <a:pt x="9876" y="22544"/>
                  </a:moveTo>
                  <a:lnTo>
                    <a:pt x="9337" y="22181"/>
                  </a:lnTo>
                  <a:lnTo>
                    <a:pt x="9876" y="22005"/>
                  </a:lnTo>
                  <a:lnTo>
                    <a:pt x="9876" y="22533"/>
                  </a:lnTo>
                  <a:close/>
                  <a:moveTo>
                    <a:pt x="9876" y="21972"/>
                  </a:moveTo>
                  <a:lnTo>
                    <a:pt x="9315" y="22159"/>
                  </a:lnTo>
                  <a:lnTo>
                    <a:pt x="8919" y="21445"/>
                  </a:lnTo>
                  <a:lnTo>
                    <a:pt x="9876" y="21104"/>
                  </a:lnTo>
                  <a:lnTo>
                    <a:pt x="9876" y="21972"/>
                  </a:lnTo>
                  <a:close/>
                  <a:moveTo>
                    <a:pt x="9876" y="21071"/>
                  </a:moveTo>
                  <a:lnTo>
                    <a:pt x="8908" y="21412"/>
                  </a:lnTo>
                  <a:lnTo>
                    <a:pt x="8754" y="20741"/>
                  </a:lnTo>
                  <a:lnTo>
                    <a:pt x="9876" y="20576"/>
                  </a:lnTo>
                  <a:lnTo>
                    <a:pt x="9876" y="21071"/>
                  </a:lnTo>
                  <a:close/>
                  <a:moveTo>
                    <a:pt x="9876" y="20543"/>
                  </a:moveTo>
                  <a:lnTo>
                    <a:pt x="8754" y="20719"/>
                  </a:lnTo>
                  <a:lnTo>
                    <a:pt x="8864" y="20026"/>
                  </a:lnTo>
                  <a:lnTo>
                    <a:pt x="9876" y="19608"/>
                  </a:lnTo>
                  <a:lnTo>
                    <a:pt x="9876" y="20543"/>
                  </a:lnTo>
                  <a:close/>
                  <a:moveTo>
                    <a:pt x="9876" y="19586"/>
                  </a:moveTo>
                  <a:lnTo>
                    <a:pt x="8864" y="19993"/>
                  </a:lnTo>
                  <a:lnTo>
                    <a:pt x="9106" y="18508"/>
                  </a:lnTo>
                  <a:lnTo>
                    <a:pt x="9876" y="18508"/>
                  </a:lnTo>
                  <a:close/>
                  <a:moveTo>
                    <a:pt x="9876" y="18475"/>
                  </a:moveTo>
                  <a:lnTo>
                    <a:pt x="9106" y="18475"/>
                  </a:lnTo>
                  <a:lnTo>
                    <a:pt x="8941" y="16925"/>
                  </a:lnTo>
                  <a:lnTo>
                    <a:pt x="9876" y="16716"/>
                  </a:lnTo>
                  <a:close/>
                  <a:moveTo>
                    <a:pt x="9876" y="16683"/>
                  </a:moveTo>
                  <a:lnTo>
                    <a:pt x="8941" y="16903"/>
                  </a:lnTo>
                  <a:lnTo>
                    <a:pt x="8996" y="15946"/>
                  </a:lnTo>
                  <a:lnTo>
                    <a:pt x="9876" y="15715"/>
                  </a:lnTo>
                  <a:lnTo>
                    <a:pt x="9876" y="16683"/>
                  </a:lnTo>
                  <a:close/>
                  <a:moveTo>
                    <a:pt x="9876" y="15682"/>
                  </a:moveTo>
                  <a:lnTo>
                    <a:pt x="8996" y="15913"/>
                  </a:lnTo>
                  <a:lnTo>
                    <a:pt x="9106" y="14780"/>
                  </a:lnTo>
                  <a:lnTo>
                    <a:pt x="9876" y="14231"/>
                  </a:lnTo>
                  <a:close/>
                  <a:moveTo>
                    <a:pt x="9876" y="14198"/>
                  </a:moveTo>
                  <a:lnTo>
                    <a:pt x="9106" y="14747"/>
                  </a:lnTo>
                  <a:lnTo>
                    <a:pt x="8622" y="13208"/>
                  </a:lnTo>
                  <a:lnTo>
                    <a:pt x="9876" y="12856"/>
                  </a:lnTo>
                  <a:lnTo>
                    <a:pt x="9876" y="14198"/>
                  </a:lnTo>
                  <a:close/>
                  <a:moveTo>
                    <a:pt x="9876" y="12823"/>
                  </a:moveTo>
                  <a:lnTo>
                    <a:pt x="8611" y="13186"/>
                  </a:lnTo>
                  <a:lnTo>
                    <a:pt x="8369" y="12405"/>
                  </a:lnTo>
                  <a:lnTo>
                    <a:pt x="9876" y="12251"/>
                  </a:lnTo>
                  <a:close/>
                  <a:moveTo>
                    <a:pt x="9876" y="12218"/>
                  </a:moveTo>
                  <a:lnTo>
                    <a:pt x="8369" y="12372"/>
                  </a:lnTo>
                  <a:lnTo>
                    <a:pt x="9106" y="9887"/>
                  </a:lnTo>
                  <a:lnTo>
                    <a:pt x="9876" y="9601"/>
                  </a:lnTo>
                  <a:lnTo>
                    <a:pt x="9876" y="12218"/>
                  </a:lnTo>
                  <a:close/>
                  <a:moveTo>
                    <a:pt x="9876" y="9568"/>
                  </a:moveTo>
                  <a:lnTo>
                    <a:pt x="9106" y="9854"/>
                  </a:lnTo>
                  <a:lnTo>
                    <a:pt x="9040" y="7665"/>
                  </a:lnTo>
                  <a:lnTo>
                    <a:pt x="9876" y="7643"/>
                  </a:lnTo>
                  <a:lnTo>
                    <a:pt x="9876" y="9568"/>
                  </a:lnTo>
                  <a:close/>
                  <a:moveTo>
                    <a:pt x="9876" y="7610"/>
                  </a:moveTo>
                  <a:lnTo>
                    <a:pt x="9040" y="7643"/>
                  </a:lnTo>
                  <a:lnTo>
                    <a:pt x="8974" y="5444"/>
                  </a:lnTo>
                  <a:lnTo>
                    <a:pt x="9876" y="5378"/>
                  </a:lnTo>
                  <a:close/>
                  <a:moveTo>
                    <a:pt x="9876" y="5356"/>
                  </a:moveTo>
                  <a:lnTo>
                    <a:pt x="8974" y="5411"/>
                  </a:lnTo>
                  <a:lnTo>
                    <a:pt x="8875" y="1914"/>
                  </a:lnTo>
                  <a:lnTo>
                    <a:pt x="9876" y="1881"/>
                  </a:lnTo>
                  <a:lnTo>
                    <a:pt x="9876" y="5356"/>
                  </a:lnTo>
                  <a:close/>
                  <a:moveTo>
                    <a:pt x="9876" y="1848"/>
                  </a:moveTo>
                  <a:lnTo>
                    <a:pt x="8875" y="1892"/>
                  </a:lnTo>
                  <a:lnTo>
                    <a:pt x="8820" y="44"/>
                  </a:lnTo>
                  <a:lnTo>
                    <a:pt x="9876" y="22"/>
                  </a:lnTo>
                  <a:lnTo>
                    <a:pt x="9876" y="1848"/>
                  </a:lnTo>
                  <a:close/>
                  <a:moveTo>
                    <a:pt x="19751" y="12504"/>
                  </a:moveTo>
                  <a:lnTo>
                    <a:pt x="19092" y="11954"/>
                  </a:lnTo>
                  <a:lnTo>
                    <a:pt x="19224" y="10415"/>
                  </a:lnTo>
                  <a:cubicBezTo>
                    <a:pt x="19410" y="10568"/>
                    <a:pt x="19685" y="10810"/>
                    <a:pt x="19696" y="10843"/>
                  </a:cubicBezTo>
                  <a:cubicBezTo>
                    <a:pt x="19707" y="10843"/>
                    <a:pt x="19707" y="10854"/>
                    <a:pt x="19707" y="10854"/>
                  </a:cubicBezTo>
                  <a:close/>
                  <a:moveTo>
                    <a:pt x="18355" y="9678"/>
                  </a:moveTo>
                  <a:lnTo>
                    <a:pt x="17211" y="8952"/>
                  </a:lnTo>
                  <a:lnTo>
                    <a:pt x="17299" y="7038"/>
                  </a:lnTo>
                  <a:lnTo>
                    <a:pt x="18454" y="7830"/>
                  </a:lnTo>
                  <a:lnTo>
                    <a:pt x="18355" y="9678"/>
                  </a:lnTo>
                  <a:close/>
                  <a:moveTo>
                    <a:pt x="18487" y="7863"/>
                  </a:moveTo>
                  <a:lnTo>
                    <a:pt x="19202" y="8512"/>
                  </a:lnTo>
                  <a:lnTo>
                    <a:pt x="19202" y="10349"/>
                  </a:lnTo>
                  <a:lnTo>
                    <a:pt x="18388" y="9700"/>
                  </a:lnTo>
                  <a:close/>
                  <a:moveTo>
                    <a:pt x="12361" y="26569"/>
                  </a:moveTo>
                  <a:lnTo>
                    <a:pt x="12262" y="26052"/>
                  </a:lnTo>
                  <a:lnTo>
                    <a:pt x="13527" y="26074"/>
                  </a:lnTo>
                  <a:lnTo>
                    <a:pt x="12361" y="26569"/>
                  </a:lnTo>
                  <a:close/>
                  <a:moveTo>
                    <a:pt x="13516" y="26107"/>
                  </a:moveTo>
                  <a:lnTo>
                    <a:pt x="12196" y="27273"/>
                  </a:lnTo>
                  <a:lnTo>
                    <a:pt x="12361" y="26602"/>
                  </a:lnTo>
                  <a:close/>
                  <a:moveTo>
                    <a:pt x="12251" y="26019"/>
                  </a:moveTo>
                  <a:lnTo>
                    <a:pt x="11668" y="25327"/>
                  </a:lnTo>
                  <a:lnTo>
                    <a:pt x="12471" y="25689"/>
                  </a:lnTo>
                  <a:lnTo>
                    <a:pt x="13494" y="26041"/>
                  </a:lnTo>
                  <a:close/>
                  <a:moveTo>
                    <a:pt x="12471" y="25656"/>
                  </a:moveTo>
                  <a:lnTo>
                    <a:pt x="11625" y="25283"/>
                  </a:lnTo>
                  <a:lnTo>
                    <a:pt x="11559" y="23732"/>
                  </a:lnTo>
                  <a:lnTo>
                    <a:pt x="12405" y="24172"/>
                  </a:lnTo>
                  <a:lnTo>
                    <a:pt x="13340" y="24579"/>
                  </a:lnTo>
                  <a:lnTo>
                    <a:pt x="13571" y="26041"/>
                  </a:lnTo>
                  <a:lnTo>
                    <a:pt x="12471" y="25656"/>
                  </a:lnTo>
                  <a:close/>
                  <a:moveTo>
                    <a:pt x="16584" y="14417"/>
                  </a:moveTo>
                  <a:lnTo>
                    <a:pt x="17717" y="14758"/>
                  </a:lnTo>
                  <a:lnTo>
                    <a:pt x="17464" y="15033"/>
                  </a:lnTo>
                  <a:close/>
                  <a:moveTo>
                    <a:pt x="17618" y="15550"/>
                  </a:moveTo>
                  <a:lnTo>
                    <a:pt x="17156" y="15616"/>
                  </a:lnTo>
                  <a:lnTo>
                    <a:pt x="17167" y="15275"/>
                  </a:lnTo>
                  <a:lnTo>
                    <a:pt x="17453" y="15077"/>
                  </a:lnTo>
                  <a:close/>
                  <a:moveTo>
                    <a:pt x="17442" y="15055"/>
                  </a:moveTo>
                  <a:lnTo>
                    <a:pt x="17145" y="15242"/>
                  </a:lnTo>
                  <a:lnTo>
                    <a:pt x="16397" y="14626"/>
                  </a:lnTo>
                  <a:lnTo>
                    <a:pt x="16518" y="14406"/>
                  </a:lnTo>
                  <a:lnTo>
                    <a:pt x="17442" y="15055"/>
                  </a:lnTo>
                  <a:close/>
                  <a:moveTo>
                    <a:pt x="15495" y="11756"/>
                  </a:moveTo>
                  <a:lnTo>
                    <a:pt x="15430" y="12845"/>
                  </a:lnTo>
                  <a:lnTo>
                    <a:pt x="14528" y="12911"/>
                  </a:lnTo>
                  <a:lnTo>
                    <a:pt x="14407" y="11877"/>
                  </a:lnTo>
                  <a:close/>
                  <a:moveTo>
                    <a:pt x="14407" y="11844"/>
                  </a:moveTo>
                  <a:lnTo>
                    <a:pt x="14253" y="10579"/>
                  </a:lnTo>
                  <a:lnTo>
                    <a:pt x="15572" y="10568"/>
                  </a:lnTo>
                  <a:lnTo>
                    <a:pt x="15495" y="11734"/>
                  </a:lnTo>
                  <a:close/>
                  <a:moveTo>
                    <a:pt x="12977" y="21764"/>
                  </a:moveTo>
                  <a:lnTo>
                    <a:pt x="12471" y="21434"/>
                  </a:lnTo>
                  <a:lnTo>
                    <a:pt x="13153" y="21071"/>
                  </a:lnTo>
                  <a:lnTo>
                    <a:pt x="13692" y="21643"/>
                  </a:lnTo>
                  <a:close/>
                  <a:moveTo>
                    <a:pt x="13714" y="21665"/>
                  </a:moveTo>
                  <a:lnTo>
                    <a:pt x="13901" y="22335"/>
                  </a:lnTo>
                  <a:lnTo>
                    <a:pt x="13021" y="21786"/>
                  </a:lnTo>
                  <a:close/>
                  <a:moveTo>
                    <a:pt x="12570" y="19135"/>
                  </a:moveTo>
                  <a:lnTo>
                    <a:pt x="11987" y="18838"/>
                  </a:lnTo>
                  <a:lnTo>
                    <a:pt x="11998" y="17618"/>
                  </a:lnTo>
                  <a:lnTo>
                    <a:pt x="12768" y="17915"/>
                  </a:lnTo>
                  <a:close/>
                  <a:moveTo>
                    <a:pt x="12790" y="17937"/>
                  </a:moveTo>
                  <a:lnTo>
                    <a:pt x="13791" y="18486"/>
                  </a:lnTo>
                  <a:lnTo>
                    <a:pt x="13318" y="19509"/>
                  </a:lnTo>
                  <a:lnTo>
                    <a:pt x="12603" y="19146"/>
                  </a:lnTo>
                  <a:lnTo>
                    <a:pt x="12790" y="17937"/>
                  </a:lnTo>
                  <a:close/>
                  <a:moveTo>
                    <a:pt x="12592" y="19179"/>
                  </a:moveTo>
                  <a:lnTo>
                    <a:pt x="13296" y="19531"/>
                  </a:lnTo>
                  <a:lnTo>
                    <a:pt x="12779" y="20642"/>
                  </a:lnTo>
                  <a:lnTo>
                    <a:pt x="12372" y="20499"/>
                  </a:lnTo>
                  <a:lnTo>
                    <a:pt x="12592" y="19179"/>
                  </a:lnTo>
                  <a:close/>
                  <a:moveTo>
                    <a:pt x="12779" y="20686"/>
                  </a:moveTo>
                  <a:lnTo>
                    <a:pt x="13131" y="21049"/>
                  </a:lnTo>
                  <a:lnTo>
                    <a:pt x="12460" y="21401"/>
                  </a:lnTo>
                  <a:lnTo>
                    <a:pt x="12438" y="21038"/>
                  </a:lnTo>
                  <a:close/>
                  <a:moveTo>
                    <a:pt x="12757" y="20664"/>
                  </a:moveTo>
                  <a:lnTo>
                    <a:pt x="12438" y="21005"/>
                  </a:lnTo>
                  <a:lnTo>
                    <a:pt x="12383" y="20532"/>
                  </a:lnTo>
                  <a:close/>
                  <a:moveTo>
                    <a:pt x="12449" y="21456"/>
                  </a:moveTo>
                  <a:lnTo>
                    <a:pt x="12933" y="21775"/>
                  </a:lnTo>
                  <a:lnTo>
                    <a:pt x="12251" y="21895"/>
                  </a:lnTo>
                  <a:close/>
                  <a:moveTo>
                    <a:pt x="12801" y="20653"/>
                  </a:moveTo>
                  <a:lnTo>
                    <a:pt x="13329" y="19542"/>
                  </a:lnTo>
                  <a:lnTo>
                    <a:pt x="14220" y="19993"/>
                  </a:lnTo>
                  <a:lnTo>
                    <a:pt x="13164" y="21038"/>
                  </a:lnTo>
                  <a:lnTo>
                    <a:pt x="12801" y="20664"/>
                  </a:lnTo>
                  <a:close/>
                  <a:moveTo>
                    <a:pt x="13340" y="19520"/>
                  </a:moveTo>
                  <a:lnTo>
                    <a:pt x="13824" y="18497"/>
                  </a:lnTo>
                  <a:lnTo>
                    <a:pt x="15034" y="19179"/>
                  </a:lnTo>
                  <a:lnTo>
                    <a:pt x="14242" y="19971"/>
                  </a:lnTo>
                  <a:close/>
                  <a:moveTo>
                    <a:pt x="12801" y="17904"/>
                  </a:moveTo>
                  <a:lnTo>
                    <a:pt x="12790" y="17486"/>
                  </a:lnTo>
                  <a:lnTo>
                    <a:pt x="13758" y="17948"/>
                  </a:lnTo>
                  <a:lnTo>
                    <a:pt x="13802" y="18453"/>
                  </a:lnTo>
                  <a:close/>
                  <a:moveTo>
                    <a:pt x="15331" y="14549"/>
                  </a:moveTo>
                  <a:lnTo>
                    <a:pt x="14693" y="14593"/>
                  </a:lnTo>
                  <a:lnTo>
                    <a:pt x="14682" y="14362"/>
                  </a:lnTo>
                  <a:lnTo>
                    <a:pt x="15419" y="14274"/>
                  </a:lnTo>
                  <a:lnTo>
                    <a:pt x="15342" y="14549"/>
                  </a:lnTo>
                  <a:close/>
                  <a:moveTo>
                    <a:pt x="15364" y="14582"/>
                  </a:moveTo>
                  <a:lnTo>
                    <a:pt x="16177" y="14923"/>
                  </a:lnTo>
                  <a:lnTo>
                    <a:pt x="16056" y="15110"/>
                  </a:lnTo>
                  <a:lnTo>
                    <a:pt x="15342" y="14824"/>
                  </a:lnTo>
                  <a:close/>
                  <a:moveTo>
                    <a:pt x="15331" y="14582"/>
                  </a:moveTo>
                  <a:lnTo>
                    <a:pt x="15309" y="14813"/>
                  </a:lnTo>
                  <a:lnTo>
                    <a:pt x="14693" y="14846"/>
                  </a:lnTo>
                  <a:lnTo>
                    <a:pt x="14693" y="14626"/>
                  </a:lnTo>
                  <a:lnTo>
                    <a:pt x="15331" y="14582"/>
                  </a:lnTo>
                  <a:close/>
                  <a:moveTo>
                    <a:pt x="14682" y="14879"/>
                  </a:moveTo>
                  <a:lnTo>
                    <a:pt x="15320" y="14846"/>
                  </a:lnTo>
                  <a:lnTo>
                    <a:pt x="16056" y="15143"/>
                  </a:lnTo>
                  <a:lnTo>
                    <a:pt x="16430" y="15517"/>
                  </a:lnTo>
                  <a:lnTo>
                    <a:pt x="15759" y="15979"/>
                  </a:lnTo>
                  <a:lnTo>
                    <a:pt x="14737" y="16210"/>
                  </a:lnTo>
                  <a:lnTo>
                    <a:pt x="13978" y="16232"/>
                  </a:lnTo>
                  <a:lnTo>
                    <a:pt x="13274" y="16100"/>
                  </a:lnTo>
                  <a:lnTo>
                    <a:pt x="12900" y="15814"/>
                  </a:lnTo>
                  <a:lnTo>
                    <a:pt x="13087" y="15374"/>
                  </a:lnTo>
                  <a:lnTo>
                    <a:pt x="13978" y="15011"/>
                  </a:lnTo>
                  <a:lnTo>
                    <a:pt x="14682" y="14868"/>
                  </a:lnTo>
                  <a:close/>
                  <a:moveTo>
                    <a:pt x="12768" y="15803"/>
                  </a:moveTo>
                  <a:lnTo>
                    <a:pt x="13010" y="15473"/>
                  </a:lnTo>
                  <a:lnTo>
                    <a:pt x="12867" y="15803"/>
                  </a:lnTo>
                  <a:lnTo>
                    <a:pt x="12768" y="15803"/>
                  </a:lnTo>
                  <a:close/>
                  <a:moveTo>
                    <a:pt x="12812" y="15836"/>
                  </a:moveTo>
                  <a:lnTo>
                    <a:pt x="12757" y="15869"/>
                  </a:lnTo>
                  <a:lnTo>
                    <a:pt x="12757" y="15836"/>
                  </a:lnTo>
                  <a:lnTo>
                    <a:pt x="12812" y="15836"/>
                  </a:lnTo>
                  <a:close/>
                  <a:moveTo>
                    <a:pt x="12735" y="15803"/>
                  </a:moveTo>
                  <a:lnTo>
                    <a:pt x="12581" y="15814"/>
                  </a:lnTo>
                  <a:lnTo>
                    <a:pt x="12570" y="15814"/>
                  </a:lnTo>
                  <a:lnTo>
                    <a:pt x="12977" y="15286"/>
                  </a:lnTo>
                  <a:lnTo>
                    <a:pt x="13054" y="15363"/>
                  </a:lnTo>
                  <a:lnTo>
                    <a:pt x="12735" y="15814"/>
                  </a:lnTo>
                  <a:close/>
                  <a:moveTo>
                    <a:pt x="12581" y="15836"/>
                  </a:moveTo>
                  <a:lnTo>
                    <a:pt x="12724" y="15836"/>
                  </a:lnTo>
                  <a:lnTo>
                    <a:pt x="12724" y="15880"/>
                  </a:lnTo>
                  <a:lnTo>
                    <a:pt x="12548" y="15968"/>
                  </a:lnTo>
                  <a:lnTo>
                    <a:pt x="12548" y="15847"/>
                  </a:lnTo>
                  <a:lnTo>
                    <a:pt x="12581" y="15847"/>
                  </a:lnTo>
                  <a:close/>
                  <a:moveTo>
                    <a:pt x="12889" y="16793"/>
                  </a:moveTo>
                  <a:lnTo>
                    <a:pt x="13736" y="17233"/>
                  </a:lnTo>
                  <a:lnTo>
                    <a:pt x="13725" y="17486"/>
                  </a:lnTo>
                  <a:lnTo>
                    <a:pt x="12834" y="17046"/>
                  </a:lnTo>
                  <a:close/>
                  <a:moveTo>
                    <a:pt x="12878" y="16738"/>
                  </a:moveTo>
                  <a:lnTo>
                    <a:pt x="12361" y="16166"/>
                  </a:lnTo>
                  <a:lnTo>
                    <a:pt x="12526" y="16012"/>
                  </a:lnTo>
                  <a:lnTo>
                    <a:pt x="12977" y="16507"/>
                  </a:lnTo>
                  <a:close/>
                  <a:moveTo>
                    <a:pt x="12900" y="16760"/>
                  </a:moveTo>
                  <a:lnTo>
                    <a:pt x="13010" y="16518"/>
                  </a:lnTo>
                  <a:lnTo>
                    <a:pt x="13758" y="16826"/>
                  </a:lnTo>
                  <a:lnTo>
                    <a:pt x="13736" y="17200"/>
                  </a:lnTo>
                  <a:lnTo>
                    <a:pt x="12900" y="16760"/>
                  </a:lnTo>
                  <a:close/>
                  <a:moveTo>
                    <a:pt x="12999" y="16474"/>
                  </a:moveTo>
                  <a:lnTo>
                    <a:pt x="12559" y="15990"/>
                  </a:lnTo>
                  <a:lnTo>
                    <a:pt x="12735" y="15902"/>
                  </a:lnTo>
                  <a:lnTo>
                    <a:pt x="13120" y="16298"/>
                  </a:lnTo>
                  <a:lnTo>
                    <a:pt x="12999" y="16474"/>
                  </a:lnTo>
                  <a:close/>
                  <a:moveTo>
                    <a:pt x="12757" y="15891"/>
                  </a:moveTo>
                  <a:lnTo>
                    <a:pt x="12878" y="15836"/>
                  </a:lnTo>
                  <a:lnTo>
                    <a:pt x="13252" y="16122"/>
                  </a:lnTo>
                  <a:lnTo>
                    <a:pt x="13142" y="16276"/>
                  </a:lnTo>
                  <a:lnTo>
                    <a:pt x="12757" y="15891"/>
                  </a:lnTo>
                  <a:close/>
                  <a:moveTo>
                    <a:pt x="13274" y="16133"/>
                  </a:moveTo>
                  <a:lnTo>
                    <a:pt x="13956" y="16265"/>
                  </a:lnTo>
                  <a:lnTo>
                    <a:pt x="13835" y="16474"/>
                  </a:lnTo>
                  <a:lnTo>
                    <a:pt x="13164" y="16287"/>
                  </a:lnTo>
                  <a:lnTo>
                    <a:pt x="13274" y="16133"/>
                  </a:lnTo>
                  <a:close/>
                  <a:moveTo>
                    <a:pt x="13989" y="16265"/>
                  </a:moveTo>
                  <a:lnTo>
                    <a:pt x="14726" y="16232"/>
                  </a:lnTo>
                  <a:lnTo>
                    <a:pt x="14770" y="16507"/>
                  </a:lnTo>
                  <a:lnTo>
                    <a:pt x="13868" y="16474"/>
                  </a:lnTo>
                  <a:close/>
                  <a:moveTo>
                    <a:pt x="14748" y="16232"/>
                  </a:moveTo>
                  <a:lnTo>
                    <a:pt x="15759" y="16012"/>
                  </a:lnTo>
                  <a:lnTo>
                    <a:pt x="15979" y="16243"/>
                  </a:lnTo>
                  <a:lnTo>
                    <a:pt x="14803" y="16507"/>
                  </a:lnTo>
                  <a:close/>
                  <a:moveTo>
                    <a:pt x="14671" y="14846"/>
                  </a:moveTo>
                  <a:lnTo>
                    <a:pt x="13989" y="14978"/>
                  </a:lnTo>
                  <a:lnTo>
                    <a:pt x="13934" y="14824"/>
                  </a:lnTo>
                  <a:lnTo>
                    <a:pt x="13934" y="14813"/>
                  </a:lnTo>
                  <a:lnTo>
                    <a:pt x="14671" y="14626"/>
                  </a:lnTo>
                  <a:lnTo>
                    <a:pt x="14671" y="14846"/>
                  </a:lnTo>
                  <a:close/>
                  <a:moveTo>
                    <a:pt x="13956" y="14989"/>
                  </a:moveTo>
                  <a:lnTo>
                    <a:pt x="13087" y="15341"/>
                  </a:lnTo>
                  <a:lnTo>
                    <a:pt x="12999" y="15264"/>
                  </a:lnTo>
                  <a:lnTo>
                    <a:pt x="13901" y="14824"/>
                  </a:lnTo>
                  <a:lnTo>
                    <a:pt x="13901" y="14835"/>
                  </a:lnTo>
                  <a:lnTo>
                    <a:pt x="13956" y="14989"/>
                  </a:lnTo>
                  <a:close/>
                  <a:moveTo>
                    <a:pt x="12977" y="15242"/>
                  </a:moveTo>
                  <a:lnTo>
                    <a:pt x="12834" y="15132"/>
                  </a:lnTo>
                  <a:lnTo>
                    <a:pt x="13813" y="14615"/>
                  </a:lnTo>
                  <a:lnTo>
                    <a:pt x="13890" y="14802"/>
                  </a:lnTo>
                  <a:lnTo>
                    <a:pt x="12977" y="15242"/>
                  </a:lnTo>
                  <a:close/>
                  <a:moveTo>
                    <a:pt x="12955" y="15264"/>
                  </a:moveTo>
                  <a:lnTo>
                    <a:pt x="12526" y="15814"/>
                  </a:lnTo>
                  <a:lnTo>
                    <a:pt x="12339" y="15814"/>
                  </a:lnTo>
                  <a:lnTo>
                    <a:pt x="12812" y="15154"/>
                  </a:lnTo>
                  <a:close/>
                  <a:moveTo>
                    <a:pt x="12526" y="15836"/>
                  </a:moveTo>
                  <a:lnTo>
                    <a:pt x="12515" y="15979"/>
                  </a:lnTo>
                  <a:lnTo>
                    <a:pt x="12350" y="16133"/>
                  </a:lnTo>
                  <a:lnTo>
                    <a:pt x="12328" y="15836"/>
                  </a:lnTo>
                  <a:lnTo>
                    <a:pt x="12526" y="15836"/>
                  </a:lnTo>
                  <a:close/>
                  <a:moveTo>
                    <a:pt x="12339" y="16177"/>
                  </a:moveTo>
                  <a:lnTo>
                    <a:pt x="12867" y="16771"/>
                  </a:lnTo>
                  <a:lnTo>
                    <a:pt x="12812" y="17024"/>
                  </a:lnTo>
                  <a:lnTo>
                    <a:pt x="12174" y="16320"/>
                  </a:lnTo>
                  <a:close/>
                  <a:moveTo>
                    <a:pt x="12834" y="17079"/>
                  </a:moveTo>
                  <a:lnTo>
                    <a:pt x="13736" y="17519"/>
                  </a:lnTo>
                  <a:lnTo>
                    <a:pt x="13758" y="17915"/>
                  </a:lnTo>
                  <a:lnTo>
                    <a:pt x="12790" y="17453"/>
                  </a:lnTo>
                  <a:lnTo>
                    <a:pt x="12834" y="17079"/>
                  </a:lnTo>
                  <a:close/>
                  <a:moveTo>
                    <a:pt x="13021" y="16496"/>
                  </a:moveTo>
                  <a:lnTo>
                    <a:pt x="13153" y="16309"/>
                  </a:lnTo>
                  <a:lnTo>
                    <a:pt x="13835" y="16496"/>
                  </a:lnTo>
                  <a:lnTo>
                    <a:pt x="13769" y="16793"/>
                  </a:lnTo>
                  <a:lnTo>
                    <a:pt x="13021" y="16496"/>
                  </a:lnTo>
                  <a:close/>
                  <a:moveTo>
                    <a:pt x="13769" y="17244"/>
                  </a:moveTo>
                  <a:lnTo>
                    <a:pt x="13769" y="17244"/>
                  </a:lnTo>
                  <a:cubicBezTo>
                    <a:pt x="13769" y="17244"/>
                    <a:pt x="13769" y="17244"/>
                    <a:pt x="13780" y="17244"/>
                  </a:cubicBezTo>
                  <a:lnTo>
                    <a:pt x="14803" y="17442"/>
                  </a:lnTo>
                  <a:lnTo>
                    <a:pt x="14858" y="17827"/>
                  </a:lnTo>
                  <a:lnTo>
                    <a:pt x="13758" y="17497"/>
                  </a:lnTo>
                  <a:close/>
                  <a:moveTo>
                    <a:pt x="13780" y="17222"/>
                  </a:moveTo>
                  <a:lnTo>
                    <a:pt x="13769" y="17211"/>
                  </a:lnTo>
                  <a:lnTo>
                    <a:pt x="13791" y="16837"/>
                  </a:lnTo>
                  <a:lnTo>
                    <a:pt x="14726" y="16958"/>
                  </a:lnTo>
                  <a:lnTo>
                    <a:pt x="14792" y="17409"/>
                  </a:lnTo>
                  <a:close/>
                  <a:moveTo>
                    <a:pt x="13791" y="16804"/>
                  </a:moveTo>
                  <a:lnTo>
                    <a:pt x="13857" y="16507"/>
                  </a:lnTo>
                  <a:lnTo>
                    <a:pt x="14781" y="16540"/>
                  </a:lnTo>
                  <a:lnTo>
                    <a:pt x="14726" y="16936"/>
                  </a:lnTo>
                  <a:lnTo>
                    <a:pt x="13791" y="16804"/>
                  </a:lnTo>
                  <a:close/>
                  <a:moveTo>
                    <a:pt x="14803" y="16540"/>
                  </a:moveTo>
                  <a:lnTo>
                    <a:pt x="15990" y="16276"/>
                  </a:lnTo>
                  <a:lnTo>
                    <a:pt x="15935" y="16727"/>
                  </a:lnTo>
                  <a:lnTo>
                    <a:pt x="14748" y="16936"/>
                  </a:lnTo>
                  <a:close/>
                  <a:moveTo>
                    <a:pt x="15792" y="15990"/>
                  </a:moveTo>
                  <a:lnTo>
                    <a:pt x="16452" y="15539"/>
                  </a:lnTo>
                  <a:lnTo>
                    <a:pt x="16760" y="15649"/>
                  </a:lnTo>
                  <a:lnTo>
                    <a:pt x="16012" y="16232"/>
                  </a:lnTo>
                  <a:close/>
                  <a:moveTo>
                    <a:pt x="16485" y="15517"/>
                  </a:moveTo>
                  <a:lnTo>
                    <a:pt x="16771" y="15363"/>
                  </a:lnTo>
                  <a:lnTo>
                    <a:pt x="16771" y="15616"/>
                  </a:lnTo>
                  <a:close/>
                  <a:moveTo>
                    <a:pt x="16452" y="15506"/>
                  </a:moveTo>
                  <a:lnTo>
                    <a:pt x="16078" y="15121"/>
                  </a:lnTo>
                  <a:lnTo>
                    <a:pt x="16210" y="14934"/>
                  </a:lnTo>
                  <a:lnTo>
                    <a:pt x="16760" y="15341"/>
                  </a:lnTo>
                  <a:close/>
                  <a:moveTo>
                    <a:pt x="16199" y="14901"/>
                  </a:moveTo>
                  <a:lnTo>
                    <a:pt x="15364" y="14549"/>
                  </a:lnTo>
                  <a:lnTo>
                    <a:pt x="15441" y="14274"/>
                  </a:lnTo>
                  <a:lnTo>
                    <a:pt x="16364" y="14637"/>
                  </a:lnTo>
                  <a:close/>
                  <a:moveTo>
                    <a:pt x="15430" y="14242"/>
                  </a:moveTo>
                  <a:lnTo>
                    <a:pt x="14682" y="14329"/>
                  </a:lnTo>
                  <a:lnTo>
                    <a:pt x="14660" y="14099"/>
                  </a:lnTo>
                  <a:lnTo>
                    <a:pt x="15517" y="14000"/>
                  </a:lnTo>
                  <a:close/>
                  <a:moveTo>
                    <a:pt x="14671" y="14593"/>
                  </a:moveTo>
                  <a:lnTo>
                    <a:pt x="13912" y="14791"/>
                  </a:lnTo>
                  <a:lnTo>
                    <a:pt x="13846" y="14604"/>
                  </a:lnTo>
                  <a:lnTo>
                    <a:pt x="14649" y="14362"/>
                  </a:lnTo>
                  <a:close/>
                  <a:moveTo>
                    <a:pt x="13835" y="14571"/>
                  </a:moveTo>
                  <a:lnTo>
                    <a:pt x="13736" y="14406"/>
                  </a:lnTo>
                  <a:lnTo>
                    <a:pt x="14638" y="14110"/>
                  </a:lnTo>
                  <a:lnTo>
                    <a:pt x="14649" y="14340"/>
                  </a:lnTo>
                  <a:lnTo>
                    <a:pt x="13835" y="14582"/>
                  </a:lnTo>
                  <a:close/>
                  <a:moveTo>
                    <a:pt x="13725" y="14384"/>
                  </a:moveTo>
                  <a:lnTo>
                    <a:pt x="13736" y="13670"/>
                  </a:lnTo>
                  <a:lnTo>
                    <a:pt x="14561" y="13439"/>
                  </a:lnTo>
                  <a:lnTo>
                    <a:pt x="14638" y="14077"/>
                  </a:lnTo>
                  <a:close/>
                  <a:moveTo>
                    <a:pt x="13802" y="14582"/>
                  </a:moveTo>
                  <a:lnTo>
                    <a:pt x="12801" y="15110"/>
                  </a:lnTo>
                  <a:lnTo>
                    <a:pt x="12614" y="15055"/>
                  </a:lnTo>
                  <a:lnTo>
                    <a:pt x="13703" y="14417"/>
                  </a:lnTo>
                  <a:lnTo>
                    <a:pt x="13802" y="14582"/>
                  </a:lnTo>
                  <a:close/>
                  <a:moveTo>
                    <a:pt x="12779" y="15132"/>
                  </a:moveTo>
                  <a:lnTo>
                    <a:pt x="12295" y="15803"/>
                  </a:lnTo>
                  <a:lnTo>
                    <a:pt x="12075" y="15803"/>
                  </a:lnTo>
                  <a:lnTo>
                    <a:pt x="12592" y="15077"/>
                  </a:lnTo>
                  <a:lnTo>
                    <a:pt x="12779" y="15132"/>
                  </a:lnTo>
                  <a:close/>
                  <a:moveTo>
                    <a:pt x="12295" y="15836"/>
                  </a:moveTo>
                  <a:lnTo>
                    <a:pt x="12328" y="16155"/>
                  </a:lnTo>
                  <a:lnTo>
                    <a:pt x="12163" y="16298"/>
                  </a:lnTo>
                  <a:lnTo>
                    <a:pt x="12064" y="15836"/>
                  </a:lnTo>
                  <a:lnTo>
                    <a:pt x="12295" y="15836"/>
                  </a:lnTo>
                  <a:close/>
                  <a:moveTo>
                    <a:pt x="12812" y="17057"/>
                  </a:moveTo>
                  <a:lnTo>
                    <a:pt x="12768" y="17431"/>
                  </a:lnTo>
                  <a:lnTo>
                    <a:pt x="11932" y="16540"/>
                  </a:lnTo>
                  <a:lnTo>
                    <a:pt x="12152" y="16342"/>
                  </a:lnTo>
                  <a:close/>
                  <a:moveTo>
                    <a:pt x="13758" y="17530"/>
                  </a:moveTo>
                  <a:lnTo>
                    <a:pt x="14858" y="17860"/>
                  </a:lnTo>
                  <a:lnTo>
                    <a:pt x="14924" y="18376"/>
                  </a:lnTo>
                  <a:lnTo>
                    <a:pt x="13791" y="17926"/>
                  </a:lnTo>
                  <a:close/>
                  <a:moveTo>
                    <a:pt x="14825" y="17442"/>
                  </a:moveTo>
                  <a:lnTo>
                    <a:pt x="16166" y="17288"/>
                  </a:lnTo>
                  <a:lnTo>
                    <a:pt x="16419" y="17640"/>
                  </a:lnTo>
                  <a:lnTo>
                    <a:pt x="14880" y="17838"/>
                  </a:lnTo>
                  <a:close/>
                  <a:moveTo>
                    <a:pt x="14825" y="17420"/>
                  </a:moveTo>
                  <a:lnTo>
                    <a:pt x="14748" y="16958"/>
                  </a:lnTo>
                  <a:lnTo>
                    <a:pt x="15946" y="16760"/>
                  </a:lnTo>
                  <a:lnTo>
                    <a:pt x="16155" y="17266"/>
                  </a:lnTo>
                  <a:close/>
                  <a:moveTo>
                    <a:pt x="16012" y="16265"/>
                  </a:moveTo>
                  <a:lnTo>
                    <a:pt x="16782" y="15671"/>
                  </a:lnTo>
                  <a:lnTo>
                    <a:pt x="16848" y="15869"/>
                  </a:lnTo>
                  <a:lnTo>
                    <a:pt x="15968" y="16716"/>
                  </a:lnTo>
                  <a:close/>
                  <a:moveTo>
                    <a:pt x="16221" y="14912"/>
                  </a:moveTo>
                  <a:lnTo>
                    <a:pt x="16386" y="14659"/>
                  </a:lnTo>
                  <a:lnTo>
                    <a:pt x="17112" y="15253"/>
                  </a:lnTo>
                  <a:lnTo>
                    <a:pt x="16793" y="15330"/>
                  </a:lnTo>
                  <a:lnTo>
                    <a:pt x="16221" y="14912"/>
                  </a:lnTo>
                  <a:close/>
                  <a:moveTo>
                    <a:pt x="16375" y="14615"/>
                  </a:moveTo>
                  <a:lnTo>
                    <a:pt x="15452" y="14253"/>
                  </a:lnTo>
                  <a:lnTo>
                    <a:pt x="15539" y="14011"/>
                  </a:lnTo>
                  <a:lnTo>
                    <a:pt x="16386" y="14351"/>
                  </a:lnTo>
                  <a:lnTo>
                    <a:pt x="16485" y="14384"/>
                  </a:lnTo>
                  <a:close/>
                  <a:moveTo>
                    <a:pt x="14660" y="14066"/>
                  </a:moveTo>
                  <a:lnTo>
                    <a:pt x="14594" y="13439"/>
                  </a:lnTo>
                  <a:lnTo>
                    <a:pt x="15397" y="13307"/>
                  </a:lnTo>
                  <a:lnTo>
                    <a:pt x="15517" y="13978"/>
                  </a:lnTo>
                  <a:close/>
                  <a:moveTo>
                    <a:pt x="15397" y="13285"/>
                  </a:moveTo>
                  <a:lnTo>
                    <a:pt x="14583" y="13406"/>
                  </a:lnTo>
                  <a:lnTo>
                    <a:pt x="14528" y="12933"/>
                  </a:lnTo>
                  <a:lnTo>
                    <a:pt x="15419" y="12878"/>
                  </a:lnTo>
                  <a:lnTo>
                    <a:pt x="15397" y="13285"/>
                  </a:lnTo>
                  <a:close/>
                  <a:moveTo>
                    <a:pt x="14561" y="13417"/>
                  </a:moveTo>
                  <a:lnTo>
                    <a:pt x="13725" y="13637"/>
                  </a:lnTo>
                  <a:lnTo>
                    <a:pt x="13593" y="13186"/>
                  </a:lnTo>
                  <a:lnTo>
                    <a:pt x="14506" y="12944"/>
                  </a:lnTo>
                  <a:close/>
                  <a:moveTo>
                    <a:pt x="13692" y="14395"/>
                  </a:moveTo>
                  <a:lnTo>
                    <a:pt x="12581" y="15044"/>
                  </a:lnTo>
                  <a:lnTo>
                    <a:pt x="12284" y="14978"/>
                  </a:lnTo>
                  <a:lnTo>
                    <a:pt x="13703" y="13692"/>
                  </a:lnTo>
                  <a:close/>
                  <a:moveTo>
                    <a:pt x="12559" y="15066"/>
                  </a:moveTo>
                  <a:lnTo>
                    <a:pt x="12031" y="15814"/>
                  </a:lnTo>
                  <a:lnTo>
                    <a:pt x="11723" y="15814"/>
                  </a:lnTo>
                  <a:lnTo>
                    <a:pt x="12251" y="15000"/>
                  </a:lnTo>
                  <a:close/>
                  <a:moveTo>
                    <a:pt x="12031" y="15836"/>
                  </a:moveTo>
                  <a:lnTo>
                    <a:pt x="12141" y="16320"/>
                  </a:lnTo>
                  <a:lnTo>
                    <a:pt x="11921" y="16518"/>
                  </a:lnTo>
                  <a:lnTo>
                    <a:pt x="11712" y="15847"/>
                  </a:lnTo>
                  <a:lnTo>
                    <a:pt x="12031" y="15836"/>
                  </a:lnTo>
                  <a:close/>
                  <a:moveTo>
                    <a:pt x="12757" y="17475"/>
                  </a:moveTo>
                  <a:lnTo>
                    <a:pt x="12768" y="17882"/>
                  </a:lnTo>
                  <a:lnTo>
                    <a:pt x="11998" y="17585"/>
                  </a:lnTo>
                  <a:lnTo>
                    <a:pt x="11921" y="16584"/>
                  </a:lnTo>
                  <a:close/>
                  <a:moveTo>
                    <a:pt x="11976" y="18871"/>
                  </a:moveTo>
                  <a:lnTo>
                    <a:pt x="12559" y="19157"/>
                  </a:lnTo>
                  <a:lnTo>
                    <a:pt x="12350" y="20477"/>
                  </a:lnTo>
                  <a:lnTo>
                    <a:pt x="11998" y="20015"/>
                  </a:lnTo>
                  <a:lnTo>
                    <a:pt x="11976" y="19069"/>
                  </a:lnTo>
                  <a:close/>
                  <a:moveTo>
                    <a:pt x="12350" y="20510"/>
                  </a:moveTo>
                  <a:lnTo>
                    <a:pt x="12405" y="21005"/>
                  </a:lnTo>
                  <a:lnTo>
                    <a:pt x="12163" y="20807"/>
                  </a:lnTo>
                  <a:lnTo>
                    <a:pt x="12020" y="20081"/>
                  </a:lnTo>
                  <a:lnTo>
                    <a:pt x="12350" y="20510"/>
                  </a:lnTo>
                  <a:close/>
                  <a:moveTo>
                    <a:pt x="12416" y="21038"/>
                  </a:moveTo>
                  <a:lnTo>
                    <a:pt x="12427" y="21412"/>
                  </a:lnTo>
                  <a:lnTo>
                    <a:pt x="12064" y="21412"/>
                  </a:lnTo>
                  <a:lnTo>
                    <a:pt x="12163" y="20851"/>
                  </a:lnTo>
                  <a:lnTo>
                    <a:pt x="12416" y="21049"/>
                  </a:lnTo>
                  <a:close/>
                  <a:moveTo>
                    <a:pt x="12416" y="21445"/>
                  </a:moveTo>
                  <a:lnTo>
                    <a:pt x="12207" y="21895"/>
                  </a:lnTo>
                  <a:lnTo>
                    <a:pt x="11438" y="22313"/>
                  </a:lnTo>
                  <a:lnTo>
                    <a:pt x="11833" y="21852"/>
                  </a:lnTo>
                  <a:lnTo>
                    <a:pt x="12053" y="21445"/>
                  </a:lnTo>
                  <a:close/>
                  <a:moveTo>
                    <a:pt x="12229" y="21928"/>
                  </a:moveTo>
                  <a:lnTo>
                    <a:pt x="12966" y="21797"/>
                  </a:lnTo>
                  <a:lnTo>
                    <a:pt x="13252" y="23182"/>
                  </a:lnTo>
                  <a:lnTo>
                    <a:pt x="12394" y="22885"/>
                  </a:lnTo>
                  <a:lnTo>
                    <a:pt x="11471" y="22588"/>
                  </a:lnTo>
                  <a:lnTo>
                    <a:pt x="12229" y="21928"/>
                  </a:lnTo>
                  <a:close/>
                  <a:moveTo>
                    <a:pt x="12999" y="21808"/>
                  </a:moveTo>
                  <a:lnTo>
                    <a:pt x="13912" y="22368"/>
                  </a:lnTo>
                  <a:lnTo>
                    <a:pt x="14220" y="23435"/>
                  </a:lnTo>
                  <a:lnTo>
                    <a:pt x="13274" y="23193"/>
                  </a:lnTo>
                  <a:close/>
                  <a:moveTo>
                    <a:pt x="14231" y="23468"/>
                  </a:moveTo>
                  <a:lnTo>
                    <a:pt x="14264" y="24887"/>
                  </a:lnTo>
                  <a:lnTo>
                    <a:pt x="13362" y="24557"/>
                  </a:lnTo>
                  <a:lnTo>
                    <a:pt x="13285" y="23226"/>
                  </a:lnTo>
                  <a:close/>
                  <a:moveTo>
                    <a:pt x="14253" y="23468"/>
                  </a:moveTo>
                  <a:lnTo>
                    <a:pt x="15419" y="23138"/>
                  </a:lnTo>
                  <a:lnTo>
                    <a:pt x="15276" y="24799"/>
                  </a:lnTo>
                  <a:lnTo>
                    <a:pt x="14297" y="24898"/>
                  </a:lnTo>
                  <a:lnTo>
                    <a:pt x="14253" y="23468"/>
                  </a:lnTo>
                  <a:close/>
                  <a:moveTo>
                    <a:pt x="14253" y="23446"/>
                  </a:moveTo>
                  <a:lnTo>
                    <a:pt x="13945" y="22368"/>
                  </a:lnTo>
                  <a:lnTo>
                    <a:pt x="15419" y="22016"/>
                  </a:lnTo>
                  <a:lnTo>
                    <a:pt x="15419" y="23105"/>
                  </a:lnTo>
                  <a:lnTo>
                    <a:pt x="14253" y="23446"/>
                  </a:lnTo>
                  <a:close/>
                  <a:moveTo>
                    <a:pt x="13934" y="22346"/>
                  </a:moveTo>
                  <a:lnTo>
                    <a:pt x="13736" y="21665"/>
                  </a:lnTo>
                  <a:lnTo>
                    <a:pt x="15419" y="20939"/>
                  </a:lnTo>
                  <a:lnTo>
                    <a:pt x="15419" y="21994"/>
                  </a:lnTo>
                  <a:close/>
                  <a:moveTo>
                    <a:pt x="13725" y="21632"/>
                  </a:moveTo>
                  <a:lnTo>
                    <a:pt x="13175" y="21060"/>
                  </a:lnTo>
                  <a:lnTo>
                    <a:pt x="14242" y="20004"/>
                  </a:lnTo>
                  <a:lnTo>
                    <a:pt x="15254" y="20180"/>
                  </a:lnTo>
                  <a:lnTo>
                    <a:pt x="15419" y="20906"/>
                  </a:lnTo>
                  <a:lnTo>
                    <a:pt x="13725" y="21632"/>
                  </a:lnTo>
                  <a:close/>
                  <a:moveTo>
                    <a:pt x="14275" y="19982"/>
                  </a:moveTo>
                  <a:lnTo>
                    <a:pt x="15056" y="19212"/>
                  </a:lnTo>
                  <a:lnTo>
                    <a:pt x="15067" y="19300"/>
                  </a:lnTo>
                  <a:lnTo>
                    <a:pt x="15254" y="20147"/>
                  </a:lnTo>
                  <a:lnTo>
                    <a:pt x="14275" y="19982"/>
                  </a:lnTo>
                  <a:close/>
                  <a:moveTo>
                    <a:pt x="13824" y="18475"/>
                  </a:moveTo>
                  <a:lnTo>
                    <a:pt x="13791" y="17959"/>
                  </a:lnTo>
                  <a:lnTo>
                    <a:pt x="14935" y="18420"/>
                  </a:lnTo>
                  <a:lnTo>
                    <a:pt x="14935" y="18420"/>
                  </a:lnTo>
                  <a:lnTo>
                    <a:pt x="15045" y="19157"/>
                  </a:lnTo>
                  <a:lnTo>
                    <a:pt x="13835" y="18475"/>
                  </a:lnTo>
                  <a:close/>
                  <a:moveTo>
                    <a:pt x="14880" y="17871"/>
                  </a:moveTo>
                  <a:lnTo>
                    <a:pt x="16441" y="17673"/>
                  </a:lnTo>
                  <a:lnTo>
                    <a:pt x="16738" y="18123"/>
                  </a:lnTo>
                  <a:lnTo>
                    <a:pt x="14957" y="18387"/>
                  </a:lnTo>
                  <a:lnTo>
                    <a:pt x="14880" y="17871"/>
                  </a:lnTo>
                  <a:close/>
                  <a:moveTo>
                    <a:pt x="16199" y="17277"/>
                  </a:moveTo>
                  <a:lnTo>
                    <a:pt x="17310" y="16232"/>
                  </a:lnTo>
                  <a:lnTo>
                    <a:pt x="17662" y="16496"/>
                  </a:lnTo>
                  <a:lnTo>
                    <a:pt x="16452" y="17640"/>
                  </a:lnTo>
                  <a:close/>
                  <a:moveTo>
                    <a:pt x="17310" y="16188"/>
                  </a:moveTo>
                  <a:lnTo>
                    <a:pt x="16925" y="15880"/>
                  </a:lnTo>
                  <a:lnTo>
                    <a:pt x="17574" y="15935"/>
                  </a:lnTo>
                  <a:close/>
                  <a:moveTo>
                    <a:pt x="17288" y="16210"/>
                  </a:moveTo>
                  <a:lnTo>
                    <a:pt x="16177" y="17244"/>
                  </a:lnTo>
                  <a:lnTo>
                    <a:pt x="15968" y="16749"/>
                  </a:lnTo>
                  <a:cubicBezTo>
                    <a:pt x="15968" y="16749"/>
                    <a:pt x="15968" y="16749"/>
                    <a:pt x="15968" y="16749"/>
                  </a:cubicBezTo>
                  <a:lnTo>
                    <a:pt x="16870" y="15880"/>
                  </a:lnTo>
                  <a:close/>
                  <a:moveTo>
                    <a:pt x="16870" y="15847"/>
                  </a:moveTo>
                  <a:lnTo>
                    <a:pt x="16804" y="15660"/>
                  </a:lnTo>
                  <a:lnTo>
                    <a:pt x="17101" y="15649"/>
                  </a:lnTo>
                  <a:close/>
                  <a:moveTo>
                    <a:pt x="16804" y="15627"/>
                  </a:moveTo>
                  <a:lnTo>
                    <a:pt x="16804" y="15352"/>
                  </a:lnTo>
                  <a:lnTo>
                    <a:pt x="17134" y="15286"/>
                  </a:lnTo>
                  <a:lnTo>
                    <a:pt x="17134" y="15616"/>
                  </a:lnTo>
                  <a:lnTo>
                    <a:pt x="16804" y="15627"/>
                  </a:lnTo>
                  <a:close/>
                  <a:moveTo>
                    <a:pt x="16496" y="14362"/>
                  </a:moveTo>
                  <a:lnTo>
                    <a:pt x="16397" y="14329"/>
                  </a:lnTo>
                  <a:lnTo>
                    <a:pt x="15550" y="13978"/>
                  </a:lnTo>
                  <a:lnTo>
                    <a:pt x="15430" y="13307"/>
                  </a:lnTo>
                  <a:lnTo>
                    <a:pt x="16881" y="13373"/>
                  </a:lnTo>
                  <a:close/>
                  <a:moveTo>
                    <a:pt x="15419" y="13285"/>
                  </a:moveTo>
                  <a:lnTo>
                    <a:pt x="15452" y="12878"/>
                  </a:lnTo>
                  <a:lnTo>
                    <a:pt x="16958" y="12966"/>
                  </a:lnTo>
                  <a:lnTo>
                    <a:pt x="16881" y="13340"/>
                  </a:lnTo>
                  <a:close/>
                  <a:moveTo>
                    <a:pt x="15452" y="12845"/>
                  </a:moveTo>
                  <a:lnTo>
                    <a:pt x="15528" y="11756"/>
                  </a:lnTo>
                  <a:lnTo>
                    <a:pt x="15528" y="11756"/>
                  </a:lnTo>
                  <a:lnTo>
                    <a:pt x="17002" y="12284"/>
                  </a:lnTo>
                  <a:lnTo>
                    <a:pt x="16969" y="12944"/>
                  </a:lnTo>
                  <a:lnTo>
                    <a:pt x="15452" y="12845"/>
                  </a:lnTo>
                  <a:close/>
                  <a:moveTo>
                    <a:pt x="15539" y="11723"/>
                  </a:moveTo>
                  <a:lnTo>
                    <a:pt x="15528" y="11723"/>
                  </a:lnTo>
                  <a:lnTo>
                    <a:pt x="15528" y="11723"/>
                  </a:lnTo>
                  <a:lnTo>
                    <a:pt x="15605" y="10568"/>
                  </a:lnTo>
                  <a:lnTo>
                    <a:pt x="17079" y="11063"/>
                  </a:lnTo>
                  <a:lnTo>
                    <a:pt x="17002" y="12251"/>
                  </a:lnTo>
                  <a:lnTo>
                    <a:pt x="15539" y="11723"/>
                  </a:lnTo>
                  <a:close/>
                  <a:moveTo>
                    <a:pt x="15605" y="10546"/>
                  </a:moveTo>
                  <a:lnTo>
                    <a:pt x="15781" y="8402"/>
                  </a:lnTo>
                  <a:lnTo>
                    <a:pt x="17156" y="8952"/>
                  </a:lnTo>
                  <a:lnTo>
                    <a:pt x="17178" y="8974"/>
                  </a:lnTo>
                  <a:lnTo>
                    <a:pt x="17090" y="10887"/>
                  </a:lnTo>
                  <a:lnTo>
                    <a:pt x="17079" y="11030"/>
                  </a:lnTo>
                  <a:close/>
                  <a:moveTo>
                    <a:pt x="15583" y="10535"/>
                  </a:moveTo>
                  <a:lnTo>
                    <a:pt x="14253" y="10557"/>
                  </a:lnTo>
                  <a:lnTo>
                    <a:pt x="14341" y="8127"/>
                  </a:lnTo>
                  <a:lnTo>
                    <a:pt x="14418" y="8149"/>
                  </a:lnTo>
                  <a:lnTo>
                    <a:pt x="15759" y="8391"/>
                  </a:lnTo>
                  <a:lnTo>
                    <a:pt x="15583" y="10535"/>
                  </a:lnTo>
                  <a:close/>
                  <a:moveTo>
                    <a:pt x="14220" y="10557"/>
                  </a:moveTo>
                  <a:lnTo>
                    <a:pt x="12988" y="10612"/>
                  </a:lnTo>
                  <a:lnTo>
                    <a:pt x="12680" y="7764"/>
                  </a:lnTo>
                  <a:lnTo>
                    <a:pt x="14308" y="8127"/>
                  </a:lnTo>
                  <a:lnTo>
                    <a:pt x="14220" y="10557"/>
                  </a:lnTo>
                  <a:close/>
                  <a:moveTo>
                    <a:pt x="14220" y="10590"/>
                  </a:moveTo>
                  <a:lnTo>
                    <a:pt x="14374" y="11855"/>
                  </a:lnTo>
                  <a:lnTo>
                    <a:pt x="13241" y="11976"/>
                  </a:lnTo>
                  <a:lnTo>
                    <a:pt x="12999" y="10645"/>
                  </a:lnTo>
                  <a:lnTo>
                    <a:pt x="14220" y="10590"/>
                  </a:lnTo>
                  <a:close/>
                  <a:moveTo>
                    <a:pt x="14374" y="11877"/>
                  </a:moveTo>
                  <a:lnTo>
                    <a:pt x="14495" y="12911"/>
                  </a:lnTo>
                  <a:lnTo>
                    <a:pt x="13593" y="13164"/>
                  </a:lnTo>
                  <a:lnTo>
                    <a:pt x="13241" y="11998"/>
                  </a:lnTo>
                  <a:lnTo>
                    <a:pt x="14374" y="11877"/>
                  </a:lnTo>
                  <a:close/>
                  <a:moveTo>
                    <a:pt x="13703" y="13659"/>
                  </a:moveTo>
                  <a:lnTo>
                    <a:pt x="12251" y="14967"/>
                  </a:lnTo>
                  <a:lnTo>
                    <a:pt x="11888" y="14505"/>
                  </a:lnTo>
                  <a:lnTo>
                    <a:pt x="13571" y="13208"/>
                  </a:lnTo>
                  <a:lnTo>
                    <a:pt x="13703" y="13659"/>
                  </a:lnTo>
                  <a:close/>
                  <a:moveTo>
                    <a:pt x="12229" y="14989"/>
                  </a:moveTo>
                  <a:lnTo>
                    <a:pt x="11690" y="15803"/>
                  </a:lnTo>
                  <a:lnTo>
                    <a:pt x="11372" y="15572"/>
                  </a:lnTo>
                  <a:lnTo>
                    <a:pt x="11877" y="14527"/>
                  </a:lnTo>
                  <a:lnTo>
                    <a:pt x="12229" y="14989"/>
                  </a:lnTo>
                  <a:close/>
                  <a:moveTo>
                    <a:pt x="11679" y="15836"/>
                  </a:moveTo>
                  <a:lnTo>
                    <a:pt x="11888" y="16518"/>
                  </a:lnTo>
                  <a:lnTo>
                    <a:pt x="11493" y="16364"/>
                  </a:lnTo>
                  <a:lnTo>
                    <a:pt x="11372" y="15616"/>
                  </a:lnTo>
                  <a:lnTo>
                    <a:pt x="11679" y="15836"/>
                  </a:lnTo>
                  <a:close/>
                  <a:moveTo>
                    <a:pt x="11899" y="16551"/>
                  </a:moveTo>
                  <a:lnTo>
                    <a:pt x="11976" y="17563"/>
                  </a:lnTo>
                  <a:lnTo>
                    <a:pt x="11559" y="17189"/>
                  </a:lnTo>
                  <a:lnTo>
                    <a:pt x="11493" y="16397"/>
                  </a:lnTo>
                  <a:close/>
                  <a:moveTo>
                    <a:pt x="11976" y="17596"/>
                  </a:moveTo>
                  <a:lnTo>
                    <a:pt x="11954" y="18827"/>
                  </a:lnTo>
                  <a:lnTo>
                    <a:pt x="11449" y="18673"/>
                  </a:lnTo>
                  <a:lnTo>
                    <a:pt x="11559" y="17222"/>
                  </a:lnTo>
                  <a:close/>
                  <a:moveTo>
                    <a:pt x="11954" y="18860"/>
                  </a:moveTo>
                  <a:lnTo>
                    <a:pt x="11943" y="19069"/>
                  </a:lnTo>
                  <a:lnTo>
                    <a:pt x="11976" y="19993"/>
                  </a:lnTo>
                  <a:cubicBezTo>
                    <a:pt x="11789" y="19872"/>
                    <a:pt x="11679" y="19806"/>
                    <a:pt x="11646" y="19784"/>
                  </a:cubicBezTo>
                  <a:lnTo>
                    <a:pt x="11449" y="18706"/>
                  </a:lnTo>
                  <a:lnTo>
                    <a:pt x="11954" y="18860"/>
                  </a:lnTo>
                  <a:close/>
                  <a:moveTo>
                    <a:pt x="11976" y="20037"/>
                  </a:moveTo>
                  <a:lnTo>
                    <a:pt x="12130" y="20796"/>
                  </a:lnTo>
                  <a:lnTo>
                    <a:pt x="11811" y="20620"/>
                  </a:lnTo>
                  <a:lnTo>
                    <a:pt x="11646" y="19817"/>
                  </a:lnTo>
                  <a:cubicBezTo>
                    <a:pt x="11712" y="19861"/>
                    <a:pt x="11866" y="19960"/>
                    <a:pt x="11976" y="20037"/>
                  </a:cubicBezTo>
                  <a:close/>
                  <a:moveTo>
                    <a:pt x="12130" y="20829"/>
                  </a:moveTo>
                  <a:lnTo>
                    <a:pt x="12031" y="21412"/>
                  </a:lnTo>
                  <a:lnTo>
                    <a:pt x="11723" y="21247"/>
                  </a:lnTo>
                  <a:lnTo>
                    <a:pt x="11811" y="20653"/>
                  </a:lnTo>
                  <a:close/>
                  <a:moveTo>
                    <a:pt x="12031" y="21434"/>
                  </a:moveTo>
                  <a:lnTo>
                    <a:pt x="11811" y="21841"/>
                  </a:lnTo>
                  <a:lnTo>
                    <a:pt x="11361" y="22346"/>
                  </a:lnTo>
                  <a:lnTo>
                    <a:pt x="10503" y="22170"/>
                  </a:lnTo>
                  <a:lnTo>
                    <a:pt x="11306" y="21709"/>
                  </a:lnTo>
                  <a:cubicBezTo>
                    <a:pt x="11306" y="21709"/>
                    <a:pt x="11317" y="21709"/>
                    <a:pt x="11317" y="21709"/>
                  </a:cubicBezTo>
                  <a:lnTo>
                    <a:pt x="11701" y="21269"/>
                  </a:lnTo>
                  <a:lnTo>
                    <a:pt x="12031" y="21434"/>
                  </a:lnTo>
                  <a:close/>
                  <a:moveTo>
                    <a:pt x="11383" y="22379"/>
                  </a:moveTo>
                  <a:lnTo>
                    <a:pt x="12119" y="21983"/>
                  </a:lnTo>
                  <a:lnTo>
                    <a:pt x="11438" y="22577"/>
                  </a:lnTo>
                  <a:lnTo>
                    <a:pt x="11273" y="22522"/>
                  </a:lnTo>
                  <a:close/>
                  <a:moveTo>
                    <a:pt x="11427" y="22610"/>
                  </a:moveTo>
                  <a:lnTo>
                    <a:pt x="11515" y="23523"/>
                  </a:lnTo>
                  <a:lnTo>
                    <a:pt x="11273" y="22555"/>
                  </a:lnTo>
                  <a:close/>
                  <a:moveTo>
                    <a:pt x="11460" y="22621"/>
                  </a:moveTo>
                  <a:lnTo>
                    <a:pt x="12394" y="22907"/>
                  </a:lnTo>
                  <a:lnTo>
                    <a:pt x="13252" y="23226"/>
                  </a:lnTo>
                  <a:lnTo>
                    <a:pt x="13340" y="24546"/>
                  </a:lnTo>
                  <a:lnTo>
                    <a:pt x="12416" y="24139"/>
                  </a:lnTo>
                  <a:lnTo>
                    <a:pt x="11559" y="23699"/>
                  </a:lnTo>
                  <a:close/>
                  <a:moveTo>
                    <a:pt x="13373" y="24590"/>
                  </a:moveTo>
                  <a:lnTo>
                    <a:pt x="14275" y="24920"/>
                  </a:lnTo>
                  <a:lnTo>
                    <a:pt x="14462" y="26470"/>
                  </a:lnTo>
                  <a:lnTo>
                    <a:pt x="13604" y="26052"/>
                  </a:lnTo>
                  <a:lnTo>
                    <a:pt x="13373" y="24590"/>
                  </a:lnTo>
                  <a:close/>
                  <a:moveTo>
                    <a:pt x="14308" y="24931"/>
                  </a:moveTo>
                  <a:lnTo>
                    <a:pt x="15276" y="24832"/>
                  </a:lnTo>
                  <a:lnTo>
                    <a:pt x="15067" y="26393"/>
                  </a:lnTo>
                  <a:lnTo>
                    <a:pt x="14495" y="26470"/>
                  </a:lnTo>
                  <a:lnTo>
                    <a:pt x="14308" y="24931"/>
                  </a:lnTo>
                  <a:close/>
                  <a:moveTo>
                    <a:pt x="15309" y="24832"/>
                  </a:moveTo>
                  <a:lnTo>
                    <a:pt x="16254" y="24689"/>
                  </a:lnTo>
                  <a:lnTo>
                    <a:pt x="15935" y="25920"/>
                  </a:lnTo>
                  <a:lnTo>
                    <a:pt x="15100" y="26371"/>
                  </a:lnTo>
                  <a:lnTo>
                    <a:pt x="15309" y="24832"/>
                  </a:lnTo>
                  <a:close/>
                  <a:moveTo>
                    <a:pt x="15309" y="24799"/>
                  </a:moveTo>
                  <a:lnTo>
                    <a:pt x="15452" y="23127"/>
                  </a:lnTo>
                  <a:lnTo>
                    <a:pt x="16705" y="22621"/>
                  </a:lnTo>
                  <a:lnTo>
                    <a:pt x="16694" y="22687"/>
                  </a:lnTo>
                  <a:lnTo>
                    <a:pt x="16254" y="24656"/>
                  </a:lnTo>
                  <a:lnTo>
                    <a:pt x="15309" y="24799"/>
                  </a:lnTo>
                  <a:close/>
                  <a:moveTo>
                    <a:pt x="15452" y="23094"/>
                  </a:moveTo>
                  <a:lnTo>
                    <a:pt x="15452" y="22016"/>
                  </a:lnTo>
                  <a:lnTo>
                    <a:pt x="16980" y="21335"/>
                  </a:lnTo>
                  <a:lnTo>
                    <a:pt x="16716" y="22588"/>
                  </a:lnTo>
                  <a:lnTo>
                    <a:pt x="15452" y="23094"/>
                  </a:lnTo>
                  <a:close/>
                  <a:moveTo>
                    <a:pt x="15452" y="21983"/>
                  </a:moveTo>
                  <a:lnTo>
                    <a:pt x="15452" y="20928"/>
                  </a:lnTo>
                  <a:lnTo>
                    <a:pt x="17233" y="20158"/>
                  </a:lnTo>
                  <a:lnTo>
                    <a:pt x="16991" y="21302"/>
                  </a:lnTo>
                  <a:close/>
                  <a:moveTo>
                    <a:pt x="15441" y="20895"/>
                  </a:moveTo>
                  <a:lnTo>
                    <a:pt x="15287" y="20180"/>
                  </a:lnTo>
                  <a:lnTo>
                    <a:pt x="17167" y="19388"/>
                  </a:lnTo>
                  <a:lnTo>
                    <a:pt x="17244" y="20125"/>
                  </a:lnTo>
                  <a:close/>
                  <a:moveTo>
                    <a:pt x="17156" y="19355"/>
                  </a:moveTo>
                  <a:lnTo>
                    <a:pt x="15287" y="20147"/>
                  </a:lnTo>
                  <a:lnTo>
                    <a:pt x="15100" y="19289"/>
                  </a:lnTo>
                  <a:lnTo>
                    <a:pt x="15078" y="19190"/>
                  </a:lnTo>
                  <a:lnTo>
                    <a:pt x="17090" y="18640"/>
                  </a:lnTo>
                  <a:lnTo>
                    <a:pt x="17156" y="19355"/>
                  </a:lnTo>
                  <a:lnTo>
                    <a:pt x="17156" y="19355"/>
                  </a:lnTo>
                  <a:close/>
                  <a:moveTo>
                    <a:pt x="15078" y="19168"/>
                  </a:moveTo>
                  <a:lnTo>
                    <a:pt x="14968" y="18420"/>
                  </a:lnTo>
                  <a:lnTo>
                    <a:pt x="16760" y="18156"/>
                  </a:lnTo>
                  <a:lnTo>
                    <a:pt x="17079" y="18618"/>
                  </a:lnTo>
                  <a:close/>
                  <a:moveTo>
                    <a:pt x="16463" y="17662"/>
                  </a:moveTo>
                  <a:lnTo>
                    <a:pt x="17684" y="16518"/>
                  </a:lnTo>
                  <a:lnTo>
                    <a:pt x="17684" y="16518"/>
                  </a:lnTo>
                  <a:lnTo>
                    <a:pt x="18014" y="17013"/>
                  </a:lnTo>
                  <a:lnTo>
                    <a:pt x="16771" y="18112"/>
                  </a:lnTo>
                  <a:lnTo>
                    <a:pt x="16463" y="17662"/>
                  </a:lnTo>
                  <a:close/>
                  <a:moveTo>
                    <a:pt x="17684" y="16485"/>
                  </a:moveTo>
                  <a:lnTo>
                    <a:pt x="17332" y="16210"/>
                  </a:lnTo>
                  <a:lnTo>
                    <a:pt x="17618" y="15946"/>
                  </a:lnTo>
                  <a:lnTo>
                    <a:pt x="18366" y="15836"/>
                  </a:lnTo>
                  <a:lnTo>
                    <a:pt x="17684" y="16485"/>
                  </a:lnTo>
                  <a:close/>
                  <a:moveTo>
                    <a:pt x="17596" y="15913"/>
                  </a:moveTo>
                  <a:lnTo>
                    <a:pt x="16903" y="15858"/>
                  </a:lnTo>
                  <a:lnTo>
                    <a:pt x="17145" y="15649"/>
                  </a:lnTo>
                  <a:lnTo>
                    <a:pt x="17618" y="15572"/>
                  </a:lnTo>
                  <a:close/>
                  <a:moveTo>
                    <a:pt x="17486" y="15055"/>
                  </a:moveTo>
                  <a:lnTo>
                    <a:pt x="17750" y="14769"/>
                  </a:lnTo>
                  <a:lnTo>
                    <a:pt x="18190" y="15209"/>
                  </a:lnTo>
                  <a:lnTo>
                    <a:pt x="17640" y="15539"/>
                  </a:lnTo>
                  <a:lnTo>
                    <a:pt x="17486" y="15055"/>
                  </a:lnTo>
                  <a:close/>
                  <a:moveTo>
                    <a:pt x="17739" y="14736"/>
                  </a:moveTo>
                  <a:lnTo>
                    <a:pt x="16529" y="14373"/>
                  </a:lnTo>
                  <a:lnTo>
                    <a:pt x="16903" y="13384"/>
                  </a:lnTo>
                  <a:lnTo>
                    <a:pt x="17849" y="14154"/>
                  </a:lnTo>
                  <a:close/>
                  <a:moveTo>
                    <a:pt x="16914" y="13351"/>
                  </a:moveTo>
                  <a:lnTo>
                    <a:pt x="16991" y="12977"/>
                  </a:lnTo>
                  <a:lnTo>
                    <a:pt x="17992" y="13549"/>
                  </a:lnTo>
                  <a:lnTo>
                    <a:pt x="17860" y="14121"/>
                  </a:lnTo>
                  <a:close/>
                  <a:moveTo>
                    <a:pt x="17002" y="12944"/>
                  </a:moveTo>
                  <a:lnTo>
                    <a:pt x="17035" y="12295"/>
                  </a:lnTo>
                  <a:lnTo>
                    <a:pt x="18091" y="12669"/>
                  </a:lnTo>
                  <a:lnTo>
                    <a:pt x="18003" y="13516"/>
                  </a:lnTo>
                  <a:lnTo>
                    <a:pt x="17002" y="12944"/>
                  </a:lnTo>
                  <a:close/>
                  <a:moveTo>
                    <a:pt x="17035" y="12262"/>
                  </a:moveTo>
                  <a:lnTo>
                    <a:pt x="17112" y="11074"/>
                  </a:lnTo>
                  <a:lnTo>
                    <a:pt x="18212" y="11437"/>
                  </a:lnTo>
                  <a:lnTo>
                    <a:pt x="18091" y="12636"/>
                  </a:lnTo>
                  <a:lnTo>
                    <a:pt x="17035" y="12262"/>
                  </a:lnTo>
                  <a:close/>
                  <a:moveTo>
                    <a:pt x="17112" y="11041"/>
                  </a:moveTo>
                  <a:lnTo>
                    <a:pt x="17123" y="10898"/>
                  </a:lnTo>
                  <a:lnTo>
                    <a:pt x="17211" y="8985"/>
                  </a:lnTo>
                  <a:lnTo>
                    <a:pt x="18355" y="9711"/>
                  </a:lnTo>
                  <a:lnTo>
                    <a:pt x="18212" y="11415"/>
                  </a:lnTo>
                  <a:lnTo>
                    <a:pt x="17112" y="11041"/>
                  </a:lnTo>
                  <a:close/>
                  <a:moveTo>
                    <a:pt x="17277" y="6994"/>
                  </a:moveTo>
                  <a:lnTo>
                    <a:pt x="15902" y="6467"/>
                  </a:lnTo>
                  <a:lnTo>
                    <a:pt x="16177" y="3552"/>
                  </a:lnTo>
                  <a:lnTo>
                    <a:pt x="17354" y="4278"/>
                  </a:lnTo>
                  <a:close/>
                  <a:moveTo>
                    <a:pt x="17277" y="7016"/>
                  </a:moveTo>
                  <a:lnTo>
                    <a:pt x="17178" y="8941"/>
                  </a:lnTo>
                  <a:lnTo>
                    <a:pt x="17178" y="8930"/>
                  </a:lnTo>
                  <a:lnTo>
                    <a:pt x="15792" y="8369"/>
                  </a:lnTo>
                  <a:lnTo>
                    <a:pt x="15902" y="6500"/>
                  </a:lnTo>
                  <a:lnTo>
                    <a:pt x="17277" y="7016"/>
                  </a:lnTo>
                  <a:close/>
                  <a:moveTo>
                    <a:pt x="15759" y="8358"/>
                  </a:moveTo>
                  <a:lnTo>
                    <a:pt x="14429" y="8116"/>
                  </a:lnTo>
                  <a:lnTo>
                    <a:pt x="14341" y="8105"/>
                  </a:lnTo>
                  <a:lnTo>
                    <a:pt x="14110" y="6027"/>
                  </a:lnTo>
                  <a:lnTo>
                    <a:pt x="15869" y="6489"/>
                  </a:lnTo>
                  <a:close/>
                  <a:moveTo>
                    <a:pt x="14308" y="8094"/>
                  </a:moveTo>
                  <a:lnTo>
                    <a:pt x="12680" y="7731"/>
                  </a:lnTo>
                  <a:lnTo>
                    <a:pt x="12449" y="5565"/>
                  </a:lnTo>
                  <a:lnTo>
                    <a:pt x="14077" y="6016"/>
                  </a:lnTo>
                  <a:lnTo>
                    <a:pt x="14308" y="8094"/>
                  </a:lnTo>
                  <a:close/>
                  <a:moveTo>
                    <a:pt x="12449" y="5532"/>
                  </a:moveTo>
                  <a:lnTo>
                    <a:pt x="12812" y="2101"/>
                  </a:lnTo>
                  <a:lnTo>
                    <a:pt x="14605" y="2772"/>
                  </a:lnTo>
                  <a:lnTo>
                    <a:pt x="14088" y="5983"/>
                  </a:lnTo>
                  <a:lnTo>
                    <a:pt x="12449" y="5532"/>
                  </a:lnTo>
                  <a:close/>
                  <a:moveTo>
                    <a:pt x="12416" y="5521"/>
                  </a:moveTo>
                  <a:lnTo>
                    <a:pt x="10833" y="5411"/>
                  </a:lnTo>
                  <a:lnTo>
                    <a:pt x="10932" y="1914"/>
                  </a:lnTo>
                  <a:lnTo>
                    <a:pt x="12779" y="2090"/>
                  </a:lnTo>
                  <a:lnTo>
                    <a:pt x="12416" y="5521"/>
                  </a:lnTo>
                  <a:close/>
                  <a:moveTo>
                    <a:pt x="12416" y="5554"/>
                  </a:moveTo>
                  <a:lnTo>
                    <a:pt x="12647" y="7731"/>
                  </a:lnTo>
                  <a:lnTo>
                    <a:pt x="12537" y="7698"/>
                  </a:lnTo>
                  <a:lnTo>
                    <a:pt x="10767" y="7632"/>
                  </a:lnTo>
                  <a:lnTo>
                    <a:pt x="10833" y="5444"/>
                  </a:lnTo>
                  <a:close/>
                  <a:moveTo>
                    <a:pt x="12537" y="7731"/>
                  </a:moveTo>
                  <a:lnTo>
                    <a:pt x="12658" y="7753"/>
                  </a:lnTo>
                  <a:lnTo>
                    <a:pt x="12966" y="10612"/>
                  </a:lnTo>
                  <a:lnTo>
                    <a:pt x="10690" y="9865"/>
                  </a:lnTo>
                  <a:lnTo>
                    <a:pt x="10756" y="7665"/>
                  </a:lnTo>
                  <a:lnTo>
                    <a:pt x="12537" y="7731"/>
                  </a:lnTo>
                  <a:close/>
                  <a:moveTo>
                    <a:pt x="12966" y="10645"/>
                  </a:moveTo>
                  <a:lnTo>
                    <a:pt x="13208" y="11976"/>
                  </a:lnTo>
                  <a:lnTo>
                    <a:pt x="11438" y="12372"/>
                  </a:lnTo>
                  <a:lnTo>
                    <a:pt x="10701" y="9898"/>
                  </a:lnTo>
                  <a:lnTo>
                    <a:pt x="12966" y="10645"/>
                  </a:lnTo>
                  <a:close/>
                  <a:moveTo>
                    <a:pt x="11438" y="12405"/>
                  </a:moveTo>
                  <a:lnTo>
                    <a:pt x="13219" y="12009"/>
                  </a:lnTo>
                  <a:lnTo>
                    <a:pt x="13560" y="13175"/>
                  </a:lnTo>
                  <a:lnTo>
                    <a:pt x="11877" y="14472"/>
                  </a:lnTo>
                  <a:lnTo>
                    <a:pt x="11185" y="13197"/>
                  </a:lnTo>
                  <a:close/>
                  <a:moveTo>
                    <a:pt x="11855" y="14494"/>
                  </a:moveTo>
                  <a:lnTo>
                    <a:pt x="11350" y="15550"/>
                  </a:lnTo>
                  <a:lnTo>
                    <a:pt x="10701" y="14769"/>
                  </a:lnTo>
                  <a:lnTo>
                    <a:pt x="11174" y="13241"/>
                  </a:lnTo>
                  <a:close/>
                  <a:moveTo>
                    <a:pt x="11339" y="15594"/>
                  </a:moveTo>
                  <a:lnTo>
                    <a:pt x="11460" y="16342"/>
                  </a:lnTo>
                  <a:lnTo>
                    <a:pt x="10811" y="15924"/>
                  </a:lnTo>
                  <a:lnTo>
                    <a:pt x="10701" y="14824"/>
                  </a:lnTo>
                  <a:lnTo>
                    <a:pt x="11339" y="15594"/>
                  </a:lnTo>
                  <a:close/>
                  <a:moveTo>
                    <a:pt x="11460" y="16386"/>
                  </a:moveTo>
                  <a:lnTo>
                    <a:pt x="11526" y="17167"/>
                  </a:lnTo>
                  <a:lnTo>
                    <a:pt x="10866" y="16903"/>
                  </a:lnTo>
                  <a:lnTo>
                    <a:pt x="10811" y="15957"/>
                  </a:lnTo>
                  <a:close/>
                  <a:moveTo>
                    <a:pt x="11526" y="17200"/>
                  </a:moveTo>
                  <a:lnTo>
                    <a:pt x="11416" y="18673"/>
                  </a:lnTo>
                  <a:lnTo>
                    <a:pt x="10701" y="18475"/>
                  </a:lnTo>
                  <a:lnTo>
                    <a:pt x="10866" y="16936"/>
                  </a:lnTo>
                  <a:close/>
                  <a:moveTo>
                    <a:pt x="11416" y="18695"/>
                  </a:moveTo>
                  <a:lnTo>
                    <a:pt x="11614" y="19784"/>
                  </a:lnTo>
                  <a:cubicBezTo>
                    <a:pt x="11526" y="19806"/>
                    <a:pt x="11130" y="19938"/>
                    <a:pt x="10943" y="20004"/>
                  </a:cubicBezTo>
                  <a:lnTo>
                    <a:pt x="10701" y="18508"/>
                  </a:lnTo>
                  <a:close/>
                  <a:moveTo>
                    <a:pt x="11625" y="19817"/>
                  </a:moveTo>
                  <a:lnTo>
                    <a:pt x="11778" y="20620"/>
                  </a:lnTo>
                  <a:lnTo>
                    <a:pt x="11053" y="20719"/>
                  </a:lnTo>
                  <a:lnTo>
                    <a:pt x="10943" y="20026"/>
                  </a:lnTo>
                  <a:cubicBezTo>
                    <a:pt x="11196" y="19949"/>
                    <a:pt x="11548" y="19839"/>
                    <a:pt x="11625" y="19817"/>
                  </a:cubicBezTo>
                  <a:close/>
                  <a:moveTo>
                    <a:pt x="11778" y="20653"/>
                  </a:moveTo>
                  <a:lnTo>
                    <a:pt x="11690" y="21247"/>
                  </a:lnTo>
                  <a:lnTo>
                    <a:pt x="10899" y="21412"/>
                  </a:lnTo>
                  <a:lnTo>
                    <a:pt x="11053" y="20741"/>
                  </a:lnTo>
                  <a:close/>
                  <a:moveTo>
                    <a:pt x="11668" y="21280"/>
                  </a:moveTo>
                  <a:lnTo>
                    <a:pt x="11295" y="21687"/>
                  </a:lnTo>
                  <a:lnTo>
                    <a:pt x="10514" y="22137"/>
                  </a:lnTo>
                  <a:lnTo>
                    <a:pt x="10888" y="21445"/>
                  </a:lnTo>
                  <a:close/>
                  <a:moveTo>
                    <a:pt x="11350" y="22368"/>
                  </a:moveTo>
                  <a:lnTo>
                    <a:pt x="11251" y="22522"/>
                  </a:lnTo>
                  <a:lnTo>
                    <a:pt x="10184" y="22731"/>
                  </a:lnTo>
                  <a:lnTo>
                    <a:pt x="10481" y="22203"/>
                  </a:lnTo>
                  <a:lnTo>
                    <a:pt x="11350" y="22379"/>
                  </a:lnTo>
                  <a:close/>
                  <a:moveTo>
                    <a:pt x="11251" y="22555"/>
                  </a:moveTo>
                  <a:lnTo>
                    <a:pt x="11526" y="23688"/>
                  </a:lnTo>
                  <a:lnTo>
                    <a:pt x="10327" y="23545"/>
                  </a:lnTo>
                  <a:lnTo>
                    <a:pt x="10173" y="22764"/>
                  </a:lnTo>
                  <a:close/>
                  <a:moveTo>
                    <a:pt x="11537" y="23721"/>
                  </a:moveTo>
                  <a:lnTo>
                    <a:pt x="11603" y="25272"/>
                  </a:lnTo>
                  <a:lnTo>
                    <a:pt x="10613" y="25107"/>
                  </a:lnTo>
                  <a:lnTo>
                    <a:pt x="10327" y="23578"/>
                  </a:lnTo>
                  <a:lnTo>
                    <a:pt x="11526" y="23721"/>
                  </a:lnTo>
                  <a:close/>
                  <a:moveTo>
                    <a:pt x="11603" y="25305"/>
                  </a:moveTo>
                  <a:lnTo>
                    <a:pt x="12218" y="26019"/>
                  </a:lnTo>
                  <a:lnTo>
                    <a:pt x="10932" y="26228"/>
                  </a:lnTo>
                  <a:lnTo>
                    <a:pt x="10701" y="25393"/>
                  </a:lnTo>
                  <a:lnTo>
                    <a:pt x="10613" y="25140"/>
                  </a:lnTo>
                  <a:lnTo>
                    <a:pt x="11603" y="25305"/>
                  </a:lnTo>
                  <a:close/>
                  <a:moveTo>
                    <a:pt x="10943" y="26261"/>
                  </a:moveTo>
                  <a:lnTo>
                    <a:pt x="12229" y="26052"/>
                  </a:lnTo>
                  <a:lnTo>
                    <a:pt x="12328" y="26580"/>
                  </a:lnTo>
                  <a:lnTo>
                    <a:pt x="10899" y="27218"/>
                  </a:lnTo>
                  <a:close/>
                  <a:moveTo>
                    <a:pt x="12328" y="26613"/>
                  </a:moveTo>
                  <a:lnTo>
                    <a:pt x="12163" y="27306"/>
                  </a:lnTo>
                  <a:lnTo>
                    <a:pt x="10745" y="27911"/>
                  </a:lnTo>
                  <a:lnTo>
                    <a:pt x="10899" y="27251"/>
                  </a:lnTo>
                  <a:lnTo>
                    <a:pt x="12328" y="26613"/>
                  </a:lnTo>
                  <a:close/>
                  <a:moveTo>
                    <a:pt x="12152" y="27339"/>
                  </a:moveTo>
                  <a:lnTo>
                    <a:pt x="12097" y="29429"/>
                  </a:lnTo>
                  <a:lnTo>
                    <a:pt x="11097" y="29945"/>
                  </a:lnTo>
                  <a:lnTo>
                    <a:pt x="10734" y="27955"/>
                  </a:lnTo>
                  <a:close/>
                  <a:moveTo>
                    <a:pt x="12185" y="27328"/>
                  </a:moveTo>
                  <a:lnTo>
                    <a:pt x="13571" y="26096"/>
                  </a:lnTo>
                  <a:lnTo>
                    <a:pt x="13252" y="28604"/>
                  </a:lnTo>
                  <a:lnTo>
                    <a:pt x="12130" y="29407"/>
                  </a:lnTo>
                  <a:lnTo>
                    <a:pt x="12185" y="27328"/>
                  </a:lnTo>
                  <a:close/>
                  <a:moveTo>
                    <a:pt x="13604" y="26085"/>
                  </a:moveTo>
                  <a:lnTo>
                    <a:pt x="14462" y="26503"/>
                  </a:lnTo>
                  <a:lnTo>
                    <a:pt x="14275" y="28208"/>
                  </a:lnTo>
                  <a:lnTo>
                    <a:pt x="13285" y="28593"/>
                  </a:lnTo>
                  <a:lnTo>
                    <a:pt x="13604" y="26085"/>
                  </a:lnTo>
                  <a:close/>
                  <a:moveTo>
                    <a:pt x="14495" y="26503"/>
                  </a:moveTo>
                  <a:lnTo>
                    <a:pt x="15067" y="26415"/>
                  </a:lnTo>
                  <a:lnTo>
                    <a:pt x="15111" y="27548"/>
                  </a:lnTo>
                  <a:lnTo>
                    <a:pt x="14308" y="28186"/>
                  </a:lnTo>
                  <a:lnTo>
                    <a:pt x="14495" y="26503"/>
                  </a:lnTo>
                  <a:close/>
                  <a:moveTo>
                    <a:pt x="15100" y="26415"/>
                  </a:moveTo>
                  <a:lnTo>
                    <a:pt x="15935" y="25953"/>
                  </a:lnTo>
                  <a:lnTo>
                    <a:pt x="15979" y="26866"/>
                  </a:lnTo>
                  <a:lnTo>
                    <a:pt x="15144" y="27526"/>
                  </a:lnTo>
                  <a:close/>
                  <a:moveTo>
                    <a:pt x="15968" y="25931"/>
                  </a:moveTo>
                  <a:lnTo>
                    <a:pt x="17222" y="24711"/>
                  </a:lnTo>
                  <a:lnTo>
                    <a:pt x="16804" y="25942"/>
                  </a:lnTo>
                  <a:lnTo>
                    <a:pt x="16012" y="26844"/>
                  </a:lnTo>
                  <a:lnTo>
                    <a:pt x="15968" y="25931"/>
                  </a:lnTo>
                  <a:close/>
                  <a:moveTo>
                    <a:pt x="15979" y="25876"/>
                  </a:moveTo>
                  <a:lnTo>
                    <a:pt x="16287" y="24678"/>
                  </a:lnTo>
                  <a:lnTo>
                    <a:pt x="17277" y="23611"/>
                  </a:lnTo>
                  <a:lnTo>
                    <a:pt x="17244" y="24656"/>
                  </a:lnTo>
                  <a:close/>
                  <a:moveTo>
                    <a:pt x="16298" y="24623"/>
                  </a:moveTo>
                  <a:lnTo>
                    <a:pt x="16727" y="22687"/>
                  </a:lnTo>
                  <a:lnTo>
                    <a:pt x="16749" y="22599"/>
                  </a:lnTo>
                  <a:lnTo>
                    <a:pt x="17706" y="21566"/>
                  </a:lnTo>
                  <a:lnTo>
                    <a:pt x="17277" y="23567"/>
                  </a:lnTo>
                  <a:lnTo>
                    <a:pt x="16298" y="24623"/>
                  </a:lnTo>
                  <a:close/>
                  <a:moveTo>
                    <a:pt x="16760" y="22544"/>
                  </a:moveTo>
                  <a:lnTo>
                    <a:pt x="17024" y="21313"/>
                  </a:lnTo>
                  <a:cubicBezTo>
                    <a:pt x="17024" y="21313"/>
                    <a:pt x="17024" y="21313"/>
                    <a:pt x="17024" y="21313"/>
                  </a:cubicBezTo>
                  <a:lnTo>
                    <a:pt x="17959" y="20367"/>
                  </a:lnTo>
                  <a:lnTo>
                    <a:pt x="17717" y="21511"/>
                  </a:lnTo>
                  <a:lnTo>
                    <a:pt x="16760" y="22544"/>
                  </a:lnTo>
                  <a:close/>
                  <a:moveTo>
                    <a:pt x="17035" y="21269"/>
                  </a:moveTo>
                  <a:lnTo>
                    <a:pt x="17277" y="20136"/>
                  </a:lnTo>
                  <a:lnTo>
                    <a:pt x="18102" y="19366"/>
                  </a:lnTo>
                  <a:lnTo>
                    <a:pt x="17970" y="20301"/>
                  </a:lnTo>
                  <a:lnTo>
                    <a:pt x="17970" y="20312"/>
                  </a:lnTo>
                  <a:close/>
                  <a:moveTo>
                    <a:pt x="17266" y="20103"/>
                  </a:moveTo>
                  <a:lnTo>
                    <a:pt x="17200" y="19366"/>
                  </a:lnTo>
                  <a:lnTo>
                    <a:pt x="18212" y="18508"/>
                  </a:lnTo>
                  <a:lnTo>
                    <a:pt x="18102" y="19322"/>
                  </a:lnTo>
                  <a:close/>
                  <a:moveTo>
                    <a:pt x="17189" y="19333"/>
                  </a:moveTo>
                  <a:lnTo>
                    <a:pt x="17123" y="18629"/>
                  </a:lnTo>
                  <a:lnTo>
                    <a:pt x="18333" y="17530"/>
                  </a:lnTo>
                  <a:lnTo>
                    <a:pt x="18223" y="18464"/>
                  </a:lnTo>
                  <a:lnTo>
                    <a:pt x="17189" y="19333"/>
                  </a:lnTo>
                  <a:close/>
                  <a:moveTo>
                    <a:pt x="17112" y="18596"/>
                  </a:moveTo>
                  <a:lnTo>
                    <a:pt x="16793" y="18134"/>
                  </a:lnTo>
                  <a:lnTo>
                    <a:pt x="18036" y="17046"/>
                  </a:lnTo>
                  <a:lnTo>
                    <a:pt x="18333" y="17486"/>
                  </a:lnTo>
                  <a:close/>
                  <a:moveTo>
                    <a:pt x="17706" y="16507"/>
                  </a:moveTo>
                  <a:lnTo>
                    <a:pt x="17706" y="16507"/>
                  </a:lnTo>
                  <a:lnTo>
                    <a:pt x="18410" y="15836"/>
                  </a:lnTo>
                  <a:lnTo>
                    <a:pt x="18410" y="15836"/>
                  </a:lnTo>
                  <a:lnTo>
                    <a:pt x="19037" y="15660"/>
                  </a:lnTo>
                  <a:lnTo>
                    <a:pt x="18036" y="16991"/>
                  </a:lnTo>
                  <a:lnTo>
                    <a:pt x="17706" y="16507"/>
                  </a:lnTo>
                  <a:close/>
                  <a:moveTo>
                    <a:pt x="18410" y="15803"/>
                  </a:moveTo>
                  <a:lnTo>
                    <a:pt x="17629" y="15913"/>
                  </a:lnTo>
                  <a:lnTo>
                    <a:pt x="17651" y="15572"/>
                  </a:lnTo>
                  <a:lnTo>
                    <a:pt x="18212" y="15231"/>
                  </a:lnTo>
                  <a:lnTo>
                    <a:pt x="19037" y="15627"/>
                  </a:lnTo>
                  <a:lnTo>
                    <a:pt x="18410" y="15803"/>
                  </a:lnTo>
                  <a:close/>
                  <a:moveTo>
                    <a:pt x="17772" y="14747"/>
                  </a:moveTo>
                  <a:lnTo>
                    <a:pt x="17882" y="14176"/>
                  </a:lnTo>
                  <a:lnTo>
                    <a:pt x="18575" y="14835"/>
                  </a:lnTo>
                  <a:lnTo>
                    <a:pt x="18212" y="15198"/>
                  </a:lnTo>
                  <a:lnTo>
                    <a:pt x="17772" y="14747"/>
                  </a:lnTo>
                  <a:close/>
                  <a:moveTo>
                    <a:pt x="17882" y="14143"/>
                  </a:moveTo>
                  <a:lnTo>
                    <a:pt x="18025" y="13560"/>
                  </a:lnTo>
                  <a:lnTo>
                    <a:pt x="18883" y="14264"/>
                  </a:lnTo>
                  <a:lnTo>
                    <a:pt x="18597" y="14813"/>
                  </a:lnTo>
                  <a:close/>
                  <a:moveTo>
                    <a:pt x="18025" y="13527"/>
                  </a:moveTo>
                  <a:lnTo>
                    <a:pt x="18113" y="12691"/>
                  </a:lnTo>
                  <a:lnTo>
                    <a:pt x="18960" y="13307"/>
                  </a:lnTo>
                  <a:lnTo>
                    <a:pt x="18894" y="14231"/>
                  </a:lnTo>
                  <a:close/>
                  <a:moveTo>
                    <a:pt x="18124" y="12658"/>
                  </a:moveTo>
                  <a:lnTo>
                    <a:pt x="18245" y="11459"/>
                  </a:lnTo>
                  <a:lnTo>
                    <a:pt x="19048" y="11965"/>
                  </a:lnTo>
                  <a:lnTo>
                    <a:pt x="19070" y="11976"/>
                  </a:lnTo>
                  <a:lnTo>
                    <a:pt x="19048" y="12174"/>
                  </a:lnTo>
                  <a:lnTo>
                    <a:pt x="18960" y="13274"/>
                  </a:lnTo>
                  <a:lnTo>
                    <a:pt x="18124" y="12658"/>
                  </a:lnTo>
                  <a:close/>
                  <a:moveTo>
                    <a:pt x="18245" y="11426"/>
                  </a:moveTo>
                  <a:lnTo>
                    <a:pt x="18388" y="9733"/>
                  </a:lnTo>
                  <a:lnTo>
                    <a:pt x="19202" y="10393"/>
                  </a:lnTo>
                  <a:lnTo>
                    <a:pt x="19070" y="11932"/>
                  </a:lnTo>
                  <a:close/>
                  <a:moveTo>
                    <a:pt x="19707" y="10810"/>
                  </a:moveTo>
                  <a:cubicBezTo>
                    <a:pt x="19674" y="10777"/>
                    <a:pt x="19564" y="10667"/>
                    <a:pt x="19224" y="10371"/>
                  </a:cubicBezTo>
                  <a:lnTo>
                    <a:pt x="19224" y="8545"/>
                  </a:lnTo>
                  <a:lnTo>
                    <a:pt x="19663" y="9139"/>
                  </a:lnTo>
                  <a:lnTo>
                    <a:pt x="19707" y="10810"/>
                  </a:lnTo>
                  <a:close/>
                  <a:moveTo>
                    <a:pt x="19652" y="9073"/>
                  </a:moveTo>
                  <a:lnTo>
                    <a:pt x="19224" y="8501"/>
                  </a:lnTo>
                  <a:lnTo>
                    <a:pt x="18971" y="5972"/>
                  </a:lnTo>
                  <a:lnTo>
                    <a:pt x="19652" y="9073"/>
                  </a:lnTo>
                  <a:close/>
                  <a:moveTo>
                    <a:pt x="19191" y="8468"/>
                  </a:moveTo>
                  <a:lnTo>
                    <a:pt x="18487" y="7819"/>
                  </a:lnTo>
                  <a:lnTo>
                    <a:pt x="18421" y="5268"/>
                  </a:lnTo>
                  <a:lnTo>
                    <a:pt x="18916" y="5730"/>
                  </a:lnTo>
                  <a:lnTo>
                    <a:pt x="19191" y="8468"/>
                  </a:lnTo>
                  <a:close/>
                  <a:moveTo>
                    <a:pt x="18883" y="5653"/>
                  </a:moveTo>
                  <a:lnTo>
                    <a:pt x="18421" y="5224"/>
                  </a:lnTo>
                  <a:lnTo>
                    <a:pt x="18311" y="4531"/>
                  </a:lnTo>
                  <a:close/>
                  <a:moveTo>
                    <a:pt x="17387" y="3134"/>
                  </a:moveTo>
                  <a:lnTo>
                    <a:pt x="18278" y="4443"/>
                  </a:lnTo>
                  <a:lnTo>
                    <a:pt x="18388" y="5191"/>
                  </a:lnTo>
                  <a:lnTo>
                    <a:pt x="17387" y="4267"/>
                  </a:lnTo>
                  <a:close/>
                  <a:moveTo>
                    <a:pt x="17387" y="4300"/>
                  </a:moveTo>
                  <a:lnTo>
                    <a:pt x="18388" y="5235"/>
                  </a:lnTo>
                  <a:lnTo>
                    <a:pt x="18454" y="7797"/>
                  </a:lnTo>
                  <a:lnTo>
                    <a:pt x="17299" y="7005"/>
                  </a:lnTo>
                  <a:close/>
                  <a:moveTo>
                    <a:pt x="16243" y="1969"/>
                  </a:moveTo>
                  <a:lnTo>
                    <a:pt x="17354" y="3090"/>
                  </a:lnTo>
                  <a:lnTo>
                    <a:pt x="17354" y="4245"/>
                  </a:lnTo>
                  <a:lnTo>
                    <a:pt x="16177" y="3530"/>
                  </a:lnTo>
                  <a:close/>
                  <a:moveTo>
                    <a:pt x="16210" y="1936"/>
                  </a:moveTo>
                  <a:lnTo>
                    <a:pt x="16144" y="3508"/>
                  </a:lnTo>
                  <a:lnTo>
                    <a:pt x="14638" y="2750"/>
                  </a:lnTo>
                  <a:lnTo>
                    <a:pt x="14616" y="825"/>
                  </a:lnTo>
                  <a:close/>
                  <a:moveTo>
                    <a:pt x="14627" y="2783"/>
                  </a:moveTo>
                  <a:lnTo>
                    <a:pt x="16144" y="3541"/>
                  </a:lnTo>
                  <a:lnTo>
                    <a:pt x="15869" y="6467"/>
                  </a:lnTo>
                  <a:lnTo>
                    <a:pt x="14110" y="5994"/>
                  </a:lnTo>
                  <a:close/>
                  <a:moveTo>
                    <a:pt x="14594" y="814"/>
                  </a:moveTo>
                  <a:lnTo>
                    <a:pt x="14605" y="2739"/>
                  </a:lnTo>
                  <a:lnTo>
                    <a:pt x="12801" y="2068"/>
                  </a:lnTo>
                  <a:lnTo>
                    <a:pt x="12526" y="165"/>
                  </a:lnTo>
                  <a:lnTo>
                    <a:pt x="14594" y="814"/>
                  </a:lnTo>
                  <a:close/>
                  <a:moveTo>
                    <a:pt x="10987" y="44"/>
                  </a:moveTo>
                  <a:lnTo>
                    <a:pt x="12504" y="154"/>
                  </a:lnTo>
                  <a:lnTo>
                    <a:pt x="12779" y="2068"/>
                  </a:lnTo>
                  <a:lnTo>
                    <a:pt x="10932" y="1892"/>
                  </a:lnTo>
                  <a:lnTo>
                    <a:pt x="10987" y="44"/>
                  </a:lnTo>
                  <a:close/>
                  <a:moveTo>
                    <a:pt x="9898" y="33"/>
                  </a:moveTo>
                  <a:lnTo>
                    <a:pt x="10954" y="44"/>
                  </a:lnTo>
                  <a:lnTo>
                    <a:pt x="10899" y="1892"/>
                  </a:lnTo>
                  <a:lnTo>
                    <a:pt x="9898" y="1848"/>
                  </a:lnTo>
                  <a:lnTo>
                    <a:pt x="9898" y="33"/>
                  </a:lnTo>
                  <a:close/>
                  <a:moveTo>
                    <a:pt x="9898" y="1881"/>
                  </a:moveTo>
                  <a:lnTo>
                    <a:pt x="10899" y="1925"/>
                  </a:lnTo>
                  <a:lnTo>
                    <a:pt x="10800" y="5411"/>
                  </a:lnTo>
                  <a:lnTo>
                    <a:pt x="9898" y="5356"/>
                  </a:lnTo>
                  <a:close/>
                  <a:moveTo>
                    <a:pt x="9898" y="5378"/>
                  </a:moveTo>
                  <a:lnTo>
                    <a:pt x="10800" y="5444"/>
                  </a:lnTo>
                  <a:lnTo>
                    <a:pt x="10734" y="7643"/>
                  </a:lnTo>
                  <a:lnTo>
                    <a:pt x="9898" y="7610"/>
                  </a:lnTo>
                  <a:close/>
                  <a:moveTo>
                    <a:pt x="9898" y="7643"/>
                  </a:moveTo>
                  <a:lnTo>
                    <a:pt x="10734" y="7665"/>
                  </a:lnTo>
                  <a:lnTo>
                    <a:pt x="10668" y="9854"/>
                  </a:lnTo>
                  <a:lnTo>
                    <a:pt x="9898" y="9568"/>
                  </a:lnTo>
                  <a:close/>
                  <a:moveTo>
                    <a:pt x="9898" y="9601"/>
                  </a:moveTo>
                  <a:lnTo>
                    <a:pt x="10668" y="9887"/>
                  </a:lnTo>
                  <a:lnTo>
                    <a:pt x="11405" y="12372"/>
                  </a:lnTo>
                  <a:lnTo>
                    <a:pt x="9898" y="12218"/>
                  </a:lnTo>
                  <a:lnTo>
                    <a:pt x="9898" y="9601"/>
                  </a:lnTo>
                  <a:close/>
                  <a:moveTo>
                    <a:pt x="9898" y="12251"/>
                  </a:moveTo>
                  <a:lnTo>
                    <a:pt x="11405" y="12405"/>
                  </a:lnTo>
                  <a:lnTo>
                    <a:pt x="11163" y="13186"/>
                  </a:lnTo>
                  <a:lnTo>
                    <a:pt x="9898" y="12823"/>
                  </a:lnTo>
                  <a:close/>
                  <a:moveTo>
                    <a:pt x="9898" y="12856"/>
                  </a:moveTo>
                  <a:lnTo>
                    <a:pt x="11152" y="13208"/>
                  </a:lnTo>
                  <a:lnTo>
                    <a:pt x="10668" y="14747"/>
                  </a:lnTo>
                  <a:lnTo>
                    <a:pt x="9898" y="14198"/>
                  </a:lnTo>
                  <a:close/>
                  <a:moveTo>
                    <a:pt x="9898" y="14231"/>
                  </a:moveTo>
                  <a:lnTo>
                    <a:pt x="10668" y="14780"/>
                  </a:lnTo>
                  <a:lnTo>
                    <a:pt x="10778" y="15913"/>
                  </a:lnTo>
                  <a:lnTo>
                    <a:pt x="9898" y="15682"/>
                  </a:lnTo>
                  <a:lnTo>
                    <a:pt x="9898" y="14231"/>
                  </a:lnTo>
                  <a:close/>
                  <a:moveTo>
                    <a:pt x="9898" y="15715"/>
                  </a:moveTo>
                  <a:lnTo>
                    <a:pt x="10778" y="15946"/>
                  </a:lnTo>
                  <a:lnTo>
                    <a:pt x="10844" y="16892"/>
                  </a:lnTo>
                  <a:lnTo>
                    <a:pt x="9898" y="16683"/>
                  </a:lnTo>
                  <a:lnTo>
                    <a:pt x="9898" y="15715"/>
                  </a:lnTo>
                  <a:close/>
                  <a:moveTo>
                    <a:pt x="9898" y="16716"/>
                  </a:moveTo>
                  <a:lnTo>
                    <a:pt x="10833" y="16925"/>
                  </a:lnTo>
                  <a:lnTo>
                    <a:pt x="10668" y="18475"/>
                  </a:lnTo>
                  <a:lnTo>
                    <a:pt x="9898" y="18475"/>
                  </a:lnTo>
                  <a:close/>
                  <a:moveTo>
                    <a:pt x="9898" y="18497"/>
                  </a:moveTo>
                  <a:lnTo>
                    <a:pt x="10668" y="18497"/>
                  </a:lnTo>
                  <a:lnTo>
                    <a:pt x="10899" y="19993"/>
                  </a:lnTo>
                  <a:lnTo>
                    <a:pt x="9898" y="19575"/>
                  </a:lnTo>
                  <a:lnTo>
                    <a:pt x="9898" y="18497"/>
                  </a:lnTo>
                  <a:close/>
                  <a:moveTo>
                    <a:pt x="9898" y="19608"/>
                  </a:moveTo>
                  <a:lnTo>
                    <a:pt x="10910" y="20026"/>
                  </a:lnTo>
                  <a:lnTo>
                    <a:pt x="11020" y="20719"/>
                  </a:lnTo>
                  <a:lnTo>
                    <a:pt x="9898" y="20543"/>
                  </a:lnTo>
                  <a:close/>
                  <a:moveTo>
                    <a:pt x="9898" y="20576"/>
                  </a:moveTo>
                  <a:lnTo>
                    <a:pt x="11020" y="20741"/>
                  </a:lnTo>
                  <a:lnTo>
                    <a:pt x="10866" y="21412"/>
                  </a:lnTo>
                  <a:lnTo>
                    <a:pt x="9898" y="21060"/>
                  </a:lnTo>
                  <a:lnTo>
                    <a:pt x="9898" y="20576"/>
                  </a:lnTo>
                  <a:close/>
                  <a:moveTo>
                    <a:pt x="9898" y="21093"/>
                  </a:moveTo>
                  <a:lnTo>
                    <a:pt x="10855" y="21434"/>
                  </a:lnTo>
                  <a:lnTo>
                    <a:pt x="10459" y="22159"/>
                  </a:lnTo>
                  <a:lnTo>
                    <a:pt x="9898" y="21972"/>
                  </a:lnTo>
                  <a:lnTo>
                    <a:pt x="9898" y="21093"/>
                  </a:lnTo>
                  <a:close/>
                  <a:moveTo>
                    <a:pt x="9898" y="22005"/>
                  </a:moveTo>
                  <a:lnTo>
                    <a:pt x="10437" y="22181"/>
                  </a:lnTo>
                  <a:lnTo>
                    <a:pt x="9898" y="22533"/>
                  </a:lnTo>
                  <a:lnTo>
                    <a:pt x="9898" y="22005"/>
                  </a:lnTo>
                  <a:close/>
                  <a:moveTo>
                    <a:pt x="9898" y="22577"/>
                  </a:moveTo>
                  <a:lnTo>
                    <a:pt x="10426" y="22225"/>
                  </a:lnTo>
                  <a:lnTo>
                    <a:pt x="10140" y="22742"/>
                  </a:lnTo>
                  <a:lnTo>
                    <a:pt x="9898" y="22863"/>
                  </a:lnTo>
                  <a:close/>
                  <a:moveTo>
                    <a:pt x="9898" y="22896"/>
                  </a:moveTo>
                  <a:lnTo>
                    <a:pt x="10140" y="22775"/>
                  </a:lnTo>
                  <a:lnTo>
                    <a:pt x="10294" y="23545"/>
                  </a:lnTo>
                  <a:lnTo>
                    <a:pt x="9898" y="23534"/>
                  </a:lnTo>
                  <a:lnTo>
                    <a:pt x="9898" y="22896"/>
                  </a:lnTo>
                  <a:close/>
                  <a:moveTo>
                    <a:pt x="9898" y="23567"/>
                  </a:moveTo>
                  <a:lnTo>
                    <a:pt x="10294" y="23578"/>
                  </a:lnTo>
                  <a:lnTo>
                    <a:pt x="10580" y="25107"/>
                  </a:lnTo>
                  <a:lnTo>
                    <a:pt x="9898" y="25349"/>
                  </a:lnTo>
                  <a:close/>
                  <a:moveTo>
                    <a:pt x="9898" y="25382"/>
                  </a:moveTo>
                  <a:lnTo>
                    <a:pt x="10580" y="25140"/>
                  </a:lnTo>
                  <a:lnTo>
                    <a:pt x="10668" y="25404"/>
                  </a:lnTo>
                  <a:lnTo>
                    <a:pt x="10899" y="26239"/>
                  </a:lnTo>
                  <a:lnTo>
                    <a:pt x="9898" y="26305"/>
                  </a:lnTo>
                  <a:lnTo>
                    <a:pt x="9898" y="25382"/>
                  </a:lnTo>
                  <a:close/>
                  <a:moveTo>
                    <a:pt x="9898" y="26327"/>
                  </a:moveTo>
                  <a:lnTo>
                    <a:pt x="10910" y="26261"/>
                  </a:lnTo>
                  <a:lnTo>
                    <a:pt x="10866" y="27218"/>
                  </a:lnTo>
                  <a:lnTo>
                    <a:pt x="9898" y="27196"/>
                  </a:lnTo>
                  <a:lnTo>
                    <a:pt x="9898" y="26327"/>
                  </a:lnTo>
                  <a:close/>
                  <a:moveTo>
                    <a:pt x="9898" y="27229"/>
                  </a:moveTo>
                  <a:lnTo>
                    <a:pt x="10866" y="27251"/>
                  </a:lnTo>
                  <a:lnTo>
                    <a:pt x="10712" y="27922"/>
                  </a:lnTo>
                  <a:lnTo>
                    <a:pt x="9898" y="27977"/>
                  </a:lnTo>
                  <a:lnTo>
                    <a:pt x="9898" y="27229"/>
                  </a:lnTo>
                  <a:close/>
                  <a:moveTo>
                    <a:pt x="9898" y="27999"/>
                  </a:moveTo>
                  <a:lnTo>
                    <a:pt x="10712" y="27955"/>
                  </a:lnTo>
                  <a:lnTo>
                    <a:pt x="11075" y="29956"/>
                  </a:lnTo>
                  <a:lnTo>
                    <a:pt x="9898" y="30198"/>
                  </a:lnTo>
                  <a:lnTo>
                    <a:pt x="9898" y="28010"/>
                  </a:lnTo>
                  <a:close/>
                  <a:moveTo>
                    <a:pt x="10712" y="31793"/>
                  </a:moveTo>
                  <a:lnTo>
                    <a:pt x="9898" y="31870"/>
                  </a:lnTo>
                  <a:lnTo>
                    <a:pt x="9898" y="30231"/>
                  </a:lnTo>
                  <a:lnTo>
                    <a:pt x="11075" y="29989"/>
                  </a:lnTo>
                  <a:lnTo>
                    <a:pt x="10712" y="31793"/>
                  </a:lnTo>
                  <a:close/>
                  <a:moveTo>
                    <a:pt x="11701" y="31386"/>
                  </a:moveTo>
                  <a:lnTo>
                    <a:pt x="10745" y="31782"/>
                  </a:lnTo>
                  <a:lnTo>
                    <a:pt x="11108" y="29978"/>
                  </a:lnTo>
                  <a:lnTo>
                    <a:pt x="12086" y="29461"/>
                  </a:lnTo>
                  <a:lnTo>
                    <a:pt x="11701" y="31386"/>
                  </a:lnTo>
                  <a:close/>
                  <a:moveTo>
                    <a:pt x="12603" y="30781"/>
                  </a:moveTo>
                  <a:lnTo>
                    <a:pt x="11734" y="31364"/>
                  </a:lnTo>
                  <a:lnTo>
                    <a:pt x="12119" y="29440"/>
                  </a:lnTo>
                  <a:lnTo>
                    <a:pt x="13241" y="28648"/>
                  </a:lnTo>
                  <a:lnTo>
                    <a:pt x="12603" y="30781"/>
                  </a:lnTo>
                  <a:close/>
                  <a:moveTo>
                    <a:pt x="13692" y="29923"/>
                  </a:moveTo>
                  <a:lnTo>
                    <a:pt x="12647" y="30748"/>
                  </a:lnTo>
                  <a:lnTo>
                    <a:pt x="13274" y="28626"/>
                  </a:lnTo>
                  <a:lnTo>
                    <a:pt x="14264" y="28241"/>
                  </a:lnTo>
                  <a:lnTo>
                    <a:pt x="13692" y="29923"/>
                  </a:lnTo>
                  <a:close/>
                  <a:moveTo>
                    <a:pt x="14781" y="28890"/>
                  </a:moveTo>
                  <a:lnTo>
                    <a:pt x="13736" y="29879"/>
                  </a:lnTo>
                  <a:lnTo>
                    <a:pt x="14297" y="28219"/>
                  </a:lnTo>
                  <a:lnTo>
                    <a:pt x="15100" y="27581"/>
                  </a:lnTo>
                  <a:lnTo>
                    <a:pt x="14781" y="28890"/>
                  </a:lnTo>
                  <a:close/>
                  <a:moveTo>
                    <a:pt x="15935" y="27735"/>
                  </a:moveTo>
                  <a:lnTo>
                    <a:pt x="14825" y="28846"/>
                  </a:lnTo>
                  <a:lnTo>
                    <a:pt x="15144" y="27559"/>
                  </a:lnTo>
                  <a:lnTo>
                    <a:pt x="15979" y="26899"/>
                  </a:lnTo>
                  <a:lnTo>
                    <a:pt x="15935" y="27735"/>
                  </a:lnTo>
                  <a:close/>
                  <a:moveTo>
                    <a:pt x="15968" y="27680"/>
                  </a:moveTo>
                  <a:lnTo>
                    <a:pt x="16012" y="26877"/>
                  </a:lnTo>
                  <a:lnTo>
                    <a:pt x="16793" y="25986"/>
                  </a:lnTo>
                  <a:lnTo>
                    <a:pt x="16760" y="26382"/>
                  </a:lnTo>
                  <a:lnTo>
                    <a:pt x="16749" y="26437"/>
                  </a:lnTo>
                  <a:lnTo>
                    <a:pt x="15968" y="27680"/>
                  </a:lnTo>
                  <a:close/>
                  <a:moveTo>
                    <a:pt x="16793" y="26349"/>
                  </a:moveTo>
                  <a:lnTo>
                    <a:pt x="16826" y="25953"/>
                  </a:lnTo>
                  <a:lnTo>
                    <a:pt x="17277" y="25327"/>
                  </a:lnTo>
                  <a:lnTo>
                    <a:pt x="16793" y="26349"/>
                  </a:lnTo>
                  <a:close/>
                  <a:moveTo>
                    <a:pt x="17343" y="25173"/>
                  </a:moveTo>
                  <a:lnTo>
                    <a:pt x="16859" y="25854"/>
                  </a:lnTo>
                  <a:lnTo>
                    <a:pt x="17266" y="24656"/>
                  </a:lnTo>
                  <a:lnTo>
                    <a:pt x="17849" y="23567"/>
                  </a:lnTo>
                  <a:lnTo>
                    <a:pt x="17343" y="25173"/>
                  </a:lnTo>
                  <a:close/>
                  <a:moveTo>
                    <a:pt x="17893" y="23413"/>
                  </a:moveTo>
                  <a:lnTo>
                    <a:pt x="17277" y="24590"/>
                  </a:lnTo>
                  <a:lnTo>
                    <a:pt x="17310" y="23578"/>
                  </a:lnTo>
                  <a:lnTo>
                    <a:pt x="18113" y="22434"/>
                  </a:lnTo>
                  <a:close/>
                  <a:moveTo>
                    <a:pt x="18135" y="22357"/>
                  </a:moveTo>
                  <a:lnTo>
                    <a:pt x="17321" y="23512"/>
                  </a:lnTo>
                  <a:lnTo>
                    <a:pt x="17739" y="21522"/>
                  </a:lnTo>
                  <a:lnTo>
                    <a:pt x="18575" y="20609"/>
                  </a:lnTo>
                  <a:lnTo>
                    <a:pt x="18135" y="22357"/>
                  </a:lnTo>
                  <a:close/>
                  <a:moveTo>
                    <a:pt x="18597" y="20554"/>
                  </a:moveTo>
                  <a:lnTo>
                    <a:pt x="17750" y="21467"/>
                  </a:lnTo>
                  <a:lnTo>
                    <a:pt x="17992" y="20323"/>
                  </a:lnTo>
                  <a:lnTo>
                    <a:pt x="18762" y="19531"/>
                  </a:lnTo>
                  <a:lnTo>
                    <a:pt x="18597" y="20554"/>
                  </a:lnTo>
                  <a:close/>
                  <a:moveTo>
                    <a:pt x="18773" y="19487"/>
                  </a:moveTo>
                  <a:lnTo>
                    <a:pt x="17992" y="20268"/>
                  </a:lnTo>
                  <a:lnTo>
                    <a:pt x="18124" y="19333"/>
                  </a:lnTo>
                  <a:lnTo>
                    <a:pt x="18916" y="18596"/>
                  </a:lnTo>
                  <a:close/>
                  <a:moveTo>
                    <a:pt x="18916" y="18552"/>
                  </a:moveTo>
                  <a:lnTo>
                    <a:pt x="18135" y="19289"/>
                  </a:lnTo>
                  <a:lnTo>
                    <a:pt x="18245" y="18475"/>
                  </a:lnTo>
                  <a:lnTo>
                    <a:pt x="19048" y="17585"/>
                  </a:lnTo>
                  <a:lnTo>
                    <a:pt x="18916" y="18552"/>
                  </a:lnTo>
                  <a:close/>
                  <a:moveTo>
                    <a:pt x="19059" y="17530"/>
                  </a:moveTo>
                  <a:lnTo>
                    <a:pt x="18256" y="18420"/>
                  </a:lnTo>
                  <a:lnTo>
                    <a:pt x="18366" y="17486"/>
                  </a:lnTo>
                  <a:lnTo>
                    <a:pt x="19092" y="16408"/>
                  </a:lnTo>
                  <a:lnTo>
                    <a:pt x="19059" y="17530"/>
                  </a:lnTo>
                  <a:close/>
                  <a:moveTo>
                    <a:pt x="19092" y="16353"/>
                  </a:moveTo>
                  <a:lnTo>
                    <a:pt x="18344" y="17453"/>
                  </a:lnTo>
                  <a:lnTo>
                    <a:pt x="18047" y="17013"/>
                  </a:lnTo>
                  <a:lnTo>
                    <a:pt x="19059" y="15671"/>
                  </a:lnTo>
                  <a:lnTo>
                    <a:pt x="19092" y="16353"/>
                  </a:lnTo>
                  <a:close/>
                  <a:moveTo>
                    <a:pt x="19059" y="15605"/>
                  </a:moveTo>
                  <a:lnTo>
                    <a:pt x="18234" y="15209"/>
                  </a:lnTo>
                  <a:lnTo>
                    <a:pt x="18597" y="14846"/>
                  </a:lnTo>
                  <a:lnTo>
                    <a:pt x="19257" y="14846"/>
                  </a:lnTo>
                  <a:lnTo>
                    <a:pt x="19059" y="15605"/>
                  </a:lnTo>
                  <a:close/>
                  <a:moveTo>
                    <a:pt x="19377" y="14373"/>
                  </a:moveTo>
                  <a:lnTo>
                    <a:pt x="19268" y="14813"/>
                  </a:lnTo>
                  <a:lnTo>
                    <a:pt x="18619" y="14813"/>
                  </a:lnTo>
                  <a:lnTo>
                    <a:pt x="18916" y="14274"/>
                  </a:lnTo>
                  <a:lnTo>
                    <a:pt x="19410" y="14209"/>
                  </a:lnTo>
                  <a:close/>
                  <a:moveTo>
                    <a:pt x="19575" y="13472"/>
                  </a:moveTo>
                  <a:lnTo>
                    <a:pt x="19421" y="14176"/>
                  </a:lnTo>
                  <a:lnTo>
                    <a:pt x="18916" y="14242"/>
                  </a:lnTo>
                  <a:lnTo>
                    <a:pt x="18993" y="13307"/>
                  </a:lnTo>
                  <a:lnTo>
                    <a:pt x="19586" y="13417"/>
                  </a:lnTo>
                  <a:lnTo>
                    <a:pt x="19575" y="13483"/>
                  </a:lnTo>
                  <a:close/>
                  <a:moveTo>
                    <a:pt x="19597" y="13384"/>
                  </a:moveTo>
                  <a:lnTo>
                    <a:pt x="18993" y="13274"/>
                  </a:lnTo>
                  <a:lnTo>
                    <a:pt x="19081" y="12174"/>
                  </a:lnTo>
                  <a:lnTo>
                    <a:pt x="19092" y="11987"/>
                  </a:lnTo>
                  <a:lnTo>
                    <a:pt x="19751" y="12537"/>
                  </a:lnTo>
                  <a:close/>
                </a:path>
              </a:pathLst>
            </a:custGeom>
            <a:solidFill>
              <a:schemeClr val="dk2"/>
            </a:solidFill>
            <a:ln w="9525"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0" name="Google Shape;49480;p44"/>
            <p:cNvSpPr/>
            <p:nvPr/>
          </p:nvSpPr>
          <p:spPr>
            <a:xfrm>
              <a:off x="116635" y="3766192"/>
              <a:ext cx="38420" cy="38323"/>
            </a:xfrm>
            <a:custGeom>
              <a:avLst/>
              <a:gdLst/>
              <a:ahLst/>
              <a:cxnLst/>
              <a:rect l="l" t="t" r="r" b="b"/>
              <a:pathLst>
                <a:path w="397" h="396" extrusionOk="0">
                  <a:moveTo>
                    <a:pt x="199" y="0"/>
                  </a:moveTo>
                  <a:cubicBezTo>
                    <a:pt x="89" y="0"/>
                    <a:pt x="1" y="88"/>
                    <a:pt x="1" y="198"/>
                  </a:cubicBezTo>
                  <a:cubicBezTo>
                    <a:pt x="1" y="308"/>
                    <a:pt x="89" y="396"/>
                    <a:pt x="199" y="396"/>
                  </a:cubicBezTo>
                  <a:cubicBezTo>
                    <a:pt x="309" y="396"/>
                    <a:pt x="397" y="308"/>
                    <a:pt x="397" y="198"/>
                  </a:cubicBezTo>
                  <a:cubicBezTo>
                    <a:pt x="397" y="88"/>
                    <a:pt x="309" y="0"/>
                    <a:pt x="1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1" name="Google Shape;49481;p44"/>
            <p:cNvSpPr/>
            <p:nvPr/>
          </p:nvSpPr>
          <p:spPr>
            <a:xfrm>
              <a:off x="269923" y="3596936"/>
              <a:ext cx="38420" cy="38420"/>
            </a:xfrm>
            <a:custGeom>
              <a:avLst/>
              <a:gdLst/>
              <a:ahLst/>
              <a:cxnLst/>
              <a:rect l="l" t="t" r="r" b="b"/>
              <a:pathLst>
                <a:path w="397" h="397" extrusionOk="0">
                  <a:moveTo>
                    <a:pt x="198" y="1"/>
                  </a:moveTo>
                  <a:cubicBezTo>
                    <a:pt x="88" y="1"/>
                    <a:pt x="0" y="88"/>
                    <a:pt x="0" y="198"/>
                  </a:cubicBezTo>
                  <a:cubicBezTo>
                    <a:pt x="0" y="308"/>
                    <a:pt x="88" y="396"/>
                    <a:pt x="198" y="396"/>
                  </a:cubicBezTo>
                  <a:cubicBezTo>
                    <a:pt x="308" y="396"/>
                    <a:pt x="396" y="308"/>
                    <a:pt x="396" y="198"/>
                  </a:cubicBezTo>
                  <a:cubicBezTo>
                    <a:pt x="396" y="88"/>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2" name="Google Shape;49482;p44"/>
            <p:cNvSpPr/>
            <p:nvPr/>
          </p:nvSpPr>
          <p:spPr>
            <a:xfrm>
              <a:off x="519985" y="3590549"/>
              <a:ext cx="38420" cy="38420"/>
            </a:xfrm>
            <a:custGeom>
              <a:avLst/>
              <a:gdLst/>
              <a:ahLst/>
              <a:cxnLst/>
              <a:rect l="l" t="t" r="r" b="b"/>
              <a:pathLst>
                <a:path w="397" h="397" extrusionOk="0">
                  <a:moveTo>
                    <a:pt x="198" y="1"/>
                  </a:moveTo>
                  <a:cubicBezTo>
                    <a:pt x="89" y="1"/>
                    <a:pt x="1" y="89"/>
                    <a:pt x="1" y="198"/>
                  </a:cubicBezTo>
                  <a:cubicBezTo>
                    <a:pt x="1" y="308"/>
                    <a:pt x="89"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3" name="Google Shape;49483;p44"/>
            <p:cNvSpPr/>
            <p:nvPr/>
          </p:nvSpPr>
          <p:spPr>
            <a:xfrm>
              <a:off x="763660" y="3793773"/>
              <a:ext cx="38420" cy="38420"/>
            </a:xfrm>
            <a:custGeom>
              <a:avLst/>
              <a:gdLst/>
              <a:ahLst/>
              <a:cxnLst/>
              <a:rect l="l" t="t" r="r" b="b"/>
              <a:pathLst>
                <a:path w="397" h="397" extrusionOk="0">
                  <a:moveTo>
                    <a:pt x="199" y="1"/>
                  </a:moveTo>
                  <a:cubicBezTo>
                    <a:pt x="89" y="1"/>
                    <a:pt x="1" y="89"/>
                    <a:pt x="1" y="199"/>
                  </a:cubicBezTo>
                  <a:cubicBezTo>
                    <a:pt x="1" y="309"/>
                    <a:pt x="89" y="397"/>
                    <a:pt x="199" y="397"/>
                  </a:cubicBezTo>
                  <a:cubicBezTo>
                    <a:pt x="309" y="397"/>
                    <a:pt x="397" y="309"/>
                    <a:pt x="397" y="199"/>
                  </a:cubicBezTo>
                  <a:cubicBezTo>
                    <a:pt x="397" y="89"/>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4" name="Google Shape;49484;p44"/>
            <p:cNvSpPr/>
            <p:nvPr/>
          </p:nvSpPr>
          <p:spPr>
            <a:xfrm>
              <a:off x="607274" y="4076931"/>
              <a:ext cx="27774" cy="26710"/>
            </a:xfrm>
            <a:custGeom>
              <a:avLst/>
              <a:gdLst/>
              <a:ahLst/>
              <a:cxnLst/>
              <a:rect l="l" t="t" r="r" b="b"/>
              <a:pathLst>
                <a:path w="287"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5" name="Google Shape;49485;p44"/>
            <p:cNvSpPr/>
            <p:nvPr/>
          </p:nvSpPr>
          <p:spPr>
            <a:xfrm>
              <a:off x="266730" y="4108866"/>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6" name="Google Shape;49486;p44"/>
            <p:cNvSpPr/>
            <p:nvPr/>
          </p:nvSpPr>
          <p:spPr>
            <a:xfrm>
              <a:off x="193279" y="4108866"/>
              <a:ext cx="20323" cy="20323"/>
            </a:xfrm>
            <a:custGeom>
              <a:avLst/>
              <a:gdLst/>
              <a:ahLst/>
              <a:cxnLst/>
              <a:rect l="l" t="t" r="r" b="b"/>
              <a:pathLst>
                <a:path w="210" h="210" extrusionOk="0">
                  <a:moveTo>
                    <a:pt x="110" y="0"/>
                  </a:moveTo>
                  <a:cubicBezTo>
                    <a:pt x="55" y="0"/>
                    <a:pt x="0" y="44"/>
                    <a:pt x="0" y="99"/>
                  </a:cubicBezTo>
                  <a:cubicBezTo>
                    <a:pt x="0" y="154"/>
                    <a:pt x="55"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7" name="Google Shape;49487;p44"/>
            <p:cNvSpPr/>
            <p:nvPr/>
          </p:nvSpPr>
          <p:spPr>
            <a:xfrm>
              <a:off x="176247" y="4512216"/>
              <a:ext cx="27774" cy="27678"/>
            </a:xfrm>
            <a:custGeom>
              <a:avLst/>
              <a:gdLst/>
              <a:ahLst/>
              <a:cxnLst/>
              <a:rect l="l" t="t" r="r" b="b"/>
              <a:pathLst>
                <a:path w="287" h="286"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8" name="Google Shape;49488;p44"/>
            <p:cNvSpPr/>
            <p:nvPr/>
          </p:nvSpPr>
          <p:spPr>
            <a:xfrm>
              <a:off x="663693" y="4368508"/>
              <a:ext cx="43742" cy="43742"/>
            </a:xfrm>
            <a:custGeom>
              <a:avLst/>
              <a:gdLst/>
              <a:ahLst/>
              <a:cxnLst/>
              <a:rect l="l" t="t" r="r" b="b"/>
              <a:pathLst>
                <a:path w="452" h="452" extrusionOk="0">
                  <a:moveTo>
                    <a:pt x="220" y="0"/>
                  </a:moveTo>
                  <a:cubicBezTo>
                    <a:pt x="99" y="0"/>
                    <a:pt x="0" y="110"/>
                    <a:pt x="0" y="231"/>
                  </a:cubicBezTo>
                  <a:cubicBezTo>
                    <a:pt x="0" y="352"/>
                    <a:pt x="99" y="451"/>
                    <a:pt x="220" y="451"/>
                  </a:cubicBezTo>
                  <a:cubicBezTo>
                    <a:pt x="352" y="451"/>
                    <a:pt x="451" y="352"/>
                    <a:pt x="451" y="231"/>
                  </a:cubicBezTo>
                  <a:cubicBezTo>
                    <a:pt x="451" y="110"/>
                    <a:pt x="352" y="0"/>
                    <a:pt x="22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9" name="Google Shape;49489;p44"/>
            <p:cNvSpPr/>
            <p:nvPr/>
          </p:nvSpPr>
          <p:spPr>
            <a:xfrm>
              <a:off x="124086" y="4763342"/>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0" name="Google Shape;49490;p44"/>
            <p:cNvSpPr/>
            <p:nvPr/>
          </p:nvSpPr>
          <p:spPr>
            <a:xfrm>
              <a:off x="331665" y="5096435"/>
              <a:ext cx="27678" cy="26710"/>
            </a:xfrm>
            <a:custGeom>
              <a:avLst/>
              <a:gdLst/>
              <a:ahLst/>
              <a:cxnLst/>
              <a:rect l="l" t="t" r="r" b="b"/>
              <a:pathLst>
                <a:path w="286"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1" name="Google Shape;49491;p44"/>
            <p:cNvSpPr/>
            <p:nvPr/>
          </p:nvSpPr>
          <p:spPr>
            <a:xfrm>
              <a:off x="561501" y="5084725"/>
              <a:ext cx="26710" cy="26710"/>
            </a:xfrm>
            <a:custGeom>
              <a:avLst/>
              <a:gdLst/>
              <a:ahLst/>
              <a:cxnLst/>
              <a:rect l="l" t="t" r="r" b="b"/>
              <a:pathLst>
                <a:path w="276" h="276" extrusionOk="0">
                  <a:moveTo>
                    <a:pt x="132" y="0"/>
                  </a:moveTo>
                  <a:cubicBezTo>
                    <a:pt x="55" y="0"/>
                    <a:pt x="0" y="66"/>
                    <a:pt x="0" y="143"/>
                  </a:cubicBezTo>
                  <a:cubicBezTo>
                    <a:pt x="0" y="220"/>
                    <a:pt x="55" y="275"/>
                    <a:pt x="132" y="275"/>
                  </a:cubicBezTo>
                  <a:cubicBezTo>
                    <a:pt x="209" y="275"/>
                    <a:pt x="275" y="220"/>
                    <a:pt x="275" y="143"/>
                  </a:cubicBezTo>
                  <a:cubicBezTo>
                    <a:pt x="275" y="66"/>
                    <a:pt x="209" y="0"/>
                    <a:pt x="132"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2" name="Google Shape;49492;p44"/>
            <p:cNvSpPr/>
            <p:nvPr/>
          </p:nvSpPr>
          <p:spPr>
            <a:xfrm>
              <a:off x="636016" y="4761213"/>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3" name="Google Shape;49493;p44"/>
            <p:cNvSpPr/>
            <p:nvPr/>
          </p:nvSpPr>
          <p:spPr>
            <a:xfrm>
              <a:off x="43184" y="5005952"/>
              <a:ext cx="26710" cy="27774"/>
            </a:xfrm>
            <a:custGeom>
              <a:avLst/>
              <a:gdLst/>
              <a:ahLst/>
              <a:cxnLst/>
              <a:rect l="l" t="t" r="r" b="b"/>
              <a:pathLst>
                <a:path w="276" h="287" extrusionOk="0">
                  <a:moveTo>
                    <a:pt x="144" y="1"/>
                  </a:moveTo>
                  <a:cubicBezTo>
                    <a:pt x="67" y="1"/>
                    <a:pt x="1" y="67"/>
                    <a:pt x="1" y="144"/>
                  </a:cubicBezTo>
                  <a:cubicBezTo>
                    <a:pt x="1" y="221"/>
                    <a:pt x="67" y="287"/>
                    <a:pt x="144" y="287"/>
                  </a:cubicBezTo>
                  <a:cubicBezTo>
                    <a:pt x="221" y="287"/>
                    <a:pt x="276" y="221"/>
                    <a:pt x="276" y="144"/>
                  </a:cubicBezTo>
                  <a:cubicBezTo>
                    <a:pt x="276" y="67"/>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4" name="Google Shape;49494;p44"/>
            <p:cNvSpPr/>
            <p:nvPr/>
          </p:nvSpPr>
          <p:spPr>
            <a:xfrm>
              <a:off x="53829" y="5278368"/>
              <a:ext cx="27774" cy="26710"/>
            </a:xfrm>
            <a:custGeom>
              <a:avLst/>
              <a:gdLst/>
              <a:ahLst/>
              <a:cxnLst/>
              <a:rect l="l" t="t" r="r" b="b"/>
              <a:pathLst>
                <a:path w="287" h="276" extrusionOk="0">
                  <a:moveTo>
                    <a:pt x="144" y="1"/>
                  </a:moveTo>
                  <a:cubicBezTo>
                    <a:pt x="67" y="1"/>
                    <a:pt x="1" y="56"/>
                    <a:pt x="1" y="133"/>
                  </a:cubicBezTo>
                  <a:cubicBezTo>
                    <a:pt x="1" y="210"/>
                    <a:pt x="67" y="276"/>
                    <a:pt x="144" y="276"/>
                  </a:cubicBezTo>
                  <a:cubicBezTo>
                    <a:pt x="221" y="276"/>
                    <a:pt x="287" y="210"/>
                    <a:pt x="287" y="133"/>
                  </a:cubicBezTo>
                  <a:cubicBezTo>
                    <a:pt x="287" y="56"/>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5" name="Google Shape;49495;p44"/>
            <p:cNvSpPr/>
            <p:nvPr/>
          </p:nvSpPr>
          <p:spPr>
            <a:xfrm>
              <a:off x="303988" y="4135478"/>
              <a:ext cx="20323" cy="20226"/>
            </a:xfrm>
            <a:custGeom>
              <a:avLst/>
              <a:gdLst/>
              <a:ahLst/>
              <a:cxnLst/>
              <a:rect l="l" t="t" r="r" b="b"/>
              <a:pathLst>
                <a:path w="210" h="209"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6" name="Google Shape;49496;p44"/>
            <p:cNvSpPr/>
            <p:nvPr/>
          </p:nvSpPr>
          <p:spPr>
            <a:xfrm>
              <a:off x="167731" y="4175833"/>
              <a:ext cx="26710" cy="26710"/>
            </a:xfrm>
            <a:custGeom>
              <a:avLst/>
              <a:gdLst/>
              <a:ahLst/>
              <a:cxnLst/>
              <a:rect l="l" t="t" r="r" b="b"/>
              <a:pathLst>
                <a:path w="276" h="276" extrusionOk="0">
                  <a:moveTo>
                    <a:pt x="143" y="1"/>
                  </a:moveTo>
                  <a:cubicBezTo>
                    <a:pt x="66" y="1"/>
                    <a:pt x="0" y="67"/>
                    <a:pt x="0" y="144"/>
                  </a:cubicBezTo>
                  <a:cubicBezTo>
                    <a:pt x="0" y="221"/>
                    <a:pt x="66" y="276"/>
                    <a:pt x="143" y="276"/>
                  </a:cubicBezTo>
                  <a:cubicBezTo>
                    <a:pt x="220" y="276"/>
                    <a:pt x="275" y="221"/>
                    <a:pt x="275" y="144"/>
                  </a:cubicBezTo>
                  <a:cubicBezTo>
                    <a:pt x="275" y="67"/>
                    <a:pt x="220"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7" name="Google Shape;49497;p44"/>
            <p:cNvSpPr/>
            <p:nvPr/>
          </p:nvSpPr>
          <p:spPr>
            <a:xfrm>
              <a:off x="285891" y="4065221"/>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8" name="Google Shape;49498;p44"/>
            <p:cNvSpPr/>
            <p:nvPr/>
          </p:nvSpPr>
          <p:spPr>
            <a:xfrm>
              <a:off x="237988" y="4035415"/>
              <a:ext cx="20323" cy="20323"/>
            </a:xfrm>
            <a:custGeom>
              <a:avLst/>
              <a:gdLst/>
              <a:ahLst/>
              <a:cxnLst/>
              <a:rect l="l" t="t" r="r" b="b"/>
              <a:pathLst>
                <a:path w="210" h="210"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9" name="Google Shape;49499;p44"/>
            <p:cNvSpPr/>
            <p:nvPr/>
          </p:nvSpPr>
          <p:spPr>
            <a:xfrm>
              <a:off x="373084" y="4151446"/>
              <a:ext cx="20323" cy="20226"/>
            </a:xfrm>
            <a:custGeom>
              <a:avLst/>
              <a:gdLst/>
              <a:ahLst/>
              <a:cxnLst/>
              <a:rect l="l" t="t" r="r" b="b"/>
              <a:pathLst>
                <a:path w="210" h="209"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0" name="Google Shape;49500;p44"/>
            <p:cNvSpPr/>
            <p:nvPr/>
          </p:nvSpPr>
          <p:spPr>
            <a:xfrm>
              <a:off x="374148" y="4030093"/>
              <a:ext cx="20323" cy="20323"/>
            </a:xfrm>
            <a:custGeom>
              <a:avLst/>
              <a:gdLst/>
              <a:ahLst/>
              <a:cxnLst/>
              <a:rect l="l" t="t" r="r" b="b"/>
              <a:pathLst>
                <a:path w="210" h="210" extrusionOk="0">
                  <a:moveTo>
                    <a:pt x="111" y="0"/>
                  </a:moveTo>
                  <a:cubicBezTo>
                    <a:pt x="45" y="0"/>
                    <a:pt x="1" y="44"/>
                    <a:pt x="1" y="99"/>
                  </a:cubicBezTo>
                  <a:cubicBezTo>
                    <a:pt x="1" y="154"/>
                    <a:pt x="45"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1" name="Google Shape;49501;p44"/>
            <p:cNvSpPr/>
            <p:nvPr/>
          </p:nvSpPr>
          <p:spPr>
            <a:xfrm>
              <a:off x="348600" y="3972609"/>
              <a:ext cx="20323" cy="20323"/>
            </a:xfrm>
            <a:custGeom>
              <a:avLst/>
              <a:gdLst/>
              <a:ahLst/>
              <a:cxnLst/>
              <a:rect l="l" t="t" r="r" b="b"/>
              <a:pathLst>
                <a:path w="210" h="210" extrusionOk="0">
                  <a:moveTo>
                    <a:pt x="100" y="0"/>
                  </a:moveTo>
                  <a:cubicBezTo>
                    <a:pt x="45" y="0"/>
                    <a:pt x="1" y="44"/>
                    <a:pt x="1" y="99"/>
                  </a:cubicBezTo>
                  <a:cubicBezTo>
                    <a:pt x="1" y="165"/>
                    <a:pt x="45" y="209"/>
                    <a:pt x="100" y="209"/>
                  </a:cubicBezTo>
                  <a:cubicBezTo>
                    <a:pt x="155" y="209"/>
                    <a:pt x="210" y="165"/>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2" name="Google Shape;49502;p44"/>
            <p:cNvSpPr/>
            <p:nvPr/>
          </p:nvSpPr>
          <p:spPr>
            <a:xfrm>
              <a:off x="441212" y="4016254"/>
              <a:ext cx="20323" cy="20323"/>
            </a:xfrm>
            <a:custGeom>
              <a:avLst/>
              <a:gdLst/>
              <a:ahLst/>
              <a:cxnLst/>
              <a:rect l="l" t="t" r="r" b="b"/>
              <a:pathLst>
                <a:path w="210" h="210" extrusionOk="0">
                  <a:moveTo>
                    <a:pt x="100" y="0"/>
                  </a:moveTo>
                  <a:cubicBezTo>
                    <a:pt x="45" y="0"/>
                    <a:pt x="1" y="44"/>
                    <a:pt x="1" y="110"/>
                  </a:cubicBezTo>
                  <a:cubicBezTo>
                    <a:pt x="1" y="165"/>
                    <a:pt x="45" y="209"/>
                    <a:pt x="100" y="209"/>
                  </a:cubicBezTo>
                  <a:cubicBezTo>
                    <a:pt x="166" y="209"/>
                    <a:pt x="210" y="165"/>
                    <a:pt x="210" y="110"/>
                  </a:cubicBezTo>
                  <a:cubicBezTo>
                    <a:pt x="210" y="44"/>
                    <a:pt x="166"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3" name="Google Shape;49503;p44"/>
            <p:cNvSpPr/>
            <p:nvPr/>
          </p:nvSpPr>
          <p:spPr>
            <a:xfrm>
              <a:off x="438018" y="3941739"/>
              <a:ext cx="20323" cy="20323"/>
            </a:xfrm>
            <a:custGeom>
              <a:avLst/>
              <a:gdLst/>
              <a:ahLst/>
              <a:cxnLst/>
              <a:rect l="l" t="t" r="r" b="b"/>
              <a:pathLst>
                <a:path w="210" h="210" extrusionOk="0">
                  <a:moveTo>
                    <a:pt x="100" y="1"/>
                  </a:moveTo>
                  <a:cubicBezTo>
                    <a:pt x="45" y="1"/>
                    <a:pt x="1" y="56"/>
                    <a:pt x="1" y="111"/>
                  </a:cubicBezTo>
                  <a:cubicBezTo>
                    <a:pt x="1" y="166"/>
                    <a:pt x="45" y="210"/>
                    <a:pt x="100" y="210"/>
                  </a:cubicBezTo>
                  <a:cubicBezTo>
                    <a:pt x="155" y="210"/>
                    <a:pt x="210" y="166"/>
                    <a:pt x="210" y="111"/>
                  </a:cubicBezTo>
                  <a:cubicBezTo>
                    <a:pt x="210" y="56"/>
                    <a:pt x="155" y="1"/>
                    <a:pt x="10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4" name="Google Shape;49504;p44"/>
            <p:cNvSpPr/>
            <p:nvPr/>
          </p:nvSpPr>
          <p:spPr>
            <a:xfrm>
              <a:off x="442276" y="4143994"/>
              <a:ext cx="27774" cy="28742"/>
            </a:xfrm>
            <a:custGeom>
              <a:avLst/>
              <a:gdLst/>
              <a:ahLst/>
              <a:cxnLst/>
              <a:rect l="l" t="t" r="r" b="b"/>
              <a:pathLst>
                <a:path w="287" h="297" extrusionOk="0">
                  <a:moveTo>
                    <a:pt x="144" y="0"/>
                  </a:moveTo>
                  <a:cubicBezTo>
                    <a:pt x="67" y="0"/>
                    <a:pt x="1" y="66"/>
                    <a:pt x="1" y="143"/>
                  </a:cubicBezTo>
                  <a:cubicBezTo>
                    <a:pt x="1" y="231"/>
                    <a:pt x="67" y="297"/>
                    <a:pt x="144" y="297"/>
                  </a:cubicBezTo>
                  <a:cubicBezTo>
                    <a:pt x="221" y="297"/>
                    <a:pt x="287" y="231"/>
                    <a:pt x="287" y="143"/>
                  </a:cubicBezTo>
                  <a:cubicBezTo>
                    <a:pt x="287" y="66"/>
                    <a:pt x="221"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5" name="Google Shape;49505;p44"/>
            <p:cNvSpPr/>
            <p:nvPr/>
          </p:nvSpPr>
          <p:spPr>
            <a:xfrm>
              <a:off x="498695" y="4009867"/>
              <a:ext cx="28839" cy="27774"/>
            </a:xfrm>
            <a:custGeom>
              <a:avLst/>
              <a:gdLst/>
              <a:ahLst/>
              <a:cxnLst/>
              <a:rect l="l" t="t" r="r" b="b"/>
              <a:pathLst>
                <a:path w="298" h="287" extrusionOk="0">
                  <a:moveTo>
                    <a:pt x="144" y="0"/>
                  </a:moveTo>
                  <a:cubicBezTo>
                    <a:pt x="67" y="0"/>
                    <a:pt x="1" y="66"/>
                    <a:pt x="1" y="143"/>
                  </a:cubicBezTo>
                  <a:cubicBezTo>
                    <a:pt x="1" y="220"/>
                    <a:pt x="67" y="286"/>
                    <a:pt x="144" y="286"/>
                  </a:cubicBezTo>
                  <a:cubicBezTo>
                    <a:pt x="232" y="286"/>
                    <a:pt x="298" y="220"/>
                    <a:pt x="298" y="143"/>
                  </a:cubicBezTo>
                  <a:cubicBezTo>
                    <a:pt x="298" y="66"/>
                    <a:pt x="232"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6" name="Google Shape;49506;p44"/>
            <p:cNvSpPr/>
            <p:nvPr/>
          </p:nvSpPr>
          <p:spPr>
            <a:xfrm>
              <a:off x="518921" y="3927900"/>
              <a:ext cx="28839" cy="27774"/>
            </a:xfrm>
            <a:custGeom>
              <a:avLst/>
              <a:gdLst/>
              <a:ahLst/>
              <a:cxnLst/>
              <a:rect l="l" t="t" r="r" b="b"/>
              <a:pathLst>
                <a:path w="298" h="287" extrusionOk="0">
                  <a:moveTo>
                    <a:pt x="143" y="1"/>
                  </a:moveTo>
                  <a:cubicBezTo>
                    <a:pt x="67" y="1"/>
                    <a:pt x="1" y="67"/>
                    <a:pt x="1" y="144"/>
                  </a:cubicBezTo>
                  <a:cubicBezTo>
                    <a:pt x="1" y="232"/>
                    <a:pt x="67" y="287"/>
                    <a:pt x="143" y="287"/>
                  </a:cubicBezTo>
                  <a:cubicBezTo>
                    <a:pt x="231" y="287"/>
                    <a:pt x="297" y="221"/>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7" name="Google Shape;49507;p44"/>
            <p:cNvSpPr/>
            <p:nvPr/>
          </p:nvSpPr>
          <p:spPr>
            <a:xfrm>
              <a:off x="541275" y="4120575"/>
              <a:ext cx="30968" cy="30871"/>
            </a:xfrm>
            <a:custGeom>
              <a:avLst/>
              <a:gdLst/>
              <a:ahLst/>
              <a:cxnLst/>
              <a:rect l="l" t="t" r="r" b="b"/>
              <a:pathLst>
                <a:path w="320" h="319" extrusionOk="0">
                  <a:moveTo>
                    <a:pt x="154" y="0"/>
                  </a:moveTo>
                  <a:cubicBezTo>
                    <a:pt x="66" y="0"/>
                    <a:pt x="0" y="77"/>
                    <a:pt x="0" y="165"/>
                  </a:cubicBezTo>
                  <a:cubicBezTo>
                    <a:pt x="0" y="253"/>
                    <a:pt x="66" y="319"/>
                    <a:pt x="154" y="319"/>
                  </a:cubicBezTo>
                  <a:cubicBezTo>
                    <a:pt x="242" y="319"/>
                    <a:pt x="319" y="253"/>
                    <a:pt x="319" y="165"/>
                  </a:cubicBezTo>
                  <a:cubicBezTo>
                    <a:pt x="319" y="77"/>
                    <a:pt x="242" y="0"/>
                    <a:pt x="15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8" name="Google Shape;49508;p44"/>
            <p:cNvSpPr/>
            <p:nvPr/>
          </p:nvSpPr>
          <p:spPr>
            <a:xfrm>
              <a:off x="568952" y="4036480"/>
              <a:ext cx="30968" cy="30968"/>
            </a:xfrm>
            <a:custGeom>
              <a:avLst/>
              <a:gdLst/>
              <a:ahLst/>
              <a:cxnLst/>
              <a:rect l="l" t="t" r="r" b="b"/>
              <a:pathLst>
                <a:path w="320" h="320" extrusionOk="0">
                  <a:moveTo>
                    <a:pt x="165" y="0"/>
                  </a:moveTo>
                  <a:cubicBezTo>
                    <a:pt x="77" y="0"/>
                    <a:pt x="0" y="77"/>
                    <a:pt x="0" y="165"/>
                  </a:cubicBezTo>
                  <a:cubicBezTo>
                    <a:pt x="0"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9" name="Google Shape;49509;p44"/>
            <p:cNvSpPr/>
            <p:nvPr/>
          </p:nvSpPr>
          <p:spPr>
            <a:xfrm>
              <a:off x="612597" y="3961964"/>
              <a:ext cx="30968" cy="30968"/>
            </a:xfrm>
            <a:custGeom>
              <a:avLst/>
              <a:gdLst/>
              <a:ahLst/>
              <a:cxnLst/>
              <a:rect l="l" t="t" r="r" b="b"/>
              <a:pathLst>
                <a:path w="320" h="320" extrusionOk="0">
                  <a:moveTo>
                    <a:pt x="165" y="1"/>
                  </a:moveTo>
                  <a:cubicBezTo>
                    <a:pt x="77" y="1"/>
                    <a:pt x="0" y="77"/>
                    <a:pt x="0" y="165"/>
                  </a:cubicBezTo>
                  <a:cubicBezTo>
                    <a:pt x="0" y="253"/>
                    <a:pt x="77" y="319"/>
                    <a:pt x="165" y="319"/>
                  </a:cubicBezTo>
                  <a:cubicBezTo>
                    <a:pt x="253" y="319"/>
                    <a:pt x="319" y="253"/>
                    <a:pt x="319" y="165"/>
                  </a:cubicBezTo>
                  <a:cubicBezTo>
                    <a:pt x="319" y="77"/>
                    <a:pt x="253" y="1"/>
                    <a:pt x="165"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0" name="Google Shape;49510;p44"/>
            <p:cNvSpPr/>
            <p:nvPr/>
          </p:nvSpPr>
          <p:spPr>
            <a:xfrm>
              <a:off x="-32299" y="3495808"/>
              <a:ext cx="38323" cy="38420"/>
            </a:xfrm>
            <a:custGeom>
              <a:avLst/>
              <a:gdLst/>
              <a:ahLst/>
              <a:cxnLst/>
              <a:rect l="l" t="t" r="r" b="b"/>
              <a:pathLst>
                <a:path w="396" h="397" extrusionOk="0">
                  <a:moveTo>
                    <a:pt x="198" y="1"/>
                  </a:moveTo>
                  <a:cubicBezTo>
                    <a:pt x="88" y="1"/>
                    <a:pt x="0" y="89"/>
                    <a:pt x="0" y="199"/>
                  </a:cubicBezTo>
                  <a:cubicBezTo>
                    <a:pt x="0" y="309"/>
                    <a:pt x="88" y="397"/>
                    <a:pt x="198" y="397"/>
                  </a:cubicBezTo>
                  <a:cubicBezTo>
                    <a:pt x="308" y="397"/>
                    <a:pt x="396" y="309"/>
                    <a:pt x="396" y="199"/>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1" name="Google Shape;49511;p44"/>
            <p:cNvSpPr/>
            <p:nvPr/>
          </p:nvSpPr>
          <p:spPr>
            <a:xfrm>
              <a:off x="-180265" y="3766192"/>
              <a:ext cx="38420" cy="38323"/>
            </a:xfrm>
            <a:custGeom>
              <a:avLst/>
              <a:gdLst/>
              <a:ahLst/>
              <a:cxnLst/>
              <a:rect l="l" t="t" r="r" b="b"/>
              <a:pathLst>
                <a:path w="397" h="396" extrusionOk="0">
                  <a:moveTo>
                    <a:pt x="198" y="0"/>
                  </a:moveTo>
                  <a:cubicBezTo>
                    <a:pt x="88" y="0"/>
                    <a:pt x="0" y="88"/>
                    <a:pt x="0" y="198"/>
                  </a:cubicBezTo>
                  <a:cubicBezTo>
                    <a:pt x="0" y="308"/>
                    <a:pt x="88" y="396"/>
                    <a:pt x="198" y="396"/>
                  </a:cubicBezTo>
                  <a:cubicBezTo>
                    <a:pt x="308" y="396"/>
                    <a:pt x="396" y="308"/>
                    <a:pt x="396" y="198"/>
                  </a:cubicBezTo>
                  <a:cubicBezTo>
                    <a:pt x="396" y="88"/>
                    <a:pt x="308" y="0"/>
                    <a:pt x="198"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2" name="Google Shape;49512;p44"/>
            <p:cNvSpPr/>
            <p:nvPr/>
          </p:nvSpPr>
          <p:spPr>
            <a:xfrm>
              <a:off x="-333553" y="3596936"/>
              <a:ext cx="38420" cy="38420"/>
            </a:xfrm>
            <a:custGeom>
              <a:avLst/>
              <a:gdLst/>
              <a:ahLst/>
              <a:cxnLst/>
              <a:rect l="l" t="t" r="r" b="b"/>
              <a:pathLst>
                <a:path w="397" h="397" extrusionOk="0">
                  <a:moveTo>
                    <a:pt x="199" y="1"/>
                  </a:moveTo>
                  <a:cubicBezTo>
                    <a:pt x="89" y="1"/>
                    <a:pt x="1" y="88"/>
                    <a:pt x="1" y="198"/>
                  </a:cubicBezTo>
                  <a:cubicBezTo>
                    <a:pt x="1" y="308"/>
                    <a:pt x="89" y="396"/>
                    <a:pt x="199" y="396"/>
                  </a:cubicBezTo>
                  <a:cubicBezTo>
                    <a:pt x="309" y="396"/>
                    <a:pt x="397" y="308"/>
                    <a:pt x="397" y="198"/>
                  </a:cubicBezTo>
                  <a:cubicBezTo>
                    <a:pt x="397" y="88"/>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3" name="Google Shape;49513;p44"/>
            <p:cNvSpPr/>
            <p:nvPr/>
          </p:nvSpPr>
          <p:spPr>
            <a:xfrm>
              <a:off x="-583615" y="3590549"/>
              <a:ext cx="38420" cy="38420"/>
            </a:xfrm>
            <a:custGeom>
              <a:avLst/>
              <a:gdLst/>
              <a:ahLst/>
              <a:cxnLst/>
              <a:rect l="l" t="t" r="r" b="b"/>
              <a:pathLst>
                <a:path w="397" h="397" extrusionOk="0">
                  <a:moveTo>
                    <a:pt x="198" y="1"/>
                  </a:moveTo>
                  <a:cubicBezTo>
                    <a:pt x="88" y="1"/>
                    <a:pt x="0" y="89"/>
                    <a:pt x="0" y="198"/>
                  </a:cubicBezTo>
                  <a:cubicBezTo>
                    <a:pt x="0" y="308"/>
                    <a:pt x="88"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4" name="Google Shape;49514;p44"/>
            <p:cNvSpPr/>
            <p:nvPr/>
          </p:nvSpPr>
          <p:spPr>
            <a:xfrm>
              <a:off x="-312263" y="4108866"/>
              <a:ext cx="19258" cy="20323"/>
            </a:xfrm>
            <a:custGeom>
              <a:avLst/>
              <a:gdLst/>
              <a:ahLst/>
              <a:cxnLst/>
              <a:rect l="l" t="t" r="r" b="b"/>
              <a:pathLst>
                <a:path w="199" h="210" extrusionOk="0">
                  <a:moveTo>
                    <a:pt x="100" y="0"/>
                  </a:moveTo>
                  <a:cubicBezTo>
                    <a:pt x="45" y="0"/>
                    <a:pt x="1" y="44"/>
                    <a:pt x="1" y="99"/>
                  </a:cubicBezTo>
                  <a:cubicBezTo>
                    <a:pt x="1" y="154"/>
                    <a:pt x="45" y="209"/>
                    <a:pt x="100" y="209"/>
                  </a:cubicBezTo>
                  <a:cubicBezTo>
                    <a:pt x="155" y="209"/>
                    <a:pt x="199" y="154"/>
                    <a:pt x="199" y="99"/>
                  </a:cubicBezTo>
                  <a:cubicBezTo>
                    <a:pt x="199"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5" name="Google Shape;49515;p44"/>
            <p:cNvSpPr/>
            <p:nvPr/>
          </p:nvSpPr>
          <p:spPr>
            <a:xfrm>
              <a:off x="-239877" y="4108866"/>
              <a:ext cx="20323" cy="20323"/>
            </a:xfrm>
            <a:custGeom>
              <a:avLst/>
              <a:gdLst/>
              <a:ahLst/>
              <a:cxnLst/>
              <a:rect l="l" t="t" r="r" b="b"/>
              <a:pathLst>
                <a:path w="210" h="210" extrusionOk="0">
                  <a:moveTo>
                    <a:pt x="111" y="0"/>
                  </a:moveTo>
                  <a:cubicBezTo>
                    <a:pt x="56" y="0"/>
                    <a:pt x="1" y="44"/>
                    <a:pt x="1" y="99"/>
                  </a:cubicBezTo>
                  <a:cubicBezTo>
                    <a:pt x="1" y="154"/>
                    <a:pt x="56"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6" name="Google Shape;49516;p44"/>
            <p:cNvSpPr/>
            <p:nvPr/>
          </p:nvSpPr>
          <p:spPr>
            <a:xfrm>
              <a:off x="-229232" y="4512216"/>
              <a:ext cx="26710" cy="27678"/>
            </a:xfrm>
            <a:custGeom>
              <a:avLst/>
              <a:gdLst/>
              <a:ahLst/>
              <a:cxnLst/>
              <a:rect l="l" t="t" r="r" b="b"/>
              <a:pathLst>
                <a:path w="276" h="286" extrusionOk="0">
                  <a:moveTo>
                    <a:pt x="143" y="0"/>
                  </a:moveTo>
                  <a:cubicBezTo>
                    <a:pt x="67" y="0"/>
                    <a:pt x="1" y="66"/>
                    <a:pt x="1" y="143"/>
                  </a:cubicBezTo>
                  <a:cubicBezTo>
                    <a:pt x="1" y="220"/>
                    <a:pt x="67" y="286"/>
                    <a:pt x="143" y="286"/>
                  </a:cubicBezTo>
                  <a:cubicBezTo>
                    <a:pt x="220" y="286"/>
                    <a:pt x="275" y="220"/>
                    <a:pt x="275" y="143"/>
                  </a:cubicBezTo>
                  <a:cubicBezTo>
                    <a:pt x="275"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7" name="Google Shape;49517;p44"/>
            <p:cNvSpPr/>
            <p:nvPr/>
          </p:nvSpPr>
          <p:spPr>
            <a:xfrm>
              <a:off x="-177071" y="4763342"/>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8" name="Google Shape;49518;p44"/>
            <p:cNvSpPr/>
            <p:nvPr/>
          </p:nvSpPr>
          <p:spPr>
            <a:xfrm>
              <a:off x="-384650" y="5096435"/>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9" name="Google Shape;49519;p44"/>
            <p:cNvSpPr/>
            <p:nvPr/>
          </p:nvSpPr>
          <p:spPr>
            <a:xfrm>
              <a:off x="-26009" y="5029371"/>
              <a:ext cx="26710" cy="27774"/>
            </a:xfrm>
            <a:custGeom>
              <a:avLst/>
              <a:gdLst/>
              <a:ahLst/>
              <a:cxnLst/>
              <a:rect l="l" t="t" r="r" b="b"/>
              <a:pathLst>
                <a:path w="276" h="287" extrusionOk="0">
                  <a:moveTo>
                    <a:pt x="133" y="1"/>
                  </a:moveTo>
                  <a:cubicBezTo>
                    <a:pt x="56" y="1"/>
                    <a:pt x="1" y="67"/>
                    <a:pt x="1" y="144"/>
                  </a:cubicBezTo>
                  <a:cubicBezTo>
                    <a:pt x="1" y="221"/>
                    <a:pt x="56" y="287"/>
                    <a:pt x="133" y="287"/>
                  </a:cubicBezTo>
                  <a:cubicBezTo>
                    <a:pt x="210" y="287"/>
                    <a:pt x="276" y="221"/>
                    <a:pt x="276" y="144"/>
                  </a:cubicBezTo>
                  <a:cubicBezTo>
                    <a:pt x="276" y="67"/>
                    <a:pt x="210" y="1"/>
                    <a:pt x="13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0" name="Google Shape;49520;p44"/>
            <p:cNvSpPr/>
            <p:nvPr/>
          </p:nvSpPr>
          <p:spPr>
            <a:xfrm>
              <a:off x="-96169" y="5005952"/>
              <a:ext cx="27774" cy="27774"/>
            </a:xfrm>
            <a:custGeom>
              <a:avLst/>
              <a:gdLst/>
              <a:ahLst/>
              <a:cxnLst/>
              <a:rect l="l" t="t" r="r" b="b"/>
              <a:pathLst>
                <a:path w="287" h="287" extrusionOk="0">
                  <a:moveTo>
                    <a:pt x="143" y="1"/>
                  </a:moveTo>
                  <a:cubicBezTo>
                    <a:pt x="66" y="1"/>
                    <a:pt x="0" y="67"/>
                    <a:pt x="0" y="144"/>
                  </a:cubicBezTo>
                  <a:cubicBezTo>
                    <a:pt x="0" y="221"/>
                    <a:pt x="66" y="287"/>
                    <a:pt x="143" y="287"/>
                  </a:cubicBezTo>
                  <a:cubicBezTo>
                    <a:pt x="220" y="287"/>
                    <a:pt x="286" y="221"/>
                    <a:pt x="286" y="144"/>
                  </a:cubicBezTo>
                  <a:cubicBezTo>
                    <a:pt x="286" y="67"/>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1" name="Google Shape;49521;p44"/>
            <p:cNvSpPr/>
            <p:nvPr/>
          </p:nvSpPr>
          <p:spPr>
            <a:xfrm>
              <a:off x="-106814" y="5278368"/>
              <a:ext cx="26710" cy="26710"/>
            </a:xfrm>
            <a:custGeom>
              <a:avLst/>
              <a:gdLst/>
              <a:ahLst/>
              <a:cxnLst/>
              <a:rect l="l" t="t" r="r" b="b"/>
              <a:pathLst>
                <a:path w="276" h="276" extrusionOk="0">
                  <a:moveTo>
                    <a:pt x="143" y="1"/>
                  </a:moveTo>
                  <a:cubicBezTo>
                    <a:pt x="66" y="1"/>
                    <a:pt x="0" y="56"/>
                    <a:pt x="0" y="133"/>
                  </a:cubicBezTo>
                  <a:cubicBezTo>
                    <a:pt x="0" y="210"/>
                    <a:pt x="66" y="276"/>
                    <a:pt x="143" y="276"/>
                  </a:cubicBezTo>
                  <a:cubicBezTo>
                    <a:pt x="220" y="276"/>
                    <a:pt x="275" y="210"/>
                    <a:pt x="275" y="133"/>
                  </a:cubicBezTo>
                  <a:cubicBezTo>
                    <a:pt x="275" y="56"/>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2" name="Google Shape;49522;p44"/>
            <p:cNvSpPr/>
            <p:nvPr/>
          </p:nvSpPr>
          <p:spPr>
            <a:xfrm>
              <a:off x="-26009" y="4618570"/>
              <a:ext cx="26710" cy="26710"/>
            </a:xfrm>
            <a:custGeom>
              <a:avLst/>
              <a:gdLst/>
              <a:ahLst/>
              <a:cxnLst/>
              <a:rect l="l" t="t" r="r" b="b"/>
              <a:pathLst>
                <a:path w="276" h="276" extrusionOk="0">
                  <a:moveTo>
                    <a:pt x="133" y="1"/>
                  </a:moveTo>
                  <a:cubicBezTo>
                    <a:pt x="56" y="1"/>
                    <a:pt x="1" y="56"/>
                    <a:pt x="1" y="133"/>
                  </a:cubicBezTo>
                  <a:cubicBezTo>
                    <a:pt x="1" y="210"/>
                    <a:pt x="56" y="276"/>
                    <a:pt x="133" y="276"/>
                  </a:cubicBezTo>
                  <a:cubicBezTo>
                    <a:pt x="210" y="276"/>
                    <a:pt x="276" y="210"/>
                    <a:pt x="276" y="133"/>
                  </a:cubicBezTo>
                  <a:cubicBezTo>
                    <a:pt x="276" y="56"/>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3" name="Google Shape;49523;p44"/>
            <p:cNvSpPr/>
            <p:nvPr/>
          </p:nvSpPr>
          <p:spPr>
            <a:xfrm>
              <a:off x="-26506" y="4063043"/>
              <a:ext cx="26710" cy="26710"/>
            </a:xfrm>
            <a:custGeom>
              <a:avLst/>
              <a:gdLst/>
              <a:ahLst/>
              <a:cxnLst/>
              <a:rect l="l" t="t" r="r" b="b"/>
              <a:pathLst>
                <a:path w="276" h="276" extrusionOk="0">
                  <a:moveTo>
                    <a:pt x="133" y="1"/>
                  </a:moveTo>
                  <a:cubicBezTo>
                    <a:pt x="56" y="1"/>
                    <a:pt x="1" y="67"/>
                    <a:pt x="1" y="144"/>
                  </a:cubicBezTo>
                  <a:cubicBezTo>
                    <a:pt x="1" y="220"/>
                    <a:pt x="56" y="275"/>
                    <a:pt x="133" y="275"/>
                  </a:cubicBezTo>
                  <a:cubicBezTo>
                    <a:pt x="210" y="275"/>
                    <a:pt x="276" y="220"/>
                    <a:pt x="276" y="144"/>
                  </a:cubicBezTo>
                  <a:cubicBezTo>
                    <a:pt x="276" y="67"/>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4" name="Google Shape;49524;p44"/>
            <p:cNvSpPr/>
            <p:nvPr/>
          </p:nvSpPr>
          <p:spPr>
            <a:xfrm>
              <a:off x="-350585" y="4135478"/>
              <a:ext cx="20323" cy="20226"/>
            </a:xfrm>
            <a:custGeom>
              <a:avLst/>
              <a:gdLst/>
              <a:ahLst/>
              <a:cxnLst/>
              <a:rect l="l" t="t" r="r" b="b"/>
              <a:pathLst>
                <a:path w="210" h="209"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5" name="Google Shape;49525;p44"/>
            <p:cNvSpPr/>
            <p:nvPr/>
          </p:nvSpPr>
          <p:spPr>
            <a:xfrm>
              <a:off x="-331424" y="4065221"/>
              <a:ext cx="20323" cy="20323"/>
            </a:xfrm>
            <a:custGeom>
              <a:avLst/>
              <a:gdLst/>
              <a:ahLst/>
              <a:cxnLst/>
              <a:rect l="l" t="t" r="r" b="b"/>
              <a:pathLst>
                <a:path w="210" h="210"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6" name="Google Shape;49526;p44"/>
            <p:cNvSpPr/>
            <p:nvPr/>
          </p:nvSpPr>
          <p:spPr>
            <a:xfrm>
              <a:off x="-284586" y="4035415"/>
              <a:ext cx="20323" cy="20323"/>
            </a:xfrm>
            <a:custGeom>
              <a:avLst/>
              <a:gdLst/>
              <a:ahLst/>
              <a:cxnLst/>
              <a:rect l="l" t="t" r="r" b="b"/>
              <a:pathLst>
                <a:path w="210" h="210"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7" name="Google Shape;49527;p44"/>
            <p:cNvSpPr/>
            <p:nvPr/>
          </p:nvSpPr>
          <p:spPr>
            <a:xfrm>
              <a:off x="-418617" y="4151446"/>
              <a:ext cx="20226" cy="20226"/>
            </a:xfrm>
            <a:custGeom>
              <a:avLst/>
              <a:gdLst/>
              <a:ahLst/>
              <a:cxnLst/>
              <a:rect l="l" t="t" r="r" b="b"/>
              <a:pathLst>
                <a:path w="209" h="209"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8" name="Google Shape;49528;p44"/>
            <p:cNvSpPr/>
            <p:nvPr/>
          </p:nvSpPr>
          <p:spPr>
            <a:xfrm>
              <a:off x="-419681" y="4030093"/>
              <a:ext cx="20226" cy="20323"/>
            </a:xfrm>
            <a:custGeom>
              <a:avLst/>
              <a:gdLst/>
              <a:ahLst/>
              <a:cxnLst/>
              <a:rect l="l" t="t" r="r" b="b"/>
              <a:pathLst>
                <a:path w="209" h="210" extrusionOk="0">
                  <a:moveTo>
                    <a:pt x="99" y="0"/>
                  </a:moveTo>
                  <a:cubicBezTo>
                    <a:pt x="44" y="0"/>
                    <a:pt x="0" y="44"/>
                    <a:pt x="0" y="99"/>
                  </a:cubicBezTo>
                  <a:cubicBezTo>
                    <a:pt x="0" y="154"/>
                    <a:pt x="44" y="209"/>
                    <a:pt x="99" y="209"/>
                  </a:cubicBezTo>
                  <a:cubicBezTo>
                    <a:pt x="165" y="209"/>
                    <a:pt x="209" y="154"/>
                    <a:pt x="209" y="99"/>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9" name="Google Shape;49529;p44"/>
            <p:cNvSpPr/>
            <p:nvPr/>
          </p:nvSpPr>
          <p:spPr>
            <a:xfrm>
              <a:off x="-394230" y="3972609"/>
              <a:ext cx="20323" cy="20323"/>
            </a:xfrm>
            <a:custGeom>
              <a:avLst/>
              <a:gdLst/>
              <a:ahLst/>
              <a:cxnLst/>
              <a:rect l="l" t="t" r="r" b="b"/>
              <a:pathLst>
                <a:path w="210" h="210" extrusionOk="0">
                  <a:moveTo>
                    <a:pt x="111" y="0"/>
                  </a:moveTo>
                  <a:cubicBezTo>
                    <a:pt x="45" y="0"/>
                    <a:pt x="1" y="44"/>
                    <a:pt x="1" y="99"/>
                  </a:cubicBezTo>
                  <a:cubicBezTo>
                    <a:pt x="1" y="165"/>
                    <a:pt x="45" y="209"/>
                    <a:pt x="111" y="209"/>
                  </a:cubicBezTo>
                  <a:cubicBezTo>
                    <a:pt x="166" y="209"/>
                    <a:pt x="210" y="165"/>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0" name="Google Shape;49530;p44"/>
            <p:cNvSpPr/>
            <p:nvPr/>
          </p:nvSpPr>
          <p:spPr>
            <a:xfrm>
              <a:off x="-486745" y="4016254"/>
              <a:ext cx="20323" cy="20323"/>
            </a:xfrm>
            <a:custGeom>
              <a:avLst/>
              <a:gdLst/>
              <a:ahLst/>
              <a:cxnLst/>
              <a:rect l="l" t="t" r="r" b="b"/>
              <a:pathLst>
                <a:path w="210" h="210" extrusionOk="0">
                  <a:moveTo>
                    <a:pt x="99" y="0"/>
                  </a:moveTo>
                  <a:cubicBezTo>
                    <a:pt x="44" y="0"/>
                    <a:pt x="0" y="44"/>
                    <a:pt x="0" y="110"/>
                  </a:cubicBezTo>
                  <a:cubicBezTo>
                    <a:pt x="0" y="165"/>
                    <a:pt x="44" y="209"/>
                    <a:pt x="99" y="209"/>
                  </a:cubicBezTo>
                  <a:cubicBezTo>
                    <a:pt x="165" y="209"/>
                    <a:pt x="209" y="165"/>
                    <a:pt x="209" y="110"/>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1" name="Google Shape;49531;p44"/>
            <p:cNvSpPr/>
            <p:nvPr/>
          </p:nvSpPr>
          <p:spPr>
            <a:xfrm>
              <a:off x="-483552" y="3941739"/>
              <a:ext cx="20323" cy="20323"/>
            </a:xfrm>
            <a:custGeom>
              <a:avLst/>
              <a:gdLst/>
              <a:ahLst/>
              <a:cxnLst/>
              <a:rect l="l" t="t" r="r" b="b"/>
              <a:pathLst>
                <a:path w="210" h="210" extrusionOk="0">
                  <a:moveTo>
                    <a:pt x="110" y="1"/>
                  </a:moveTo>
                  <a:cubicBezTo>
                    <a:pt x="44" y="1"/>
                    <a:pt x="0" y="56"/>
                    <a:pt x="0" y="111"/>
                  </a:cubicBezTo>
                  <a:cubicBezTo>
                    <a:pt x="0" y="166"/>
                    <a:pt x="44" y="210"/>
                    <a:pt x="110" y="210"/>
                  </a:cubicBezTo>
                  <a:cubicBezTo>
                    <a:pt x="165" y="210"/>
                    <a:pt x="209" y="166"/>
                    <a:pt x="209" y="111"/>
                  </a:cubicBezTo>
                  <a:cubicBezTo>
                    <a:pt x="209" y="56"/>
                    <a:pt x="165" y="1"/>
                    <a:pt x="11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2" name="Google Shape;49532;p44"/>
            <p:cNvSpPr/>
            <p:nvPr/>
          </p:nvSpPr>
          <p:spPr>
            <a:xfrm>
              <a:off x="-495261" y="4143994"/>
              <a:ext cx="27774" cy="28742"/>
            </a:xfrm>
            <a:custGeom>
              <a:avLst/>
              <a:gdLst/>
              <a:ahLst/>
              <a:cxnLst/>
              <a:rect l="l" t="t" r="r" b="b"/>
              <a:pathLst>
                <a:path w="287" h="297" extrusionOk="0">
                  <a:moveTo>
                    <a:pt x="143" y="0"/>
                  </a:moveTo>
                  <a:cubicBezTo>
                    <a:pt x="66" y="0"/>
                    <a:pt x="0" y="66"/>
                    <a:pt x="0" y="143"/>
                  </a:cubicBezTo>
                  <a:cubicBezTo>
                    <a:pt x="0" y="231"/>
                    <a:pt x="66" y="297"/>
                    <a:pt x="143" y="297"/>
                  </a:cubicBezTo>
                  <a:cubicBezTo>
                    <a:pt x="220" y="297"/>
                    <a:pt x="286" y="231"/>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3" name="Google Shape;49533;p44"/>
            <p:cNvSpPr/>
            <p:nvPr/>
          </p:nvSpPr>
          <p:spPr>
            <a:xfrm>
              <a:off x="-552744" y="4009867"/>
              <a:ext cx="27774" cy="27774"/>
            </a:xfrm>
            <a:custGeom>
              <a:avLst/>
              <a:gdLst/>
              <a:ahLst/>
              <a:cxnLst/>
              <a:rect l="l" t="t" r="r" b="b"/>
              <a:pathLst>
                <a:path w="287" h="287"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4" name="Google Shape;49534;p44"/>
            <p:cNvSpPr/>
            <p:nvPr/>
          </p:nvSpPr>
          <p:spPr>
            <a:xfrm>
              <a:off x="-572970" y="3927900"/>
              <a:ext cx="28839" cy="27774"/>
            </a:xfrm>
            <a:custGeom>
              <a:avLst/>
              <a:gdLst/>
              <a:ahLst/>
              <a:cxnLst/>
              <a:rect l="l" t="t" r="r" b="b"/>
              <a:pathLst>
                <a:path w="298" h="287" extrusionOk="0">
                  <a:moveTo>
                    <a:pt x="143" y="1"/>
                  </a:moveTo>
                  <a:cubicBezTo>
                    <a:pt x="66" y="1"/>
                    <a:pt x="0" y="67"/>
                    <a:pt x="0" y="144"/>
                  </a:cubicBezTo>
                  <a:cubicBezTo>
                    <a:pt x="0" y="221"/>
                    <a:pt x="66" y="287"/>
                    <a:pt x="143" y="287"/>
                  </a:cubicBezTo>
                  <a:cubicBezTo>
                    <a:pt x="231" y="287"/>
                    <a:pt x="297" y="232"/>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5" name="Google Shape;49535;p44"/>
            <p:cNvSpPr/>
            <p:nvPr/>
          </p:nvSpPr>
          <p:spPr>
            <a:xfrm>
              <a:off x="-597454" y="4120575"/>
              <a:ext cx="30968" cy="30871"/>
            </a:xfrm>
            <a:custGeom>
              <a:avLst/>
              <a:gdLst/>
              <a:ahLst/>
              <a:cxnLst/>
              <a:rect l="l" t="t" r="r" b="b"/>
              <a:pathLst>
                <a:path w="320" h="319" extrusionOk="0">
                  <a:moveTo>
                    <a:pt x="165" y="0"/>
                  </a:moveTo>
                  <a:cubicBezTo>
                    <a:pt x="77" y="0"/>
                    <a:pt x="1" y="77"/>
                    <a:pt x="1" y="165"/>
                  </a:cubicBezTo>
                  <a:cubicBezTo>
                    <a:pt x="1"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36" name="Google Shape;49536;p44"/>
          <p:cNvGrpSpPr/>
          <p:nvPr/>
        </p:nvGrpSpPr>
        <p:grpSpPr>
          <a:xfrm>
            <a:off x="8199632" y="3992897"/>
            <a:ext cx="703597" cy="1215579"/>
            <a:chOff x="11712647" y="-2511258"/>
            <a:chExt cx="294602" cy="508994"/>
          </a:xfrm>
        </p:grpSpPr>
        <p:sp>
          <p:nvSpPr>
            <p:cNvPr id="49537" name="Google Shape;49537;p44"/>
            <p:cNvSpPr/>
            <p:nvPr/>
          </p:nvSpPr>
          <p:spPr>
            <a:xfrm>
              <a:off x="11748629" y="-2364332"/>
              <a:ext cx="258620" cy="362068"/>
            </a:xfrm>
            <a:custGeom>
              <a:avLst/>
              <a:gdLst/>
              <a:ahLst/>
              <a:cxnLst/>
              <a:rect l="l" t="t" r="r" b="b"/>
              <a:pathLst>
                <a:path w="3795" h="5313" extrusionOk="0">
                  <a:moveTo>
                    <a:pt x="3718" y="1"/>
                  </a:moveTo>
                  <a:cubicBezTo>
                    <a:pt x="3696" y="1"/>
                    <a:pt x="3685" y="12"/>
                    <a:pt x="3685" y="34"/>
                  </a:cubicBezTo>
                  <a:cubicBezTo>
                    <a:pt x="3685" y="56"/>
                    <a:pt x="3729" y="1881"/>
                    <a:pt x="2519" y="3124"/>
                  </a:cubicBezTo>
                  <a:cubicBezTo>
                    <a:pt x="1298" y="4367"/>
                    <a:pt x="34" y="5235"/>
                    <a:pt x="23" y="5235"/>
                  </a:cubicBezTo>
                  <a:cubicBezTo>
                    <a:pt x="12" y="5246"/>
                    <a:pt x="1" y="5279"/>
                    <a:pt x="12" y="5290"/>
                  </a:cubicBezTo>
                  <a:cubicBezTo>
                    <a:pt x="23" y="5301"/>
                    <a:pt x="34" y="5312"/>
                    <a:pt x="45" y="5312"/>
                  </a:cubicBezTo>
                  <a:cubicBezTo>
                    <a:pt x="56" y="5312"/>
                    <a:pt x="56" y="5301"/>
                    <a:pt x="67" y="5301"/>
                  </a:cubicBezTo>
                  <a:cubicBezTo>
                    <a:pt x="78" y="5290"/>
                    <a:pt x="1342" y="4433"/>
                    <a:pt x="2563" y="3179"/>
                  </a:cubicBezTo>
                  <a:cubicBezTo>
                    <a:pt x="3795" y="1914"/>
                    <a:pt x="3762" y="56"/>
                    <a:pt x="3762" y="34"/>
                  </a:cubicBezTo>
                  <a:cubicBezTo>
                    <a:pt x="3762" y="12"/>
                    <a:pt x="3740" y="1"/>
                    <a:pt x="3718"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8" name="Google Shape;49538;p44"/>
            <p:cNvSpPr/>
            <p:nvPr/>
          </p:nvSpPr>
          <p:spPr>
            <a:xfrm>
              <a:off x="11783111" y="-2276831"/>
              <a:ext cx="221888" cy="274566"/>
            </a:xfrm>
            <a:custGeom>
              <a:avLst/>
              <a:gdLst/>
              <a:ahLst/>
              <a:cxnLst/>
              <a:rect l="l" t="t" r="r" b="b"/>
              <a:pathLst>
                <a:path w="3256" h="4029" extrusionOk="0">
                  <a:moveTo>
                    <a:pt x="3211" y="0"/>
                  </a:moveTo>
                  <a:cubicBezTo>
                    <a:pt x="3194" y="0"/>
                    <a:pt x="3179" y="18"/>
                    <a:pt x="3179" y="36"/>
                  </a:cubicBezTo>
                  <a:cubicBezTo>
                    <a:pt x="2948" y="1543"/>
                    <a:pt x="1485" y="2753"/>
                    <a:pt x="188" y="3819"/>
                  </a:cubicBezTo>
                  <a:lnTo>
                    <a:pt x="12" y="3962"/>
                  </a:lnTo>
                  <a:cubicBezTo>
                    <a:pt x="1" y="3973"/>
                    <a:pt x="1" y="3995"/>
                    <a:pt x="12" y="4006"/>
                  </a:cubicBezTo>
                  <a:cubicBezTo>
                    <a:pt x="23" y="4017"/>
                    <a:pt x="34" y="4028"/>
                    <a:pt x="45" y="4028"/>
                  </a:cubicBezTo>
                  <a:lnTo>
                    <a:pt x="34" y="4017"/>
                  </a:lnTo>
                  <a:lnTo>
                    <a:pt x="67" y="4017"/>
                  </a:lnTo>
                  <a:lnTo>
                    <a:pt x="232" y="3874"/>
                  </a:lnTo>
                  <a:cubicBezTo>
                    <a:pt x="1540" y="2797"/>
                    <a:pt x="3014" y="1576"/>
                    <a:pt x="3256" y="47"/>
                  </a:cubicBezTo>
                  <a:cubicBezTo>
                    <a:pt x="3256" y="25"/>
                    <a:pt x="3245" y="3"/>
                    <a:pt x="3223" y="3"/>
                  </a:cubicBezTo>
                  <a:cubicBezTo>
                    <a:pt x="3219" y="1"/>
                    <a:pt x="3215" y="0"/>
                    <a:pt x="321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9" name="Google Shape;49539;p44"/>
            <p:cNvSpPr/>
            <p:nvPr/>
          </p:nvSpPr>
          <p:spPr>
            <a:xfrm>
              <a:off x="11821342" y="-2184218"/>
              <a:ext cx="173163" cy="177456"/>
            </a:xfrm>
            <a:custGeom>
              <a:avLst/>
              <a:gdLst/>
              <a:ahLst/>
              <a:cxnLst/>
              <a:rect l="l" t="t" r="r" b="b"/>
              <a:pathLst>
                <a:path w="2541" h="2604" extrusionOk="0">
                  <a:moveTo>
                    <a:pt x="2492" y="1"/>
                  </a:moveTo>
                  <a:cubicBezTo>
                    <a:pt x="2481" y="1"/>
                    <a:pt x="2470" y="6"/>
                    <a:pt x="2464" y="19"/>
                  </a:cubicBezTo>
                  <a:cubicBezTo>
                    <a:pt x="1958" y="811"/>
                    <a:pt x="1067" y="1724"/>
                    <a:pt x="23" y="2537"/>
                  </a:cubicBezTo>
                  <a:cubicBezTo>
                    <a:pt x="1" y="2548"/>
                    <a:pt x="1" y="2570"/>
                    <a:pt x="12" y="2592"/>
                  </a:cubicBezTo>
                  <a:cubicBezTo>
                    <a:pt x="23" y="2592"/>
                    <a:pt x="34" y="2603"/>
                    <a:pt x="45" y="2603"/>
                  </a:cubicBezTo>
                  <a:cubicBezTo>
                    <a:pt x="56" y="2603"/>
                    <a:pt x="67" y="2603"/>
                    <a:pt x="67" y="2592"/>
                  </a:cubicBezTo>
                  <a:cubicBezTo>
                    <a:pt x="1122" y="1779"/>
                    <a:pt x="2013" y="855"/>
                    <a:pt x="2530" y="52"/>
                  </a:cubicBezTo>
                  <a:cubicBezTo>
                    <a:pt x="2541" y="41"/>
                    <a:pt x="2530" y="19"/>
                    <a:pt x="2519" y="8"/>
                  </a:cubicBezTo>
                  <a:cubicBezTo>
                    <a:pt x="2510" y="3"/>
                    <a:pt x="2501" y="1"/>
                    <a:pt x="249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0" name="Google Shape;49540;p44"/>
            <p:cNvSpPr/>
            <p:nvPr/>
          </p:nvSpPr>
          <p:spPr>
            <a:xfrm>
              <a:off x="11855825" y="-2142240"/>
              <a:ext cx="133433" cy="131729"/>
            </a:xfrm>
            <a:custGeom>
              <a:avLst/>
              <a:gdLst/>
              <a:ahLst/>
              <a:cxnLst/>
              <a:rect l="l" t="t" r="r" b="b"/>
              <a:pathLst>
                <a:path w="1958" h="1933" extrusionOk="0">
                  <a:moveTo>
                    <a:pt x="1920" y="1"/>
                  </a:moveTo>
                  <a:cubicBezTo>
                    <a:pt x="1909" y="1"/>
                    <a:pt x="1898" y="6"/>
                    <a:pt x="1892" y="19"/>
                  </a:cubicBezTo>
                  <a:cubicBezTo>
                    <a:pt x="1397" y="624"/>
                    <a:pt x="627" y="1328"/>
                    <a:pt x="22" y="1866"/>
                  </a:cubicBezTo>
                  <a:cubicBezTo>
                    <a:pt x="0" y="1877"/>
                    <a:pt x="0" y="1899"/>
                    <a:pt x="11" y="1921"/>
                  </a:cubicBezTo>
                  <a:cubicBezTo>
                    <a:pt x="22" y="1932"/>
                    <a:pt x="33" y="1932"/>
                    <a:pt x="44" y="1932"/>
                  </a:cubicBezTo>
                  <a:cubicBezTo>
                    <a:pt x="55" y="1932"/>
                    <a:pt x="66" y="1932"/>
                    <a:pt x="66" y="1921"/>
                  </a:cubicBezTo>
                  <a:cubicBezTo>
                    <a:pt x="682" y="1383"/>
                    <a:pt x="1452" y="668"/>
                    <a:pt x="1947" y="63"/>
                  </a:cubicBezTo>
                  <a:cubicBezTo>
                    <a:pt x="1958" y="41"/>
                    <a:pt x="1958" y="19"/>
                    <a:pt x="1947" y="8"/>
                  </a:cubicBezTo>
                  <a:cubicBezTo>
                    <a:pt x="1938" y="3"/>
                    <a:pt x="1929" y="1"/>
                    <a:pt x="192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1" name="Google Shape;49541;p44"/>
            <p:cNvSpPr/>
            <p:nvPr/>
          </p:nvSpPr>
          <p:spPr>
            <a:xfrm>
              <a:off x="11886559" y="-2109870"/>
              <a:ext cx="101949" cy="99359"/>
            </a:xfrm>
            <a:custGeom>
              <a:avLst/>
              <a:gdLst/>
              <a:ahLst/>
              <a:cxnLst/>
              <a:rect l="l" t="t" r="r" b="b"/>
              <a:pathLst>
                <a:path w="1496" h="1458" extrusionOk="0">
                  <a:moveTo>
                    <a:pt x="1462" y="0"/>
                  </a:moveTo>
                  <a:cubicBezTo>
                    <a:pt x="1452" y="0"/>
                    <a:pt x="1441" y="6"/>
                    <a:pt x="1430" y="17"/>
                  </a:cubicBezTo>
                  <a:cubicBezTo>
                    <a:pt x="1155" y="303"/>
                    <a:pt x="451" y="1007"/>
                    <a:pt x="11" y="1391"/>
                  </a:cubicBezTo>
                  <a:cubicBezTo>
                    <a:pt x="0" y="1402"/>
                    <a:pt x="0" y="1424"/>
                    <a:pt x="11" y="1446"/>
                  </a:cubicBezTo>
                  <a:cubicBezTo>
                    <a:pt x="20" y="1456"/>
                    <a:pt x="30" y="1457"/>
                    <a:pt x="39" y="1457"/>
                  </a:cubicBezTo>
                  <a:lnTo>
                    <a:pt x="39" y="1457"/>
                  </a:lnTo>
                  <a:cubicBezTo>
                    <a:pt x="48" y="1457"/>
                    <a:pt x="57" y="1456"/>
                    <a:pt x="66" y="1446"/>
                  </a:cubicBezTo>
                  <a:cubicBezTo>
                    <a:pt x="506" y="1061"/>
                    <a:pt x="1210" y="358"/>
                    <a:pt x="1485" y="61"/>
                  </a:cubicBezTo>
                  <a:cubicBezTo>
                    <a:pt x="1496" y="50"/>
                    <a:pt x="1496" y="28"/>
                    <a:pt x="1485" y="17"/>
                  </a:cubicBezTo>
                  <a:cubicBezTo>
                    <a:pt x="1479" y="6"/>
                    <a:pt x="1471" y="0"/>
                    <a:pt x="1462" y="0"/>
                  </a:cubicBezTo>
                  <a:close/>
                  <a:moveTo>
                    <a:pt x="39" y="1457"/>
                  </a:moveTo>
                  <a:cubicBezTo>
                    <a:pt x="37" y="1457"/>
                    <a:pt x="35" y="1457"/>
                    <a:pt x="33" y="1457"/>
                  </a:cubicBezTo>
                  <a:lnTo>
                    <a:pt x="44" y="1457"/>
                  </a:lnTo>
                  <a:cubicBezTo>
                    <a:pt x="42" y="1457"/>
                    <a:pt x="41" y="1457"/>
                    <a:pt x="39" y="1457"/>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2" name="Google Shape;49542;p44"/>
            <p:cNvSpPr/>
            <p:nvPr/>
          </p:nvSpPr>
          <p:spPr>
            <a:xfrm>
              <a:off x="11915045" y="-2083837"/>
              <a:ext cx="76461" cy="71078"/>
            </a:xfrm>
            <a:custGeom>
              <a:avLst/>
              <a:gdLst/>
              <a:ahLst/>
              <a:cxnLst/>
              <a:rect l="l" t="t" r="r" b="b"/>
              <a:pathLst>
                <a:path w="1122" h="1043" extrusionOk="0">
                  <a:moveTo>
                    <a:pt x="1079" y="0"/>
                  </a:moveTo>
                  <a:cubicBezTo>
                    <a:pt x="1070" y="0"/>
                    <a:pt x="1061" y="3"/>
                    <a:pt x="1056" y="9"/>
                  </a:cubicBezTo>
                  <a:lnTo>
                    <a:pt x="11" y="976"/>
                  </a:lnTo>
                  <a:cubicBezTo>
                    <a:pt x="0" y="998"/>
                    <a:pt x="0" y="1020"/>
                    <a:pt x="11" y="1031"/>
                  </a:cubicBezTo>
                  <a:cubicBezTo>
                    <a:pt x="22" y="1042"/>
                    <a:pt x="33" y="1042"/>
                    <a:pt x="44" y="1042"/>
                  </a:cubicBezTo>
                  <a:cubicBezTo>
                    <a:pt x="44" y="1042"/>
                    <a:pt x="55" y="1042"/>
                    <a:pt x="66" y="1031"/>
                  </a:cubicBezTo>
                  <a:lnTo>
                    <a:pt x="1111" y="64"/>
                  </a:lnTo>
                  <a:cubicBezTo>
                    <a:pt x="1122" y="42"/>
                    <a:pt x="1122" y="20"/>
                    <a:pt x="1111" y="9"/>
                  </a:cubicBezTo>
                  <a:cubicBezTo>
                    <a:pt x="1100" y="3"/>
                    <a:pt x="1089" y="0"/>
                    <a:pt x="107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3" name="Google Shape;49543;p44"/>
            <p:cNvSpPr/>
            <p:nvPr/>
          </p:nvSpPr>
          <p:spPr>
            <a:xfrm>
              <a:off x="11941282" y="-2063938"/>
              <a:ext cx="53223" cy="47431"/>
            </a:xfrm>
            <a:custGeom>
              <a:avLst/>
              <a:gdLst/>
              <a:ahLst/>
              <a:cxnLst/>
              <a:rect l="l" t="t" r="r" b="b"/>
              <a:pathLst>
                <a:path w="781" h="696" extrusionOk="0">
                  <a:moveTo>
                    <a:pt x="733" y="1"/>
                  </a:moveTo>
                  <a:cubicBezTo>
                    <a:pt x="726" y="1"/>
                    <a:pt x="720" y="4"/>
                    <a:pt x="715" y="14"/>
                  </a:cubicBezTo>
                  <a:lnTo>
                    <a:pt x="22" y="629"/>
                  </a:lnTo>
                  <a:cubicBezTo>
                    <a:pt x="0" y="640"/>
                    <a:pt x="0" y="662"/>
                    <a:pt x="11" y="684"/>
                  </a:cubicBezTo>
                  <a:cubicBezTo>
                    <a:pt x="22" y="695"/>
                    <a:pt x="33" y="695"/>
                    <a:pt x="44" y="695"/>
                  </a:cubicBezTo>
                  <a:cubicBezTo>
                    <a:pt x="55" y="695"/>
                    <a:pt x="66" y="695"/>
                    <a:pt x="66" y="684"/>
                  </a:cubicBezTo>
                  <a:lnTo>
                    <a:pt x="759" y="69"/>
                  </a:lnTo>
                  <a:cubicBezTo>
                    <a:pt x="781" y="47"/>
                    <a:pt x="781" y="25"/>
                    <a:pt x="759" y="14"/>
                  </a:cubicBezTo>
                  <a:cubicBezTo>
                    <a:pt x="753" y="7"/>
                    <a:pt x="743" y="1"/>
                    <a:pt x="733"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4" name="Google Shape;49544;p44"/>
            <p:cNvSpPr/>
            <p:nvPr/>
          </p:nvSpPr>
          <p:spPr>
            <a:xfrm>
              <a:off x="11960772" y="-2051399"/>
              <a:ext cx="40480" cy="37140"/>
            </a:xfrm>
            <a:custGeom>
              <a:avLst/>
              <a:gdLst/>
              <a:ahLst/>
              <a:cxnLst/>
              <a:rect l="l" t="t" r="r" b="b"/>
              <a:pathLst>
                <a:path w="594" h="545" extrusionOk="0">
                  <a:moveTo>
                    <a:pt x="559" y="0"/>
                  </a:moveTo>
                  <a:cubicBezTo>
                    <a:pt x="550" y="0"/>
                    <a:pt x="539" y="6"/>
                    <a:pt x="528" y="17"/>
                  </a:cubicBezTo>
                  <a:lnTo>
                    <a:pt x="22" y="478"/>
                  </a:lnTo>
                  <a:cubicBezTo>
                    <a:pt x="11" y="489"/>
                    <a:pt x="0" y="511"/>
                    <a:pt x="22" y="522"/>
                  </a:cubicBezTo>
                  <a:cubicBezTo>
                    <a:pt x="22" y="533"/>
                    <a:pt x="33" y="544"/>
                    <a:pt x="44" y="544"/>
                  </a:cubicBezTo>
                  <a:cubicBezTo>
                    <a:pt x="55" y="544"/>
                    <a:pt x="66" y="533"/>
                    <a:pt x="66" y="533"/>
                  </a:cubicBezTo>
                  <a:lnTo>
                    <a:pt x="583" y="72"/>
                  </a:lnTo>
                  <a:cubicBezTo>
                    <a:pt x="594" y="50"/>
                    <a:pt x="594" y="28"/>
                    <a:pt x="583" y="17"/>
                  </a:cubicBezTo>
                  <a:cubicBezTo>
                    <a:pt x="577" y="6"/>
                    <a:pt x="569" y="0"/>
                    <a:pt x="55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5" name="Google Shape;49545;p44"/>
            <p:cNvSpPr/>
            <p:nvPr/>
          </p:nvSpPr>
          <p:spPr>
            <a:xfrm>
              <a:off x="11983192" y="-2033544"/>
              <a:ext cx="21058" cy="19286"/>
            </a:xfrm>
            <a:custGeom>
              <a:avLst/>
              <a:gdLst/>
              <a:ahLst/>
              <a:cxnLst/>
              <a:rect l="l" t="t" r="r" b="b"/>
              <a:pathLst>
                <a:path w="309" h="283" extrusionOk="0">
                  <a:moveTo>
                    <a:pt x="261" y="0"/>
                  </a:moveTo>
                  <a:cubicBezTo>
                    <a:pt x="254" y="0"/>
                    <a:pt x="247" y="3"/>
                    <a:pt x="243" y="7"/>
                  </a:cubicBezTo>
                  <a:lnTo>
                    <a:pt x="12" y="216"/>
                  </a:lnTo>
                  <a:cubicBezTo>
                    <a:pt x="1" y="227"/>
                    <a:pt x="1" y="249"/>
                    <a:pt x="12" y="271"/>
                  </a:cubicBezTo>
                  <a:cubicBezTo>
                    <a:pt x="23" y="271"/>
                    <a:pt x="34" y="282"/>
                    <a:pt x="45" y="282"/>
                  </a:cubicBezTo>
                  <a:cubicBezTo>
                    <a:pt x="56" y="282"/>
                    <a:pt x="56" y="271"/>
                    <a:pt x="67" y="271"/>
                  </a:cubicBezTo>
                  <a:lnTo>
                    <a:pt x="287" y="62"/>
                  </a:lnTo>
                  <a:cubicBezTo>
                    <a:pt x="298" y="51"/>
                    <a:pt x="309" y="29"/>
                    <a:pt x="287" y="18"/>
                  </a:cubicBezTo>
                  <a:cubicBezTo>
                    <a:pt x="280" y="6"/>
                    <a:pt x="270" y="0"/>
                    <a:pt x="26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6" name="Google Shape;49546;p44"/>
            <p:cNvSpPr/>
            <p:nvPr/>
          </p:nvSpPr>
          <p:spPr>
            <a:xfrm>
              <a:off x="11712647" y="-2176041"/>
              <a:ext cx="212961" cy="169278"/>
            </a:xfrm>
            <a:custGeom>
              <a:avLst/>
              <a:gdLst/>
              <a:ahLst/>
              <a:cxnLst/>
              <a:rect l="l" t="t" r="r" b="b"/>
              <a:pathLst>
                <a:path w="3125" h="2484" extrusionOk="0">
                  <a:moveTo>
                    <a:pt x="3080" y="1"/>
                  </a:moveTo>
                  <a:cubicBezTo>
                    <a:pt x="3072" y="1"/>
                    <a:pt x="3064" y="4"/>
                    <a:pt x="3058" y="9"/>
                  </a:cubicBezTo>
                  <a:cubicBezTo>
                    <a:pt x="2464" y="724"/>
                    <a:pt x="903" y="1802"/>
                    <a:pt x="155" y="2318"/>
                  </a:cubicBezTo>
                  <a:lnTo>
                    <a:pt x="23" y="2417"/>
                  </a:lnTo>
                  <a:cubicBezTo>
                    <a:pt x="1" y="2428"/>
                    <a:pt x="1" y="2450"/>
                    <a:pt x="12" y="2461"/>
                  </a:cubicBezTo>
                  <a:cubicBezTo>
                    <a:pt x="12" y="2472"/>
                    <a:pt x="23" y="2483"/>
                    <a:pt x="34" y="2483"/>
                  </a:cubicBezTo>
                  <a:lnTo>
                    <a:pt x="45" y="2483"/>
                  </a:lnTo>
                  <a:cubicBezTo>
                    <a:pt x="45" y="2483"/>
                    <a:pt x="56" y="2472"/>
                    <a:pt x="56" y="2472"/>
                  </a:cubicBezTo>
                  <a:lnTo>
                    <a:pt x="199" y="2384"/>
                  </a:lnTo>
                  <a:cubicBezTo>
                    <a:pt x="947" y="1857"/>
                    <a:pt x="2519" y="779"/>
                    <a:pt x="3113" y="64"/>
                  </a:cubicBezTo>
                  <a:cubicBezTo>
                    <a:pt x="3124" y="42"/>
                    <a:pt x="3124" y="20"/>
                    <a:pt x="3102" y="9"/>
                  </a:cubicBezTo>
                  <a:cubicBezTo>
                    <a:pt x="3097" y="4"/>
                    <a:pt x="3088" y="1"/>
                    <a:pt x="30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7" name="Google Shape;49547;p44"/>
            <p:cNvSpPr/>
            <p:nvPr/>
          </p:nvSpPr>
          <p:spPr>
            <a:xfrm>
              <a:off x="11930787" y="-2405562"/>
              <a:ext cx="65217" cy="220457"/>
            </a:xfrm>
            <a:custGeom>
              <a:avLst/>
              <a:gdLst/>
              <a:ahLst/>
              <a:cxnLst/>
              <a:rect l="l" t="t" r="r" b="b"/>
              <a:pathLst>
                <a:path w="957" h="3235" extrusionOk="0">
                  <a:moveTo>
                    <a:pt x="880" y="1"/>
                  </a:moveTo>
                  <a:cubicBezTo>
                    <a:pt x="858" y="12"/>
                    <a:pt x="847" y="23"/>
                    <a:pt x="847" y="45"/>
                  </a:cubicBezTo>
                  <a:cubicBezTo>
                    <a:pt x="880" y="1255"/>
                    <a:pt x="583" y="2365"/>
                    <a:pt x="11" y="3168"/>
                  </a:cubicBezTo>
                  <a:cubicBezTo>
                    <a:pt x="0" y="3190"/>
                    <a:pt x="0" y="3212"/>
                    <a:pt x="22" y="3223"/>
                  </a:cubicBezTo>
                  <a:cubicBezTo>
                    <a:pt x="22" y="3223"/>
                    <a:pt x="33" y="3234"/>
                    <a:pt x="44" y="3234"/>
                  </a:cubicBezTo>
                  <a:cubicBezTo>
                    <a:pt x="55" y="3234"/>
                    <a:pt x="66" y="3223"/>
                    <a:pt x="66" y="3212"/>
                  </a:cubicBezTo>
                  <a:cubicBezTo>
                    <a:pt x="660" y="2398"/>
                    <a:pt x="957" y="1266"/>
                    <a:pt x="924" y="45"/>
                  </a:cubicBezTo>
                  <a:cubicBezTo>
                    <a:pt x="924" y="23"/>
                    <a:pt x="902" y="1"/>
                    <a:pt x="8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8" name="Google Shape;49548;p44"/>
            <p:cNvSpPr/>
            <p:nvPr/>
          </p:nvSpPr>
          <p:spPr>
            <a:xfrm>
              <a:off x="11759123" y="-2468802"/>
              <a:ext cx="50293" cy="150265"/>
            </a:xfrm>
            <a:custGeom>
              <a:avLst/>
              <a:gdLst/>
              <a:ahLst/>
              <a:cxnLst/>
              <a:rect l="l" t="t" r="r" b="b"/>
              <a:pathLst>
                <a:path w="738" h="2205" extrusionOk="0">
                  <a:moveTo>
                    <a:pt x="704" y="1"/>
                  </a:moveTo>
                  <a:cubicBezTo>
                    <a:pt x="693" y="1"/>
                    <a:pt x="679" y="8"/>
                    <a:pt x="672" y="16"/>
                  </a:cubicBezTo>
                  <a:cubicBezTo>
                    <a:pt x="397" y="379"/>
                    <a:pt x="265" y="819"/>
                    <a:pt x="199" y="1116"/>
                  </a:cubicBezTo>
                  <a:cubicBezTo>
                    <a:pt x="166" y="1270"/>
                    <a:pt x="144" y="1402"/>
                    <a:pt x="111" y="1567"/>
                  </a:cubicBezTo>
                  <a:cubicBezTo>
                    <a:pt x="89" y="1732"/>
                    <a:pt x="56" y="1919"/>
                    <a:pt x="1" y="2161"/>
                  </a:cubicBezTo>
                  <a:cubicBezTo>
                    <a:pt x="1" y="2183"/>
                    <a:pt x="12" y="2194"/>
                    <a:pt x="34" y="2205"/>
                  </a:cubicBezTo>
                  <a:lnTo>
                    <a:pt x="34" y="2194"/>
                  </a:lnTo>
                  <a:cubicBezTo>
                    <a:pt x="56" y="2194"/>
                    <a:pt x="67" y="2183"/>
                    <a:pt x="78" y="2172"/>
                  </a:cubicBezTo>
                  <a:cubicBezTo>
                    <a:pt x="122" y="1930"/>
                    <a:pt x="155" y="1743"/>
                    <a:pt x="177" y="1578"/>
                  </a:cubicBezTo>
                  <a:cubicBezTo>
                    <a:pt x="210" y="1413"/>
                    <a:pt x="232" y="1281"/>
                    <a:pt x="265" y="1127"/>
                  </a:cubicBezTo>
                  <a:cubicBezTo>
                    <a:pt x="331" y="830"/>
                    <a:pt x="463" y="412"/>
                    <a:pt x="727" y="60"/>
                  </a:cubicBezTo>
                  <a:cubicBezTo>
                    <a:pt x="738" y="49"/>
                    <a:pt x="738" y="16"/>
                    <a:pt x="716" y="5"/>
                  </a:cubicBezTo>
                  <a:cubicBezTo>
                    <a:pt x="712" y="2"/>
                    <a:pt x="708" y="1"/>
                    <a:pt x="70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9" name="Google Shape;49549;p44"/>
            <p:cNvSpPr/>
            <p:nvPr/>
          </p:nvSpPr>
          <p:spPr>
            <a:xfrm>
              <a:off x="11829588" y="-2511258"/>
              <a:ext cx="159670" cy="86275"/>
            </a:xfrm>
            <a:custGeom>
              <a:avLst/>
              <a:gdLst/>
              <a:ahLst/>
              <a:cxnLst/>
              <a:rect l="l" t="t" r="r" b="b"/>
              <a:pathLst>
                <a:path w="2343" h="1266" extrusionOk="0">
                  <a:moveTo>
                    <a:pt x="818" y="0"/>
                  </a:moveTo>
                  <a:cubicBezTo>
                    <a:pt x="530" y="0"/>
                    <a:pt x="261" y="88"/>
                    <a:pt x="23" y="254"/>
                  </a:cubicBezTo>
                  <a:cubicBezTo>
                    <a:pt x="1" y="265"/>
                    <a:pt x="1" y="287"/>
                    <a:pt x="12" y="309"/>
                  </a:cubicBezTo>
                  <a:cubicBezTo>
                    <a:pt x="17" y="315"/>
                    <a:pt x="25" y="317"/>
                    <a:pt x="35" y="317"/>
                  </a:cubicBezTo>
                  <a:cubicBezTo>
                    <a:pt x="44" y="317"/>
                    <a:pt x="55" y="315"/>
                    <a:pt x="66" y="309"/>
                  </a:cubicBezTo>
                  <a:cubicBezTo>
                    <a:pt x="297" y="144"/>
                    <a:pt x="572" y="67"/>
                    <a:pt x="869" y="67"/>
                  </a:cubicBezTo>
                  <a:cubicBezTo>
                    <a:pt x="2035" y="89"/>
                    <a:pt x="2255" y="1189"/>
                    <a:pt x="2266" y="1233"/>
                  </a:cubicBezTo>
                  <a:cubicBezTo>
                    <a:pt x="2277" y="1244"/>
                    <a:pt x="2288" y="1266"/>
                    <a:pt x="2310" y="1266"/>
                  </a:cubicBezTo>
                  <a:lnTo>
                    <a:pt x="2310" y="1255"/>
                  </a:lnTo>
                  <a:cubicBezTo>
                    <a:pt x="2332" y="1255"/>
                    <a:pt x="2343" y="1233"/>
                    <a:pt x="2343" y="1222"/>
                  </a:cubicBezTo>
                  <a:cubicBezTo>
                    <a:pt x="2343" y="1200"/>
                    <a:pt x="2090" y="12"/>
                    <a:pt x="869" y="1"/>
                  </a:cubicBezTo>
                  <a:cubicBezTo>
                    <a:pt x="852" y="1"/>
                    <a:pt x="835" y="0"/>
                    <a:pt x="81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0" name="Google Shape;49550;p44"/>
            <p:cNvSpPr/>
            <p:nvPr/>
          </p:nvSpPr>
          <p:spPr>
            <a:xfrm>
              <a:off x="11791357" y="-2493404"/>
              <a:ext cx="189654" cy="344213"/>
            </a:xfrm>
            <a:custGeom>
              <a:avLst/>
              <a:gdLst/>
              <a:ahLst/>
              <a:cxnLst/>
              <a:rect l="l" t="t" r="r" b="b"/>
              <a:pathLst>
                <a:path w="2783" h="5051" extrusionOk="0">
                  <a:moveTo>
                    <a:pt x="1387" y="0"/>
                  </a:moveTo>
                  <a:cubicBezTo>
                    <a:pt x="324" y="0"/>
                    <a:pt x="1" y="1367"/>
                    <a:pt x="1" y="1378"/>
                  </a:cubicBezTo>
                  <a:cubicBezTo>
                    <a:pt x="1" y="1400"/>
                    <a:pt x="12" y="1422"/>
                    <a:pt x="34" y="1422"/>
                  </a:cubicBezTo>
                  <a:cubicBezTo>
                    <a:pt x="38" y="1424"/>
                    <a:pt x="42" y="1425"/>
                    <a:pt x="45" y="1425"/>
                  </a:cubicBezTo>
                  <a:cubicBezTo>
                    <a:pt x="60" y="1425"/>
                    <a:pt x="69" y="1409"/>
                    <a:pt x="78" y="1400"/>
                  </a:cubicBezTo>
                  <a:cubicBezTo>
                    <a:pt x="78" y="1378"/>
                    <a:pt x="382" y="67"/>
                    <a:pt x="1400" y="67"/>
                  </a:cubicBezTo>
                  <a:cubicBezTo>
                    <a:pt x="1424" y="67"/>
                    <a:pt x="1449" y="68"/>
                    <a:pt x="1474" y="69"/>
                  </a:cubicBezTo>
                  <a:cubicBezTo>
                    <a:pt x="2607" y="146"/>
                    <a:pt x="2706" y="1367"/>
                    <a:pt x="2662" y="2093"/>
                  </a:cubicBezTo>
                  <a:cubicBezTo>
                    <a:pt x="2618" y="2928"/>
                    <a:pt x="2244" y="4127"/>
                    <a:pt x="1353" y="4985"/>
                  </a:cubicBezTo>
                  <a:cubicBezTo>
                    <a:pt x="1331" y="5007"/>
                    <a:pt x="1331" y="5029"/>
                    <a:pt x="1353" y="5040"/>
                  </a:cubicBezTo>
                  <a:cubicBezTo>
                    <a:pt x="1353" y="5051"/>
                    <a:pt x="1364" y="5051"/>
                    <a:pt x="1375" y="5051"/>
                  </a:cubicBezTo>
                  <a:cubicBezTo>
                    <a:pt x="1386" y="5051"/>
                    <a:pt x="1397" y="5051"/>
                    <a:pt x="1397" y="5040"/>
                  </a:cubicBezTo>
                  <a:cubicBezTo>
                    <a:pt x="2310" y="4171"/>
                    <a:pt x="2684" y="2950"/>
                    <a:pt x="2739" y="2104"/>
                  </a:cubicBezTo>
                  <a:cubicBezTo>
                    <a:pt x="2783" y="1345"/>
                    <a:pt x="2673" y="80"/>
                    <a:pt x="1474" y="3"/>
                  </a:cubicBezTo>
                  <a:cubicBezTo>
                    <a:pt x="1445" y="1"/>
                    <a:pt x="1416" y="0"/>
                    <a:pt x="138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1" name="Google Shape;49551;p44"/>
            <p:cNvSpPr/>
            <p:nvPr/>
          </p:nvSpPr>
          <p:spPr>
            <a:xfrm>
              <a:off x="11801102" y="-2243371"/>
              <a:ext cx="54041" cy="85934"/>
            </a:xfrm>
            <a:custGeom>
              <a:avLst/>
              <a:gdLst/>
              <a:ahLst/>
              <a:cxnLst/>
              <a:rect l="l" t="t" r="r" b="b"/>
              <a:pathLst>
                <a:path w="793" h="1261" extrusionOk="0">
                  <a:moveTo>
                    <a:pt x="753" y="0"/>
                  </a:moveTo>
                  <a:cubicBezTo>
                    <a:pt x="743" y="0"/>
                    <a:pt x="733" y="5"/>
                    <a:pt x="726" y="18"/>
                  </a:cubicBezTo>
                  <a:lnTo>
                    <a:pt x="704" y="51"/>
                  </a:lnTo>
                  <a:cubicBezTo>
                    <a:pt x="495" y="458"/>
                    <a:pt x="287" y="843"/>
                    <a:pt x="12" y="1206"/>
                  </a:cubicBezTo>
                  <a:cubicBezTo>
                    <a:pt x="1" y="1217"/>
                    <a:pt x="1" y="1239"/>
                    <a:pt x="12" y="1250"/>
                  </a:cubicBezTo>
                  <a:cubicBezTo>
                    <a:pt x="21" y="1259"/>
                    <a:pt x="30" y="1261"/>
                    <a:pt x="39" y="1261"/>
                  </a:cubicBezTo>
                  <a:lnTo>
                    <a:pt x="39" y="1261"/>
                  </a:lnTo>
                  <a:cubicBezTo>
                    <a:pt x="48" y="1261"/>
                    <a:pt x="57" y="1259"/>
                    <a:pt x="67" y="1250"/>
                  </a:cubicBezTo>
                  <a:cubicBezTo>
                    <a:pt x="353" y="887"/>
                    <a:pt x="550" y="491"/>
                    <a:pt x="770" y="84"/>
                  </a:cubicBezTo>
                  <a:lnTo>
                    <a:pt x="792" y="51"/>
                  </a:lnTo>
                  <a:cubicBezTo>
                    <a:pt x="792" y="40"/>
                    <a:pt x="792" y="7"/>
                    <a:pt x="770" y="7"/>
                  </a:cubicBezTo>
                  <a:cubicBezTo>
                    <a:pt x="766" y="3"/>
                    <a:pt x="759" y="0"/>
                    <a:pt x="753" y="0"/>
                  </a:cubicBezTo>
                  <a:close/>
                  <a:moveTo>
                    <a:pt x="39" y="1261"/>
                  </a:moveTo>
                  <a:lnTo>
                    <a:pt x="39" y="1261"/>
                  </a:lnTo>
                  <a:cubicBezTo>
                    <a:pt x="37" y="1261"/>
                    <a:pt x="35" y="1261"/>
                    <a:pt x="34" y="1261"/>
                  </a:cubicBezTo>
                  <a:lnTo>
                    <a:pt x="45" y="1261"/>
                  </a:lnTo>
                  <a:cubicBezTo>
                    <a:pt x="43" y="1261"/>
                    <a:pt x="41" y="1261"/>
                    <a:pt x="39" y="126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2" name="Google Shape;49552;p44"/>
            <p:cNvSpPr/>
            <p:nvPr/>
          </p:nvSpPr>
          <p:spPr>
            <a:xfrm>
              <a:off x="11855825" y="-2297616"/>
              <a:ext cx="21807" cy="45045"/>
            </a:xfrm>
            <a:custGeom>
              <a:avLst/>
              <a:gdLst/>
              <a:ahLst/>
              <a:cxnLst/>
              <a:rect l="l" t="t" r="r" b="b"/>
              <a:pathLst>
                <a:path w="320" h="661" extrusionOk="0">
                  <a:moveTo>
                    <a:pt x="286" y="0"/>
                  </a:moveTo>
                  <a:cubicBezTo>
                    <a:pt x="264" y="0"/>
                    <a:pt x="242" y="11"/>
                    <a:pt x="242" y="22"/>
                  </a:cubicBezTo>
                  <a:cubicBezTo>
                    <a:pt x="176" y="220"/>
                    <a:pt x="99" y="418"/>
                    <a:pt x="11" y="616"/>
                  </a:cubicBezTo>
                  <a:cubicBezTo>
                    <a:pt x="0" y="627"/>
                    <a:pt x="11" y="649"/>
                    <a:pt x="33" y="660"/>
                  </a:cubicBezTo>
                  <a:lnTo>
                    <a:pt x="44" y="660"/>
                  </a:lnTo>
                  <a:cubicBezTo>
                    <a:pt x="55" y="660"/>
                    <a:pt x="66" y="660"/>
                    <a:pt x="77" y="638"/>
                  </a:cubicBezTo>
                  <a:cubicBezTo>
                    <a:pt x="165" y="451"/>
                    <a:pt x="242" y="253"/>
                    <a:pt x="308" y="44"/>
                  </a:cubicBezTo>
                  <a:cubicBezTo>
                    <a:pt x="319" y="33"/>
                    <a:pt x="308" y="11"/>
                    <a:pt x="286"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3" name="Google Shape;49553;p44"/>
            <p:cNvSpPr/>
            <p:nvPr/>
          </p:nvSpPr>
          <p:spPr>
            <a:xfrm>
              <a:off x="11751627" y="-2386071"/>
              <a:ext cx="42047" cy="141747"/>
            </a:xfrm>
            <a:custGeom>
              <a:avLst/>
              <a:gdLst/>
              <a:ahLst/>
              <a:cxnLst/>
              <a:rect l="l" t="t" r="r" b="b"/>
              <a:pathLst>
                <a:path w="617" h="2080" extrusionOk="0">
                  <a:moveTo>
                    <a:pt x="584" y="1"/>
                  </a:moveTo>
                  <a:cubicBezTo>
                    <a:pt x="573" y="1"/>
                    <a:pt x="551" y="12"/>
                    <a:pt x="551" y="34"/>
                  </a:cubicBezTo>
                  <a:lnTo>
                    <a:pt x="518" y="221"/>
                  </a:lnTo>
                  <a:cubicBezTo>
                    <a:pt x="397" y="892"/>
                    <a:pt x="276" y="1661"/>
                    <a:pt x="12" y="2024"/>
                  </a:cubicBezTo>
                  <a:cubicBezTo>
                    <a:pt x="1" y="2035"/>
                    <a:pt x="1" y="2057"/>
                    <a:pt x="23" y="2068"/>
                  </a:cubicBezTo>
                  <a:cubicBezTo>
                    <a:pt x="23" y="2079"/>
                    <a:pt x="34" y="2079"/>
                    <a:pt x="45" y="2079"/>
                  </a:cubicBezTo>
                  <a:cubicBezTo>
                    <a:pt x="56" y="2079"/>
                    <a:pt x="67" y="2068"/>
                    <a:pt x="78" y="2057"/>
                  </a:cubicBezTo>
                  <a:cubicBezTo>
                    <a:pt x="342" y="1683"/>
                    <a:pt x="474" y="914"/>
                    <a:pt x="584" y="243"/>
                  </a:cubicBezTo>
                  <a:lnTo>
                    <a:pt x="617" y="45"/>
                  </a:lnTo>
                  <a:cubicBezTo>
                    <a:pt x="617" y="23"/>
                    <a:pt x="606" y="1"/>
                    <a:pt x="58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4" name="Google Shape;49554;p44"/>
            <p:cNvSpPr/>
            <p:nvPr/>
          </p:nvSpPr>
          <p:spPr>
            <a:xfrm>
              <a:off x="11748629" y="-2473709"/>
              <a:ext cx="221888" cy="257121"/>
            </a:xfrm>
            <a:custGeom>
              <a:avLst/>
              <a:gdLst/>
              <a:ahLst/>
              <a:cxnLst/>
              <a:rect l="l" t="t" r="r" b="b"/>
              <a:pathLst>
                <a:path w="3256" h="3773" extrusionOk="0">
                  <a:moveTo>
                    <a:pt x="2002" y="0"/>
                  </a:moveTo>
                  <a:cubicBezTo>
                    <a:pt x="1375" y="0"/>
                    <a:pt x="936" y="550"/>
                    <a:pt x="760" y="1551"/>
                  </a:cubicBezTo>
                  <a:cubicBezTo>
                    <a:pt x="584" y="2497"/>
                    <a:pt x="419" y="3310"/>
                    <a:pt x="12" y="3706"/>
                  </a:cubicBezTo>
                  <a:cubicBezTo>
                    <a:pt x="1" y="3728"/>
                    <a:pt x="1" y="3750"/>
                    <a:pt x="12" y="3761"/>
                  </a:cubicBezTo>
                  <a:cubicBezTo>
                    <a:pt x="23" y="3772"/>
                    <a:pt x="34" y="3772"/>
                    <a:pt x="45" y="3772"/>
                  </a:cubicBezTo>
                  <a:cubicBezTo>
                    <a:pt x="45" y="3772"/>
                    <a:pt x="56" y="3761"/>
                    <a:pt x="67" y="3761"/>
                  </a:cubicBezTo>
                  <a:cubicBezTo>
                    <a:pt x="485" y="3343"/>
                    <a:pt x="661" y="2519"/>
                    <a:pt x="826" y="1573"/>
                  </a:cubicBezTo>
                  <a:cubicBezTo>
                    <a:pt x="947" y="891"/>
                    <a:pt x="1254" y="77"/>
                    <a:pt x="2002" y="77"/>
                  </a:cubicBezTo>
                  <a:cubicBezTo>
                    <a:pt x="2332" y="77"/>
                    <a:pt x="2607" y="220"/>
                    <a:pt x="2794" y="484"/>
                  </a:cubicBezTo>
                  <a:cubicBezTo>
                    <a:pt x="3179" y="1045"/>
                    <a:pt x="3157" y="2090"/>
                    <a:pt x="2728" y="3211"/>
                  </a:cubicBezTo>
                  <a:cubicBezTo>
                    <a:pt x="2728" y="3222"/>
                    <a:pt x="2739" y="3244"/>
                    <a:pt x="2750" y="3255"/>
                  </a:cubicBezTo>
                  <a:cubicBezTo>
                    <a:pt x="2756" y="3258"/>
                    <a:pt x="2762" y="3260"/>
                    <a:pt x="2768" y="3260"/>
                  </a:cubicBezTo>
                  <a:cubicBezTo>
                    <a:pt x="2783" y="3260"/>
                    <a:pt x="2797" y="3249"/>
                    <a:pt x="2805" y="3233"/>
                  </a:cubicBezTo>
                  <a:cubicBezTo>
                    <a:pt x="3234" y="2090"/>
                    <a:pt x="3256" y="1023"/>
                    <a:pt x="2860" y="440"/>
                  </a:cubicBezTo>
                  <a:cubicBezTo>
                    <a:pt x="2662" y="154"/>
                    <a:pt x="2365" y="0"/>
                    <a:pt x="2002"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5" name="Google Shape;49555;p44"/>
            <p:cNvSpPr/>
            <p:nvPr/>
          </p:nvSpPr>
          <p:spPr>
            <a:xfrm>
              <a:off x="11741133" y="-2454014"/>
              <a:ext cx="214460" cy="319067"/>
            </a:xfrm>
            <a:custGeom>
              <a:avLst/>
              <a:gdLst/>
              <a:ahLst/>
              <a:cxnLst/>
              <a:rect l="l" t="t" r="r" b="b"/>
              <a:pathLst>
                <a:path w="3147" h="4682" extrusionOk="0">
                  <a:moveTo>
                    <a:pt x="2131" y="0"/>
                  </a:moveTo>
                  <a:cubicBezTo>
                    <a:pt x="2071" y="0"/>
                    <a:pt x="2010" y="7"/>
                    <a:pt x="1947" y="19"/>
                  </a:cubicBezTo>
                  <a:cubicBezTo>
                    <a:pt x="1266" y="173"/>
                    <a:pt x="1090" y="1108"/>
                    <a:pt x="936" y="1933"/>
                  </a:cubicBezTo>
                  <a:cubicBezTo>
                    <a:pt x="903" y="2131"/>
                    <a:pt x="870" y="2317"/>
                    <a:pt x="826" y="2493"/>
                  </a:cubicBezTo>
                  <a:cubicBezTo>
                    <a:pt x="606" y="3450"/>
                    <a:pt x="23" y="3923"/>
                    <a:pt x="12" y="3923"/>
                  </a:cubicBezTo>
                  <a:cubicBezTo>
                    <a:pt x="1" y="3934"/>
                    <a:pt x="1" y="3956"/>
                    <a:pt x="12" y="3978"/>
                  </a:cubicBezTo>
                  <a:cubicBezTo>
                    <a:pt x="17" y="3984"/>
                    <a:pt x="26" y="3986"/>
                    <a:pt x="35" y="3986"/>
                  </a:cubicBezTo>
                  <a:cubicBezTo>
                    <a:pt x="45" y="3986"/>
                    <a:pt x="56" y="3984"/>
                    <a:pt x="67" y="3978"/>
                  </a:cubicBezTo>
                  <a:cubicBezTo>
                    <a:pt x="89" y="3956"/>
                    <a:pt x="672" y="3494"/>
                    <a:pt x="903" y="2504"/>
                  </a:cubicBezTo>
                  <a:cubicBezTo>
                    <a:pt x="936" y="2328"/>
                    <a:pt x="969" y="2142"/>
                    <a:pt x="1013" y="1944"/>
                  </a:cubicBezTo>
                  <a:cubicBezTo>
                    <a:pt x="1156" y="1141"/>
                    <a:pt x="1332" y="239"/>
                    <a:pt x="1958" y="96"/>
                  </a:cubicBezTo>
                  <a:cubicBezTo>
                    <a:pt x="2021" y="82"/>
                    <a:pt x="2082" y="76"/>
                    <a:pt x="2141" y="76"/>
                  </a:cubicBezTo>
                  <a:cubicBezTo>
                    <a:pt x="2321" y="76"/>
                    <a:pt x="2483" y="140"/>
                    <a:pt x="2607" y="272"/>
                  </a:cubicBezTo>
                  <a:cubicBezTo>
                    <a:pt x="2959" y="613"/>
                    <a:pt x="3058" y="1361"/>
                    <a:pt x="2882" y="2186"/>
                  </a:cubicBezTo>
                  <a:cubicBezTo>
                    <a:pt x="2563" y="3593"/>
                    <a:pt x="1277" y="4605"/>
                    <a:pt x="1266" y="4616"/>
                  </a:cubicBezTo>
                  <a:cubicBezTo>
                    <a:pt x="1244" y="4627"/>
                    <a:pt x="1244" y="4649"/>
                    <a:pt x="1255" y="4671"/>
                  </a:cubicBezTo>
                  <a:cubicBezTo>
                    <a:pt x="1266" y="4671"/>
                    <a:pt x="1277" y="4682"/>
                    <a:pt x="1288" y="4682"/>
                  </a:cubicBezTo>
                  <a:cubicBezTo>
                    <a:pt x="1299" y="4682"/>
                    <a:pt x="1299" y="4682"/>
                    <a:pt x="1310" y="4671"/>
                  </a:cubicBezTo>
                  <a:cubicBezTo>
                    <a:pt x="1321" y="4660"/>
                    <a:pt x="2629" y="3637"/>
                    <a:pt x="2948" y="2208"/>
                  </a:cubicBezTo>
                  <a:cubicBezTo>
                    <a:pt x="3146" y="1350"/>
                    <a:pt x="3036" y="580"/>
                    <a:pt x="2662" y="217"/>
                  </a:cubicBezTo>
                  <a:cubicBezTo>
                    <a:pt x="2518" y="73"/>
                    <a:pt x="2334" y="0"/>
                    <a:pt x="213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6" name="Google Shape;49556;p44"/>
            <p:cNvSpPr/>
            <p:nvPr/>
          </p:nvSpPr>
          <p:spPr>
            <a:xfrm>
              <a:off x="11735136" y="-2437182"/>
              <a:ext cx="190472" cy="287991"/>
            </a:xfrm>
            <a:custGeom>
              <a:avLst/>
              <a:gdLst/>
              <a:ahLst/>
              <a:cxnLst/>
              <a:rect l="l" t="t" r="r" b="b"/>
              <a:pathLst>
                <a:path w="2795" h="4226" extrusionOk="0">
                  <a:moveTo>
                    <a:pt x="2272" y="1"/>
                  </a:moveTo>
                  <a:cubicBezTo>
                    <a:pt x="2256" y="1"/>
                    <a:pt x="2239" y="2"/>
                    <a:pt x="2222" y="3"/>
                  </a:cubicBezTo>
                  <a:cubicBezTo>
                    <a:pt x="1584" y="69"/>
                    <a:pt x="1430" y="718"/>
                    <a:pt x="1145" y="2016"/>
                  </a:cubicBezTo>
                  <a:lnTo>
                    <a:pt x="1134" y="2081"/>
                  </a:lnTo>
                  <a:cubicBezTo>
                    <a:pt x="837" y="3423"/>
                    <a:pt x="298" y="3907"/>
                    <a:pt x="45" y="4149"/>
                  </a:cubicBezTo>
                  <a:lnTo>
                    <a:pt x="23" y="4160"/>
                  </a:lnTo>
                  <a:cubicBezTo>
                    <a:pt x="12" y="4171"/>
                    <a:pt x="1" y="4204"/>
                    <a:pt x="23" y="4215"/>
                  </a:cubicBezTo>
                  <a:cubicBezTo>
                    <a:pt x="23" y="4226"/>
                    <a:pt x="34" y="4226"/>
                    <a:pt x="45" y="4226"/>
                  </a:cubicBezTo>
                  <a:cubicBezTo>
                    <a:pt x="56" y="4226"/>
                    <a:pt x="67" y="4226"/>
                    <a:pt x="67" y="4215"/>
                  </a:cubicBezTo>
                  <a:lnTo>
                    <a:pt x="89" y="4204"/>
                  </a:lnTo>
                  <a:cubicBezTo>
                    <a:pt x="353" y="3962"/>
                    <a:pt x="903" y="3467"/>
                    <a:pt x="1211" y="2103"/>
                  </a:cubicBezTo>
                  <a:lnTo>
                    <a:pt x="1222" y="2037"/>
                  </a:lnTo>
                  <a:cubicBezTo>
                    <a:pt x="1496" y="773"/>
                    <a:pt x="1639" y="135"/>
                    <a:pt x="2222" y="80"/>
                  </a:cubicBezTo>
                  <a:cubicBezTo>
                    <a:pt x="2240" y="78"/>
                    <a:pt x="2257" y="77"/>
                    <a:pt x="2275" y="77"/>
                  </a:cubicBezTo>
                  <a:cubicBezTo>
                    <a:pt x="2472" y="77"/>
                    <a:pt x="2637" y="189"/>
                    <a:pt x="2728" y="300"/>
                  </a:cubicBezTo>
                  <a:cubicBezTo>
                    <a:pt x="2734" y="305"/>
                    <a:pt x="2742" y="308"/>
                    <a:pt x="2752" y="308"/>
                  </a:cubicBezTo>
                  <a:cubicBezTo>
                    <a:pt x="2761" y="308"/>
                    <a:pt x="2772" y="305"/>
                    <a:pt x="2783" y="300"/>
                  </a:cubicBezTo>
                  <a:cubicBezTo>
                    <a:pt x="2794" y="289"/>
                    <a:pt x="2794" y="267"/>
                    <a:pt x="2783" y="245"/>
                  </a:cubicBezTo>
                  <a:cubicBezTo>
                    <a:pt x="2681" y="132"/>
                    <a:pt x="2493" y="1"/>
                    <a:pt x="227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7" name="Google Shape;49557;p44"/>
            <p:cNvSpPr/>
            <p:nvPr/>
          </p:nvSpPr>
          <p:spPr>
            <a:xfrm>
              <a:off x="11834086" y="-2415647"/>
              <a:ext cx="101267" cy="36391"/>
            </a:xfrm>
            <a:custGeom>
              <a:avLst/>
              <a:gdLst/>
              <a:ahLst/>
              <a:cxnLst/>
              <a:rect l="l" t="t" r="r" b="b"/>
              <a:pathLst>
                <a:path w="1486" h="534" extrusionOk="0">
                  <a:moveTo>
                    <a:pt x="838" y="0"/>
                  </a:moveTo>
                  <a:cubicBezTo>
                    <a:pt x="804" y="0"/>
                    <a:pt x="771" y="2"/>
                    <a:pt x="737" y="6"/>
                  </a:cubicBezTo>
                  <a:cubicBezTo>
                    <a:pt x="429" y="28"/>
                    <a:pt x="154" y="204"/>
                    <a:pt x="11" y="479"/>
                  </a:cubicBezTo>
                  <a:cubicBezTo>
                    <a:pt x="0" y="490"/>
                    <a:pt x="0" y="512"/>
                    <a:pt x="22" y="523"/>
                  </a:cubicBezTo>
                  <a:cubicBezTo>
                    <a:pt x="22" y="534"/>
                    <a:pt x="33" y="534"/>
                    <a:pt x="33" y="534"/>
                  </a:cubicBezTo>
                  <a:cubicBezTo>
                    <a:pt x="44" y="534"/>
                    <a:pt x="66" y="523"/>
                    <a:pt x="66" y="512"/>
                  </a:cubicBezTo>
                  <a:cubicBezTo>
                    <a:pt x="209" y="270"/>
                    <a:pt x="462" y="105"/>
                    <a:pt x="748" y="72"/>
                  </a:cubicBezTo>
                  <a:cubicBezTo>
                    <a:pt x="772" y="70"/>
                    <a:pt x="797" y="69"/>
                    <a:pt x="820" y="69"/>
                  </a:cubicBezTo>
                  <a:cubicBezTo>
                    <a:pt x="1056" y="69"/>
                    <a:pt x="1269" y="167"/>
                    <a:pt x="1419" y="347"/>
                  </a:cubicBezTo>
                  <a:cubicBezTo>
                    <a:pt x="1425" y="352"/>
                    <a:pt x="1433" y="355"/>
                    <a:pt x="1442" y="355"/>
                  </a:cubicBezTo>
                  <a:cubicBezTo>
                    <a:pt x="1452" y="355"/>
                    <a:pt x="1463" y="352"/>
                    <a:pt x="1474" y="347"/>
                  </a:cubicBezTo>
                  <a:cubicBezTo>
                    <a:pt x="1485" y="336"/>
                    <a:pt x="1485" y="314"/>
                    <a:pt x="1474" y="292"/>
                  </a:cubicBezTo>
                  <a:cubicBezTo>
                    <a:pt x="1319" y="107"/>
                    <a:pt x="1086" y="0"/>
                    <a:pt x="83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8" name="Google Shape;49558;p44"/>
            <p:cNvSpPr/>
            <p:nvPr/>
          </p:nvSpPr>
          <p:spPr>
            <a:xfrm>
              <a:off x="11822841" y="-2396566"/>
              <a:ext cx="114011" cy="57039"/>
            </a:xfrm>
            <a:custGeom>
              <a:avLst/>
              <a:gdLst/>
              <a:ahLst/>
              <a:cxnLst/>
              <a:rect l="l" t="t" r="r" b="b"/>
              <a:pathLst>
                <a:path w="1673" h="837" extrusionOk="0">
                  <a:moveTo>
                    <a:pt x="944" y="0"/>
                  </a:moveTo>
                  <a:cubicBezTo>
                    <a:pt x="934" y="0"/>
                    <a:pt x="924" y="1"/>
                    <a:pt x="913" y="1"/>
                  </a:cubicBezTo>
                  <a:cubicBezTo>
                    <a:pt x="594" y="23"/>
                    <a:pt x="187" y="243"/>
                    <a:pt x="1" y="793"/>
                  </a:cubicBezTo>
                  <a:cubicBezTo>
                    <a:pt x="1" y="815"/>
                    <a:pt x="12" y="837"/>
                    <a:pt x="34" y="837"/>
                  </a:cubicBezTo>
                  <a:lnTo>
                    <a:pt x="45" y="837"/>
                  </a:lnTo>
                  <a:cubicBezTo>
                    <a:pt x="56" y="837"/>
                    <a:pt x="67" y="826"/>
                    <a:pt x="78" y="815"/>
                  </a:cubicBezTo>
                  <a:cubicBezTo>
                    <a:pt x="242" y="298"/>
                    <a:pt x="627" y="89"/>
                    <a:pt x="924" y="78"/>
                  </a:cubicBezTo>
                  <a:cubicBezTo>
                    <a:pt x="942" y="77"/>
                    <a:pt x="960" y="76"/>
                    <a:pt x="977" y="76"/>
                  </a:cubicBezTo>
                  <a:cubicBezTo>
                    <a:pt x="1251" y="76"/>
                    <a:pt x="1481" y="237"/>
                    <a:pt x="1595" y="485"/>
                  </a:cubicBezTo>
                  <a:cubicBezTo>
                    <a:pt x="1603" y="493"/>
                    <a:pt x="1616" y="500"/>
                    <a:pt x="1627" y="500"/>
                  </a:cubicBezTo>
                  <a:cubicBezTo>
                    <a:pt x="1632" y="500"/>
                    <a:pt x="1636" y="499"/>
                    <a:pt x="1639" y="496"/>
                  </a:cubicBezTo>
                  <a:cubicBezTo>
                    <a:pt x="1661" y="496"/>
                    <a:pt x="1672" y="474"/>
                    <a:pt x="1661" y="452"/>
                  </a:cubicBezTo>
                  <a:cubicBezTo>
                    <a:pt x="1533" y="164"/>
                    <a:pt x="1261" y="0"/>
                    <a:pt x="944"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9" name="Google Shape;49559;p44"/>
            <p:cNvSpPr/>
            <p:nvPr/>
          </p:nvSpPr>
          <p:spPr>
            <a:xfrm>
              <a:off x="11808599" y="-2376326"/>
              <a:ext cx="123006" cy="153741"/>
            </a:xfrm>
            <a:custGeom>
              <a:avLst/>
              <a:gdLst/>
              <a:ahLst/>
              <a:cxnLst/>
              <a:rect l="l" t="t" r="r" b="b"/>
              <a:pathLst>
                <a:path w="1805" h="2256" extrusionOk="0">
                  <a:moveTo>
                    <a:pt x="1122" y="1"/>
                  </a:moveTo>
                  <a:cubicBezTo>
                    <a:pt x="374" y="12"/>
                    <a:pt x="23" y="1331"/>
                    <a:pt x="12" y="1386"/>
                  </a:cubicBezTo>
                  <a:cubicBezTo>
                    <a:pt x="1" y="1408"/>
                    <a:pt x="12" y="1419"/>
                    <a:pt x="34" y="1430"/>
                  </a:cubicBezTo>
                  <a:cubicBezTo>
                    <a:pt x="56" y="1430"/>
                    <a:pt x="78" y="1419"/>
                    <a:pt x="78" y="1408"/>
                  </a:cubicBezTo>
                  <a:cubicBezTo>
                    <a:pt x="89" y="1386"/>
                    <a:pt x="440" y="78"/>
                    <a:pt x="1122" y="78"/>
                  </a:cubicBezTo>
                  <a:cubicBezTo>
                    <a:pt x="1135" y="77"/>
                    <a:pt x="1147" y="77"/>
                    <a:pt x="1160" y="77"/>
                  </a:cubicBezTo>
                  <a:cubicBezTo>
                    <a:pt x="1317" y="77"/>
                    <a:pt x="1438" y="142"/>
                    <a:pt x="1540" y="265"/>
                  </a:cubicBezTo>
                  <a:cubicBezTo>
                    <a:pt x="1694" y="463"/>
                    <a:pt x="1738" y="804"/>
                    <a:pt x="1639" y="1188"/>
                  </a:cubicBezTo>
                  <a:cubicBezTo>
                    <a:pt x="1507" y="1749"/>
                    <a:pt x="1221" y="2189"/>
                    <a:pt x="1210" y="2200"/>
                  </a:cubicBezTo>
                  <a:cubicBezTo>
                    <a:pt x="1199" y="2211"/>
                    <a:pt x="1210" y="2233"/>
                    <a:pt x="1221" y="2244"/>
                  </a:cubicBezTo>
                  <a:cubicBezTo>
                    <a:pt x="1232" y="2255"/>
                    <a:pt x="1243" y="2255"/>
                    <a:pt x="1243" y="2255"/>
                  </a:cubicBezTo>
                  <a:cubicBezTo>
                    <a:pt x="1254" y="2255"/>
                    <a:pt x="1265" y="2244"/>
                    <a:pt x="1276" y="2233"/>
                  </a:cubicBezTo>
                  <a:cubicBezTo>
                    <a:pt x="1276" y="2233"/>
                    <a:pt x="1573" y="1771"/>
                    <a:pt x="1705" y="1210"/>
                  </a:cubicBezTo>
                  <a:cubicBezTo>
                    <a:pt x="1804" y="793"/>
                    <a:pt x="1771" y="430"/>
                    <a:pt x="1595" y="210"/>
                  </a:cubicBezTo>
                  <a:cubicBezTo>
                    <a:pt x="1474" y="67"/>
                    <a:pt x="1320" y="1"/>
                    <a:pt x="112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0" name="Google Shape;49560;p44"/>
            <p:cNvSpPr/>
            <p:nvPr/>
          </p:nvSpPr>
          <p:spPr>
            <a:xfrm>
              <a:off x="11726890" y="-2248141"/>
              <a:ext cx="209213" cy="204647"/>
            </a:xfrm>
            <a:custGeom>
              <a:avLst/>
              <a:gdLst/>
              <a:ahLst/>
              <a:cxnLst/>
              <a:rect l="l" t="t" r="r" b="b"/>
              <a:pathLst>
                <a:path w="3070" h="3003" extrusionOk="0">
                  <a:moveTo>
                    <a:pt x="3047" y="0"/>
                  </a:moveTo>
                  <a:cubicBezTo>
                    <a:pt x="3025" y="0"/>
                    <a:pt x="3003" y="11"/>
                    <a:pt x="2992" y="33"/>
                  </a:cubicBezTo>
                  <a:cubicBezTo>
                    <a:pt x="2992" y="33"/>
                    <a:pt x="2651" y="957"/>
                    <a:pt x="1738" y="1694"/>
                  </a:cubicBezTo>
                  <a:cubicBezTo>
                    <a:pt x="815" y="2442"/>
                    <a:pt x="34" y="2926"/>
                    <a:pt x="23" y="2926"/>
                  </a:cubicBezTo>
                  <a:cubicBezTo>
                    <a:pt x="1" y="2937"/>
                    <a:pt x="1" y="2959"/>
                    <a:pt x="12" y="2981"/>
                  </a:cubicBezTo>
                  <a:cubicBezTo>
                    <a:pt x="12" y="2992"/>
                    <a:pt x="23" y="3003"/>
                    <a:pt x="45" y="3003"/>
                  </a:cubicBezTo>
                  <a:lnTo>
                    <a:pt x="34" y="2992"/>
                  </a:lnTo>
                  <a:lnTo>
                    <a:pt x="56" y="2992"/>
                  </a:lnTo>
                  <a:cubicBezTo>
                    <a:pt x="67" y="2981"/>
                    <a:pt x="859" y="2497"/>
                    <a:pt x="1782" y="1749"/>
                  </a:cubicBezTo>
                  <a:cubicBezTo>
                    <a:pt x="2717" y="1001"/>
                    <a:pt x="3058" y="66"/>
                    <a:pt x="3069" y="55"/>
                  </a:cubicBezTo>
                  <a:cubicBezTo>
                    <a:pt x="3069" y="33"/>
                    <a:pt x="3058" y="11"/>
                    <a:pt x="304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1" name="Google Shape;49561;p44"/>
            <p:cNvSpPr/>
            <p:nvPr/>
          </p:nvSpPr>
          <p:spPr>
            <a:xfrm>
              <a:off x="11743381" y="-2129496"/>
              <a:ext cx="74281" cy="50770"/>
            </a:xfrm>
            <a:custGeom>
              <a:avLst/>
              <a:gdLst/>
              <a:ahLst/>
              <a:cxnLst/>
              <a:rect l="l" t="t" r="r" b="b"/>
              <a:pathLst>
                <a:path w="1090" h="745" extrusionOk="0">
                  <a:moveTo>
                    <a:pt x="1050" y="1"/>
                  </a:moveTo>
                  <a:cubicBezTo>
                    <a:pt x="1042" y="1"/>
                    <a:pt x="1033" y="3"/>
                    <a:pt x="1024" y="8"/>
                  </a:cubicBezTo>
                  <a:lnTo>
                    <a:pt x="23" y="668"/>
                  </a:lnTo>
                  <a:cubicBezTo>
                    <a:pt x="1" y="679"/>
                    <a:pt x="1" y="712"/>
                    <a:pt x="12" y="723"/>
                  </a:cubicBezTo>
                  <a:cubicBezTo>
                    <a:pt x="12" y="734"/>
                    <a:pt x="23" y="745"/>
                    <a:pt x="45" y="745"/>
                  </a:cubicBezTo>
                  <a:cubicBezTo>
                    <a:pt x="45" y="745"/>
                    <a:pt x="56" y="734"/>
                    <a:pt x="56" y="734"/>
                  </a:cubicBezTo>
                  <a:lnTo>
                    <a:pt x="1068" y="74"/>
                  </a:lnTo>
                  <a:cubicBezTo>
                    <a:pt x="1090" y="63"/>
                    <a:pt x="1090" y="41"/>
                    <a:pt x="1079" y="19"/>
                  </a:cubicBezTo>
                  <a:cubicBezTo>
                    <a:pt x="1072" y="6"/>
                    <a:pt x="1062" y="1"/>
                    <a:pt x="105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2" name="Google Shape;49562;p44"/>
            <p:cNvSpPr/>
            <p:nvPr/>
          </p:nvSpPr>
          <p:spPr>
            <a:xfrm>
              <a:off x="11732137" y="-2351384"/>
              <a:ext cx="183726" cy="238176"/>
            </a:xfrm>
            <a:custGeom>
              <a:avLst/>
              <a:gdLst/>
              <a:ahLst/>
              <a:cxnLst/>
              <a:rect l="l" t="t" r="r" b="b"/>
              <a:pathLst>
                <a:path w="2696" h="3495" extrusionOk="0">
                  <a:moveTo>
                    <a:pt x="2168" y="0"/>
                  </a:moveTo>
                  <a:cubicBezTo>
                    <a:pt x="1701" y="0"/>
                    <a:pt x="1484" y="746"/>
                    <a:pt x="1277" y="1471"/>
                  </a:cubicBezTo>
                  <a:lnTo>
                    <a:pt x="1222" y="1647"/>
                  </a:lnTo>
                  <a:cubicBezTo>
                    <a:pt x="881" y="2813"/>
                    <a:pt x="34" y="3352"/>
                    <a:pt x="23" y="3352"/>
                  </a:cubicBezTo>
                  <a:cubicBezTo>
                    <a:pt x="1" y="3363"/>
                    <a:pt x="1" y="3385"/>
                    <a:pt x="12" y="3407"/>
                  </a:cubicBezTo>
                  <a:cubicBezTo>
                    <a:pt x="18" y="3420"/>
                    <a:pt x="29" y="3425"/>
                    <a:pt x="40" y="3425"/>
                  </a:cubicBezTo>
                  <a:cubicBezTo>
                    <a:pt x="49" y="3425"/>
                    <a:pt x="58" y="3422"/>
                    <a:pt x="67" y="3418"/>
                  </a:cubicBezTo>
                  <a:cubicBezTo>
                    <a:pt x="67" y="3418"/>
                    <a:pt x="947" y="2857"/>
                    <a:pt x="1299" y="1669"/>
                  </a:cubicBezTo>
                  <a:lnTo>
                    <a:pt x="1343" y="1493"/>
                  </a:lnTo>
                  <a:cubicBezTo>
                    <a:pt x="1540" y="796"/>
                    <a:pt x="1748" y="79"/>
                    <a:pt x="2161" y="79"/>
                  </a:cubicBezTo>
                  <a:cubicBezTo>
                    <a:pt x="2185" y="79"/>
                    <a:pt x="2209" y="81"/>
                    <a:pt x="2233" y="86"/>
                  </a:cubicBezTo>
                  <a:cubicBezTo>
                    <a:pt x="2343" y="97"/>
                    <a:pt x="2420" y="163"/>
                    <a:pt x="2475" y="273"/>
                  </a:cubicBezTo>
                  <a:cubicBezTo>
                    <a:pt x="2585" y="526"/>
                    <a:pt x="2552" y="1053"/>
                    <a:pt x="2123" y="1790"/>
                  </a:cubicBezTo>
                  <a:cubicBezTo>
                    <a:pt x="1551" y="2736"/>
                    <a:pt x="474" y="3418"/>
                    <a:pt x="463" y="3429"/>
                  </a:cubicBezTo>
                  <a:cubicBezTo>
                    <a:pt x="452" y="3440"/>
                    <a:pt x="441" y="3462"/>
                    <a:pt x="452" y="3473"/>
                  </a:cubicBezTo>
                  <a:cubicBezTo>
                    <a:pt x="463" y="3484"/>
                    <a:pt x="474" y="3495"/>
                    <a:pt x="485" y="3495"/>
                  </a:cubicBezTo>
                  <a:cubicBezTo>
                    <a:pt x="496" y="3495"/>
                    <a:pt x="496" y="3495"/>
                    <a:pt x="507" y="3484"/>
                  </a:cubicBezTo>
                  <a:cubicBezTo>
                    <a:pt x="518" y="3484"/>
                    <a:pt x="1606" y="2791"/>
                    <a:pt x="2189" y="1823"/>
                  </a:cubicBezTo>
                  <a:cubicBezTo>
                    <a:pt x="2563" y="1196"/>
                    <a:pt x="2695" y="592"/>
                    <a:pt x="2541" y="251"/>
                  </a:cubicBezTo>
                  <a:cubicBezTo>
                    <a:pt x="2475" y="119"/>
                    <a:pt x="2376" y="31"/>
                    <a:pt x="2255" y="9"/>
                  </a:cubicBezTo>
                  <a:cubicBezTo>
                    <a:pt x="2225" y="3"/>
                    <a:pt x="2196" y="0"/>
                    <a:pt x="216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3" name="Google Shape;49563;p44"/>
            <p:cNvSpPr/>
            <p:nvPr/>
          </p:nvSpPr>
          <p:spPr>
            <a:xfrm>
              <a:off x="11771867" y="-2320513"/>
              <a:ext cx="126005" cy="181068"/>
            </a:xfrm>
            <a:custGeom>
              <a:avLst/>
              <a:gdLst/>
              <a:ahLst/>
              <a:cxnLst/>
              <a:rect l="l" t="t" r="r" b="b"/>
              <a:pathLst>
                <a:path w="1849" h="2657" extrusionOk="0">
                  <a:moveTo>
                    <a:pt x="1529" y="1"/>
                  </a:moveTo>
                  <a:cubicBezTo>
                    <a:pt x="1235" y="1"/>
                    <a:pt x="1079" y="498"/>
                    <a:pt x="913" y="985"/>
                  </a:cubicBezTo>
                  <a:cubicBezTo>
                    <a:pt x="902" y="1040"/>
                    <a:pt x="881" y="1106"/>
                    <a:pt x="870" y="1161"/>
                  </a:cubicBezTo>
                  <a:cubicBezTo>
                    <a:pt x="562" y="2085"/>
                    <a:pt x="23" y="2591"/>
                    <a:pt x="23" y="2591"/>
                  </a:cubicBezTo>
                  <a:cubicBezTo>
                    <a:pt x="12" y="2602"/>
                    <a:pt x="1" y="2624"/>
                    <a:pt x="23" y="2646"/>
                  </a:cubicBezTo>
                  <a:cubicBezTo>
                    <a:pt x="23" y="2657"/>
                    <a:pt x="34" y="2657"/>
                    <a:pt x="45" y="2657"/>
                  </a:cubicBezTo>
                  <a:cubicBezTo>
                    <a:pt x="56" y="2657"/>
                    <a:pt x="67" y="2657"/>
                    <a:pt x="78" y="2646"/>
                  </a:cubicBezTo>
                  <a:cubicBezTo>
                    <a:pt x="78" y="2646"/>
                    <a:pt x="628" y="2129"/>
                    <a:pt x="935" y="1183"/>
                  </a:cubicBezTo>
                  <a:cubicBezTo>
                    <a:pt x="957" y="1128"/>
                    <a:pt x="968" y="1073"/>
                    <a:pt x="990" y="1007"/>
                  </a:cubicBezTo>
                  <a:cubicBezTo>
                    <a:pt x="1138" y="544"/>
                    <a:pt x="1296" y="70"/>
                    <a:pt x="1541" y="70"/>
                  </a:cubicBezTo>
                  <a:cubicBezTo>
                    <a:pt x="1551" y="70"/>
                    <a:pt x="1562" y="71"/>
                    <a:pt x="1573" y="73"/>
                  </a:cubicBezTo>
                  <a:cubicBezTo>
                    <a:pt x="1628" y="95"/>
                    <a:pt x="1672" y="128"/>
                    <a:pt x="1694" y="183"/>
                  </a:cubicBezTo>
                  <a:cubicBezTo>
                    <a:pt x="1771" y="369"/>
                    <a:pt x="1639" y="787"/>
                    <a:pt x="1364" y="1260"/>
                  </a:cubicBezTo>
                  <a:cubicBezTo>
                    <a:pt x="1221" y="1491"/>
                    <a:pt x="1078" y="1700"/>
                    <a:pt x="891" y="1920"/>
                  </a:cubicBezTo>
                  <a:cubicBezTo>
                    <a:pt x="881" y="1942"/>
                    <a:pt x="881" y="1964"/>
                    <a:pt x="891" y="1975"/>
                  </a:cubicBezTo>
                  <a:cubicBezTo>
                    <a:pt x="902" y="1981"/>
                    <a:pt x="913" y="1983"/>
                    <a:pt x="923" y="1983"/>
                  </a:cubicBezTo>
                  <a:cubicBezTo>
                    <a:pt x="933" y="1983"/>
                    <a:pt x="941" y="1981"/>
                    <a:pt x="946" y="1975"/>
                  </a:cubicBezTo>
                  <a:cubicBezTo>
                    <a:pt x="1133" y="1744"/>
                    <a:pt x="1287" y="1524"/>
                    <a:pt x="1430" y="1304"/>
                  </a:cubicBezTo>
                  <a:cubicBezTo>
                    <a:pt x="1727" y="787"/>
                    <a:pt x="1848" y="369"/>
                    <a:pt x="1760" y="150"/>
                  </a:cubicBezTo>
                  <a:cubicBezTo>
                    <a:pt x="1727" y="73"/>
                    <a:pt x="1672" y="18"/>
                    <a:pt x="1584" y="7"/>
                  </a:cubicBezTo>
                  <a:cubicBezTo>
                    <a:pt x="1565" y="3"/>
                    <a:pt x="1547" y="1"/>
                    <a:pt x="1529"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4" name="Google Shape;49564;p44"/>
          <p:cNvGrpSpPr/>
          <p:nvPr/>
        </p:nvGrpSpPr>
        <p:grpSpPr>
          <a:xfrm flipH="1">
            <a:off x="6239160" y="-1875719"/>
            <a:ext cx="5681843" cy="3181016"/>
            <a:chOff x="-2793134" y="-1946851"/>
            <a:chExt cx="5681843" cy="3181016"/>
          </a:xfrm>
        </p:grpSpPr>
        <p:grpSp>
          <p:nvGrpSpPr>
            <p:cNvPr id="49565" name="Google Shape;49565;p44"/>
            <p:cNvGrpSpPr/>
            <p:nvPr/>
          </p:nvGrpSpPr>
          <p:grpSpPr>
            <a:xfrm rot="10800000">
              <a:off x="-2793134" y="-1946851"/>
              <a:ext cx="5681843" cy="3181016"/>
              <a:chOff x="3406125" y="2174000"/>
              <a:chExt cx="2581600" cy="1445325"/>
            </a:xfrm>
          </p:grpSpPr>
          <p:sp>
            <p:nvSpPr>
              <p:cNvPr id="49566" name="Google Shape;49566;p44"/>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7" name="Google Shape;49567;p44"/>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8" name="Google Shape;49568;p44"/>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9" name="Google Shape;49569;p44"/>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0" name="Google Shape;49570;p44"/>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1" name="Google Shape;49571;p44"/>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2" name="Google Shape;49572;p44"/>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3" name="Google Shape;49573;p44"/>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4" name="Google Shape;49574;p44"/>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5" name="Google Shape;49575;p44"/>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6" name="Google Shape;49576;p44"/>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7" name="Google Shape;49577;p44"/>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8" name="Google Shape;49578;p44"/>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9" name="Google Shape;49579;p44"/>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0" name="Google Shape;49580;p44"/>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1" name="Google Shape;49581;p44"/>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2" name="Google Shape;49582;p44"/>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3" name="Google Shape;49583;p44"/>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4" name="Google Shape;49584;p44"/>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5" name="Google Shape;49585;p44"/>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6" name="Google Shape;49586;p44"/>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7" name="Google Shape;49587;p44"/>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8" name="Google Shape;49588;p44"/>
            <p:cNvGrpSpPr/>
            <p:nvPr/>
          </p:nvGrpSpPr>
          <p:grpSpPr>
            <a:xfrm rot="10800000">
              <a:off x="-2793134" y="-1946851"/>
              <a:ext cx="5681843" cy="3181016"/>
              <a:chOff x="3406125" y="2174000"/>
              <a:chExt cx="2581600" cy="1445325"/>
            </a:xfrm>
          </p:grpSpPr>
          <p:sp>
            <p:nvSpPr>
              <p:cNvPr id="49589" name="Google Shape;49589;p44"/>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0" name="Google Shape;49590;p44"/>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1" name="Google Shape;49591;p44"/>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2" name="Google Shape;49592;p44"/>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3" name="Google Shape;49593;p44"/>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4" name="Google Shape;49594;p44"/>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5" name="Google Shape;49595;p44"/>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6" name="Google Shape;49596;p44"/>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7" name="Google Shape;49597;p44"/>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8" name="Google Shape;49598;p44"/>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9" name="Google Shape;49599;p44"/>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0" name="Google Shape;49600;p44"/>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1" name="Google Shape;49601;p44"/>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2" name="Google Shape;49602;p44"/>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3" name="Google Shape;49603;p44"/>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4" name="Google Shape;49604;p44"/>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5" name="Google Shape;49605;p44"/>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6" name="Google Shape;49606;p44"/>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7" name="Google Shape;49607;p44"/>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8" name="Google Shape;49608;p44"/>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9" name="Google Shape;49609;p44"/>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0" name="Google Shape;49610;p44"/>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4491480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9203"/>
        <p:cNvGrpSpPr/>
        <p:nvPr/>
      </p:nvGrpSpPr>
      <p:grpSpPr>
        <a:xfrm>
          <a:off x="0" y="0"/>
          <a:ext cx="0" cy="0"/>
          <a:chOff x="0" y="0"/>
          <a:chExt cx="0" cy="0"/>
        </a:xfrm>
      </p:grpSpPr>
      <p:grpSp>
        <p:nvGrpSpPr>
          <p:cNvPr id="49206" name="Google Shape;49206;p42"/>
          <p:cNvGrpSpPr/>
          <p:nvPr/>
        </p:nvGrpSpPr>
        <p:grpSpPr>
          <a:xfrm>
            <a:off x="-2793134" y="-1946851"/>
            <a:ext cx="5681843" cy="3181016"/>
            <a:chOff x="-2605109" y="-1889326"/>
            <a:chExt cx="5681843" cy="3181016"/>
          </a:xfrm>
        </p:grpSpPr>
        <p:grpSp>
          <p:nvGrpSpPr>
            <p:cNvPr id="49207" name="Google Shape;49207;p42"/>
            <p:cNvGrpSpPr/>
            <p:nvPr/>
          </p:nvGrpSpPr>
          <p:grpSpPr>
            <a:xfrm rot="10800000">
              <a:off x="-2605109" y="-1889326"/>
              <a:ext cx="5681843" cy="3181016"/>
              <a:chOff x="3406125" y="2174000"/>
              <a:chExt cx="2581600" cy="1445325"/>
            </a:xfrm>
          </p:grpSpPr>
          <p:sp>
            <p:nvSpPr>
              <p:cNvPr id="49208" name="Google Shape;49208;p42"/>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9" name="Google Shape;49209;p42"/>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0" name="Google Shape;49210;p42"/>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1" name="Google Shape;49211;p42"/>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2" name="Google Shape;49212;p42"/>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3" name="Google Shape;49213;p42"/>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4" name="Google Shape;49214;p42"/>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5" name="Google Shape;49215;p42"/>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6" name="Google Shape;49216;p42"/>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7" name="Google Shape;49217;p42"/>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8" name="Google Shape;49218;p42"/>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9" name="Google Shape;49219;p42"/>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0" name="Google Shape;49220;p42"/>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1" name="Google Shape;49221;p42"/>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2" name="Google Shape;49222;p42"/>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3" name="Google Shape;49223;p42"/>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4" name="Google Shape;49224;p42"/>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5" name="Google Shape;49225;p42"/>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6" name="Google Shape;49226;p42"/>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7" name="Google Shape;49227;p42"/>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8" name="Google Shape;49228;p42"/>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9" name="Google Shape;49229;p42"/>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0" name="Google Shape;49230;p42"/>
            <p:cNvGrpSpPr/>
            <p:nvPr/>
          </p:nvGrpSpPr>
          <p:grpSpPr>
            <a:xfrm rot="10800000">
              <a:off x="-2605109" y="-1889326"/>
              <a:ext cx="5681843" cy="3181016"/>
              <a:chOff x="3406125" y="2174000"/>
              <a:chExt cx="2581600" cy="1445325"/>
            </a:xfrm>
          </p:grpSpPr>
          <p:sp>
            <p:nvSpPr>
              <p:cNvPr id="49231" name="Google Shape;49231;p42"/>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2" name="Google Shape;49232;p42"/>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3" name="Google Shape;49233;p42"/>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4" name="Google Shape;49234;p42"/>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5" name="Google Shape;49235;p42"/>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6" name="Google Shape;49236;p42"/>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7" name="Google Shape;49237;p42"/>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8" name="Google Shape;49238;p42"/>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9" name="Google Shape;49239;p42"/>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0" name="Google Shape;49240;p42"/>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1" name="Google Shape;49241;p42"/>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2" name="Google Shape;49242;p42"/>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3" name="Google Shape;49243;p42"/>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4" name="Google Shape;49244;p42"/>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5" name="Google Shape;49245;p42"/>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6" name="Google Shape;49246;p42"/>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7" name="Google Shape;49247;p42"/>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8" name="Google Shape;49248;p42"/>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9" name="Google Shape;49249;p42"/>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0" name="Google Shape;49250;p42"/>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1" name="Google Shape;49251;p42"/>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2" name="Google Shape;49252;p42"/>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56" name="Google Shape;49256;p42"/>
          <p:cNvGrpSpPr/>
          <p:nvPr/>
        </p:nvGrpSpPr>
        <p:grpSpPr>
          <a:xfrm rot="10800000">
            <a:off x="2869366" y="4464119"/>
            <a:ext cx="5681843" cy="2875421"/>
            <a:chOff x="-2605109" y="-1889326"/>
            <a:chExt cx="5681843" cy="2875421"/>
          </a:xfrm>
        </p:grpSpPr>
        <p:grpSp>
          <p:nvGrpSpPr>
            <p:cNvPr id="49257" name="Google Shape;49257;p42"/>
            <p:cNvGrpSpPr/>
            <p:nvPr/>
          </p:nvGrpSpPr>
          <p:grpSpPr>
            <a:xfrm rot="10800000">
              <a:off x="-2605109" y="-1889326"/>
              <a:ext cx="5681843" cy="2875421"/>
              <a:chOff x="3406125" y="2312850"/>
              <a:chExt cx="2581600" cy="1306475"/>
            </a:xfrm>
          </p:grpSpPr>
          <p:sp>
            <p:nvSpPr>
              <p:cNvPr id="49258" name="Google Shape;49258;p42"/>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9" name="Google Shape;49259;p42"/>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0" name="Google Shape;49260;p42"/>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1" name="Google Shape;49261;p42"/>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2" name="Google Shape;49262;p42"/>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3" name="Google Shape;49263;p42"/>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4" name="Google Shape;49264;p42"/>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5" name="Google Shape;49265;p42"/>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6" name="Google Shape;49266;p42"/>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7" name="Google Shape;49267;p42"/>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8" name="Google Shape;49268;p42"/>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9" name="Google Shape;49269;p42"/>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0" name="Google Shape;49270;p42"/>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1" name="Google Shape;49271;p42"/>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2" name="Google Shape;49272;p42"/>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3" name="Google Shape;49273;p42"/>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4" name="Google Shape;49274;p42"/>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5" name="Google Shape;49275;p42"/>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6" name="Google Shape;49276;p42"/>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7" name="Google Shape;49277;p42"/>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78" name="Google Shape;49278;p42"/>
            <p:cNvGrpSpPr/>
            <p:nvPr/>
          </p:nvGrpSpPr>
          <p:grpSpPr>
            <a:xfrm rot="10800000">
              <a:off x="-2605109" y="-1889326"/>
              <a:ext cx="5681843" cy="2875421"/>
              <a:chOff x="3406125" y="2312850"/>
              <a:chExt cx="2581600" cy="1306475"/>
            </a:xfrm>
          </p:grpSpPr>
          <p:sp>
            <p:nvSpPr>
              <p:cNvPr id="49279" name="Google Shape;49279;p42"/>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0" name="Google Shape;49280;p42"/>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1" name="Google Shape;49281;p42"/>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2" name="Google Shape;49282;p42"/>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3" name="Google Shape;49283;p42"/>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4" name="Google Shape;49284;p42"/>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5" name="Google Shape;49285;p42"/>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6" name="Google Shape;49286;p42"/>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7" name="Google Shape;49287;p42"/>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8" name="Google Shape;49288;p42"/>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9" name="Google Shape;49289;p42"/>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0" name="Google Shape;49290;p42"/>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1" name="Google Shape;49291;p42"/>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2" name="Google Shape;49292;p42"/>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3" name="Google Shape;49293;p42"/>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4" name="Google Shape;49294;p42"/>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5" name="Google Shape;49295;p42"/>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6" name="Google Shape;49296;p42"/>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7" name="Google Shape;49297;p42"/>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8" name="Google Shape;49298;p42"/>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99" name="Google Shape;49299;p42"/>
          <p:cNvGrpSpPr/>
          <p:nvPr/>
        </p:nvGrpSpPr>
        <p:grpSpPr>
          <a:xfrm>
            <a:off x="7818222" y="-4187"/>
            <a:ext cx="2694357" cy="5152259"/>
            <a:chOff x="-969933" y="2588077"/>
            <a:chExt cx="1914693" cy="3661095"/>
          </a:xfrm>
        </p:grpSpPr>
        <p:sp>
          <p:nvSpPr>
            <p:cNvPr id="49300" name="Google Shape;49300;p42"/>
            <p:cNvSpPr/>
            <p:nvPr/>
          </p:nvSpPr>
          <p:spPr>
            <a:xfrm>
              <a:off x="-969933" y="2588077"/>
              <a:ext cx="1914693" cy="3661095"/>
            </a:xfrm>
            <a:custGeom>
              <a:avLst/>
              <a:gdLst/>
              <a:ahLst/>
              <a:cxnLst/>
              <a:rect l="l" t="t" r="r" b="b"/>
              <a:pathLst>
                <a:path w="19785" h="37831" extrusionOk="0">
                  <a:moveTo>
                    <a:pt x="19696" y="9139"/>
                  </a:moveTo>
                  <a:lnTo>
                    <a:pt x="19696" y="9139"/>
                  </a:lnTo>
                  <a:lnTo>
                    <a:pt x="19696" y="9128"/>
                  </a:lnTo>
                  <a:lnTo>
                    <a:pt x="18949" y="5719"/>
                  </a:lnTo>
                  <a:lnTo>
                    <a:pt x="18949" y="5719"/>
                  </a:lnTo>
                  <a:lnTo>
                    <a:pt x="18311" y="4432"/>
                  </a:lnTo>
                  <a:lnTo>
                    <a:pt x="17387" y="3079"/>
                  </a:lnTo>
                  <a:lnTo>
                    <a:pt x="17387" y="3079"/>
                  </a:lnTo>
                  <a:lnTo>
                    <a:pt x="16243" y="1925"/>
                  </a:lnTo>
                  <a:lnTo>
                    <a:pt x="16243" y="1925"/>
                  </a:lnTo>
                  <a:lnTo>
                    <a:pt x="16243" y="1925"/>
                  </a:lnTo>
                  <a:lnTo>
                    <a:pt x="14616" y="792"/>
                  </a:lnTo>
                  <a:cubicBezTo>
                    <a:pt x="14616" y="792"/>
                    <a:pt x="14616" y="792"/>
                    <a:pt x="14616" y="792"/>
                  </a:cubicBezTo>
                  <a:lnTo>
                    <a:pt x="12515" y="121"/>
                  </a:lnTo>
                  <a:lnTo>
                    <a:pt x="10976" y="11"/>
                  </a:lnTo>
                  <a:lnTo>
                    <a:pt x="10976" y="11"/>
                  </a:lnTo>
                  <a:lnTo>
                    <a:pt x="9898" y="0"/>
                  </a:lnTo>
                  <a:lnTo>
                    <a:pt x="9898" y="0"/>
                  </a:lnTo>
                  <a:lnTo>
                    <a:pt x="9898" y="0"/>
                  </a:lnTo>
                  <a:lnTo>
                    <a:pt x="9898" y="0"/>
                  </a:lnTo>
                  <a:lnTo>
                    <a:pt x="9898" y="0"/>
                  </a:lnTo>
                  <a:lnTo>
                    <a:pt x="8809" y="11"/>
                  </a:lnTo>
                  <a:lnTo>
                    <a:pt x="8809" y="11"/>
                  </a:lnTo>
                  <a:lnTo>
                    <a:pt x="8809" y="11"/>
                  </a:lnTo>
                  <a:lnTo>
                    <a:pt x="8809" y="11"/>
                  </a:lnTo>
                  <a:lnTo>
                    <a:pt x="7270" y="121"/>
                  </a:lnTo>
                  <a:lnTo>
                    <a:pt x="7270" y="121"/>
                  </a:lnTo>
                  <a:lnTo>
                    <a:pt x="7270" y="121"/>
                  </a:lnTo>
                  <a:lnTo>
                    <a:pt x="7270" y="121"/>
                  </a:lnTo>
                  <a:lnTo>
                    <a:pt x="5169" y="792"/>
                  </a:lnTo>
                  <a:cubicBezTo>
                    <a:pt x="5169" y="792"/>
                    <a:pt x="5169" y="792"/>
                    <a:pt x="5169" y="792"/>
                  </a:cubicBezTo>
                  <a:lnTo>
                    <a:pt x="3542" y="1925"/>
                  </a:lnTo>
                  <a:lnTo>
                    <a:pt x="3542" y="1925"/>
                  </a:lnTo>
                  <a:lnTo>
                    <a:pt x="3542" y="1925"/>
                  </a:lnTo>
                  <a:lnTo>
                    <a:pt x="2409" y="3079"/>
                  </a:lnTo>
                  <a:lnTo>
                    <a:pt x="2409" y="3079"/>
                  </a:lnTo>
                  <a:lnTo>
                    <a:pt x="2398" y="3079"/>
                  </a:lnTo>
                  <a:lnTo>
                    <a:pt x="1485" y="4432"/>
                  </a:lnTo>
                  <a:lnTo>
                    <a:pt x="836" y="5719"/>
                  </a:lnTo>
                  <a:lnTo>
                    <a:pt x="836" y="5719"/>
                  </a:lnTo>
                  <a:lnTo>
                    <a:pt x="88" y="9128"/>
                  </a:lnTo>
                  <a:lnTo>
                    <a:pt x="1" y="12537"/>
                  </a:lnTo>
                  <a:lnTo>
                    <a:pt x="1" y="12537"/>
                  </a:lnTo>
                  <a:lnTo>
                    <a:pt x="1" y="12537"/>
                  </a:lnTo>
                  <a:lnTo>
                    <a:pt x="176" y="13483"/>
                  </a:lnTo>
                  <a:lnTo>
                    <a:pt x="341" y="14198"/>
                  </a:lnTo>
                  <a:lnTo>
                    <a:pt x="374" y="14384"/>
                  </a:lnTo>
                  <a:lnTo>
                    <a:pt x="693" y="15638"/>
                  </a:lnTo>
                  <a:lnTo>
                    <a:pt x="660" y="16364"/>
                  </a:lnTo>
                  <a:lnTo>
                    <a:pt x="693" y="17541"/>
                  </a:lnTo>
                  <a:lnTo>
                    <a:pt x="836" y="18563"/>
                  </a:lnTo>
                  <a:lnTo>
                    <a:pt x="1155" y="20565"/>
                  </a:lnTo>
                  <a:lnTo>
                    <a:pt x="1617" y="22368"/>
                  </a:lnTo>
                  <a:lnTo>
                    <a:pt x="1859" y="23424"/>
                  </a:lnTo>
                  <a:lnTo>
                    <a:pt x="2420" y="25195"/>
                  </a:lnTo>
                  <a:lnTo>
                    <a:pt x="2970" y="26393"/>
                  </a:lnTo>
                  <a:lnTo>
                    <a:pt x="3311" y="28230"/>
                  </a:lnTo>
                  <a:cubicBezTo>
                    <a:pt x="3608" y="29945"/>
                    <a:pt x="3652" y="31694"/>
                    <a:pt x="3432" y="33420"/>
                  </a:cubicBezTo>
                  <a:lnTo>
                    <a:pt x="2893" y="37819"/>
                  </a:lnTo>
                  <a:lnTo>
                    <a:pt x="2926" y="37830"/>
                  </a:lnTo>
                  <a:lnTo>
                    <a:pt x="3476" y="33431"/>
                  </a:lnTo>
                  <a:cubicBezTo>
                    <a:pt x="3685" y="31694"/>
                    <a:pt x="3652" y="29945"/>
                    <a:pt x="3355" y="28230"/>
                  </a:cubicBezTo>
                  <a:lnTo>
                    <a:pt x="3036" y="26503"/>
                  </a:lnTo>
                  <a:lnTo>
                    <a:pt x="3828" y="27757"/>
                  </a:lnTo>
                  <a:lnTo>
                    <a:pt x="3828" y="27757"/>
                  </a:lnTo>
                  <a:lnTo>
                    <a:pt x="3828" y="27757"/>
                  </a:lnTo>
                  <a:lnTo>
                    <a:pt x="4982" y="28912"/>
                  </a:lnTo>
                  <a:lnTo>
                    <a:pt x="6071" y="29945"/>
                  </a:lnTo>
                  <a:lnTo>
                    <a:pt x="7149" y="30803"/>
                  </a:lnTo>
                  <a:lnTo>
                    <a:pt x="8061" y="31419"/>
                  </a:lnTo>
                  <a:lnTo>
                    <a:pt x="8061" y="31419"/>
                  </a:lnTo>
                  <a:lnTo>
                    <a:pt x="8061" y="31419"/>
                  </a:lnTo>
                  <a:lnTo>
                    <a:pt x="9051" y="31826"/>
                  </a:lnTo>
                  <a:lnTo>
                    <a:pt x="9051" y="31826"/>
                  </a:lnTo>
                  <a:lnTo>
                    <a:pt x="9898" y="31903"/>
                  </a:lnTo>
                  <a:lnTo>
                    <a:pt x="9898" y="31903"/>
                  </a:lnTo>
                  <a:lnTo>
                    <a:pt x="9898" y="31903"/>
                  </a:lnTo>
                  <a:lnTo>
                    <a:pt x="9898" y="31903"/>
                  </a:lnTo>
                  <a:lnTo>
                    <a:pt x="9898" y="31903"/>
                  </a:lnTo>
                  <a:lnTo>
                    <a:pt x="10734" y="31826"/>
                  </a:lnTo>
                  <a:lnTo>
                    <a:pt x="10734" y="31826"/>
                  </a:lnTo>
                  <a:lnTo>
                    <a:pt x="11723" y="31419"/>
                  </a:lnTo>
                  <a:lnTo>
                    <a:pt x="12636" y="30803"/>
                  </a:lnTo>
                  <a:lnTo>
                    <a:pt x="13725" y="29945"/>
                  </a:lnTo>
                  <a:lnTo>
                    <a:pt x="14814" y="28912"/>
                  </a:lnTo>
                  <a:lnTo>
                    <a:pt x="15957" y="27757"/>
                  </a:lnTo>
                  <a:lnTo>
                    <a:pt x="15957" y="27757"/>
                  </a:lnTo>
                  <a:lnTo>
                    <a:pt x="15968" y="27757"/>
                  </a:lnTo>
                  <a:lnTo>
                    <a:pt x="16738" y="26525"/>
                  </a:lnTo>
                  <a:lnTo>
                    <a:pt x="16419" y="28230"/>
                  </a:lnTo>
                  <a:cubicBezTo>
                    <a:pt x="16133" y="29945"/>
                    <a:pt x="16089" y="31705"/>
                    <a:pt x="16298" y="33431"/>
                  </a:cubicBezTo>
                  <a:lnTo>
                    <a:pt x="16848" y="37830"/>
                  </a:lnTo>
                  <a:lnTo>
                    <a:pt x="16892" y="37830"/>
                  </a:lnTo>
                  <a:lnTo>
                    <a:pt x="16342" y="33431"/>
                  </a:lnTo>
                  <a:cubicBezTo>
                    <a:pt x="16133" y="31694"/>
                    <a:pt x="16166" y="29956"/>
                    <a:pt x="16463" y="28230"/>
                  </a:cubicBezTo>
                  <a:lnTo>
                    <a:pt x="16804" y="26426"/>
                  </a:lnTo>
                  <a:lnTo>
                    <a:pt x="17365" y="25195"/>
                  </a:lnTo>
                  <a:lnTo>
                    <a:pt x="17926" y="23424"/>
                  </a:lnTo>
                  <a:lnTo>
                    <a:pt x="18168" y="22368"/>
                  </a:lnTo>
                  <a:lnTo>
                    <a:pt x="18630" y="20565"/>
                  </a:lnTo>
                  <a:lnTo>
                    <a:pt x="18949" y="18563"/>
                  </a:lnTo>
                  <a:lnTo>
                    <a:pt x="19092" y="17541"/>
                  </a:lnTo>
                  <a:lnTo>
                    <a:pt x="19125" y="16364"/>
                  </a:lnTo>
                  <a:lnTo>
                    <a:pt x="19092" y="15638"/>
                  </a:lnTo>
                  <a:lnTo>
                    <a:pt x="19410" y="14384"/>
                  </a:lnTo>
                  <a:lnTo>
                    <a:pt x="19454" y="14198"/>
                  </a:lnTo>
                  <a:lnTo>
                    <a:pt x="19608" y="13494"/>
                  </a:lnTo>
                  <a:lnTo>
                    <a:pt x="19784" y="12537"/>
                  </a:lnTo>
                  <a:lnTo>
                    <a:pt x="19696" y="9139"/>
                  </a:lnTo>
                  <a:close/>
                  <a:moveTo>
                    <a:pt x="7281" y="154"/>
                  </a:moveTo>
                  <a:lnTo>
                    <a:pt x="8787" y="44"/>
                  </a:lnTo>
                  <a:lnTo>
                    <a:pt x="8842" y="1892"/>
                  </a:lnTo>
                  <a:lnTo>
                    <a:pt x="7006" y="2068"/>
                  </a:lnTo>
                  <a:close/>
                  <a:moveTo>
                    <a:pt x="5697" y="6016"/>
                  </a:moveTo>
                  <a:lnTo>
                    <a:pt x="7336" y="5565"/>
                  </a:lnTo>
                  <a:lnTo>
                    <a:pt x="7094" y="7731"/>
                  </a:lnTo>
                  <a:lnTo>
                    <a:pt x="5466" y="8094"/>
                  </a:lnTo>
                  <a:lnTo>
                    <a:pt x="5697" y="6016"/>
                  </a:lnTo>
                  <a:close/>
                  <a:moveTo>
                    <a:pt x="5697" y="5983"/>
                  </a:moveTo>
                  <a:lnTo>
                    <a:pt x="5169" y="2772"/>
                  </a:lnTo>
                  <a:lnTo>
                    <a:pt x="6973" y="2101"/>
                  </a:lnTo>
                  <a:lnTo>
                    <a:pt x="7336" y="5532"/>
                  </a:lnTo>
                  <a:lnTo>
                    <a:pt x="5697" y="5983"/>
                  </a:lnTo>
                  <a:close/>
                  <a:moveTo>
                    <a:pt x="6258" y="26074"/>
                  </a:moveTo>
                  <a:lnTo>
                    <a:pt x="7523" y="26052"/>
                  </a:lnTo>
                  <a:lnTo>
                    <a:pt x="7424" y="26569"/>
                  </a:lnTo>
                  <a:close/>
                  <a:moveTo>
                    <a:pt x="7578" y="27284"/>
                  </a:moveTo>
                  <a:lnTo>
                    <a:pt x="6269" y="26107"/>
                  </a:lnTo>
                  <a:lnTo>
                    <a:pt x="7424" y="26602"/>
                  </a:lnTo>
                  <a:close/>
                  <a:moveTo>
                    <a:pt x="6280" y="26041"/>
                  </a:moveTo>
                  <a:lnTo>
                    <a:pt x="7314" y="25689"/>
                  </a:lnTo>
                  <a:lnTo>
                    <a:pt x="8116" y="25327"/>
                  </a:lnTo>
                  <a:lnTo>
                    <a:pt x="7534" y="26019"/>
                  </a:lnTo>
                  <a:lnTo>
                    <a:pt x="6280" y="26041"/>
                  </a:lnTo>
                  <a:close/>
                  <a:moveTo>
                    <a:pt x="7303" y="25656"/>
                  </a:moveTo>
                  <a:lnTo>
                    <a:pt x="6203" y="26041"/>
                  </a:lnTo>
                  <a:lnTo>
                    <a:pt x="6434" y="24579"/>
                  </a:lnTo>
                  <a:lnTo>
                    <a:pt x="7369" y="24172"/>
                  </a:lnTo>
                  <a:lnTo>
                    <a:pt x="8215" y="23732"/>
                  </a:lnTo>
                  <a:lnTo>
                    <a:pt x="8149" y="25283"/>
                  </a:lnTo>
                  <a:lnTo>
                    <a:pt x="7303" y="25656"/>
                  </a:lnTo>
                  <a:close/>
                  <a:moveTo>
                    <a:pt x="2321" y="15077"/>
                  </a:moveTo>
                  <a:lnTo>
                    <a:pt x="2618" y="15275"/>
                  </a:lnTo>
                  <a:lnTo>
                    <a:pt x="2618" y="15616"/>
                  </a:lnTo>
                  <a:lnTo>
                    <a:pt x="2156" y="15550"/>
                  </a:lnTo>
                  <a:close/>
                  <a:moveTo>
                    <a:pt x="2310" y="15033"/>
                  </a:moveTo>
                  <a:lnTo>
                    <a:pt x="2057" y="14758"/>
                  </a:lnTo>
                  <a:lnTo>
                    <a:pt x="3190" y="14417"/>
                  </a:lnTo>
                  <a:lnTo>
                    <a:pt x="2321" y="15033"/>
                  </a:lnTo>
                  <a:close/>
                  <a:moveTo>
                    <a:pt x="2343" y="15055"/>
                  </a:moveTo>
                  <a:lnTo>
                    <a:pt x="3267" y="14406"/>
                  </a:lnTo>
                  <a:lnTo>
                    <a:pt x="3377" y="14637"/>
                  </a:lnTo>
                  <a:lnTo>
                    <a:pt x="2629" y="15253"/>
                  </a:lnTo>
                  <a:lnTo>
                    <a:pt x="2343" y="15055"/>
                  </a:lnTo>
                  <a:close/>
                  <a:moveTo>
                    <a:pt x="4245" y="11756"/>
                  </a:moveTo>
                  <a:lnTo>
                    <a:pt x="4245" y="11756"/>
                  </a:lnTo>
                  <a:lnTo>
                    <a:pt x="4322" y="12845"/>
                  </a:lnTo>
                  <a:lnTo>
                    <a:pt x="2805" y="12933"/>
                  </a:lnTo>
                  <a:lnTo>
                    <a:pt x="2772" y="12284"/>
                  </a:lnTo>
                  <a:lnTo>
                    <a:pt x="4245" y="11756"/>
                  </a:lnTo>
                  <a:close/>
                  <a:moveTo>
                    <a:pt x="2772" y="12251"/>
                  </a:moveTo>
                  <a:lnTo>
                    <a:pt x="2695" y="11063"/>
                  </a:lnTo>
                  <a:lnTo>
                    <a:pt x="4168" y="10568"/>
                  </a:lnTo>
                  <a:lnTo>
                    <a:pt x="4245" y="11723"/>
                  </a:lnTo>
                  <a:lnTo>
                    <a:pt x="4245" y="11723"/>
                  </a:lnTo>
                  <a:lnTo>
                    <a:pt x="4234" y="11723"/>
                  </a:lnTo>
                  <a:lnTo>
                    <a:pt x="2772" y="12251"/>
                  </a:lnTo>
                  <a:close/>
                  <a:moveTo>
                    <a:pt x="4322" y="12878"/>
                  </a:moveTo>
                  <a:lnTo>
                    <a:pt x="4355" y="13285"/>
                  </a:lnTo>
                  <a:lnTo>
                    <a:pt x="2893" y="13340"/>
                  </a:lnTo>
                  <a:lnTo>
                    <a:pt x="2816" y="12966"/>
                  </a:lnTo>
                  <a:lnTo>
                    <a:pt x="4322" y="12878"/>
                  </a:lnTo>
                  <a:close/>
                  <a:moveTo>
                    <a:pt x="6082" y="21643"/>
                  </a:moveTo>
                  <a:lnTo>
                    <a:pt x="6621" y="21082"/>
                  </a:lnTo>
                  <a:lnTo>
                    <a:pt x="7303" y="21434"/>
                  </a:lnTo>
                  <a:lnTo>
                    <a:pt x="6797" y="21764"/>
                  </a:lnTo>
                  <a:lnTo>
                    <a:pt x="6082" y="21643"/>
                  </a:lnTo>
                  <a:close/>
                  <a:moveTo>
                    <a:pt x="6764" y="21786"/>
                  </a:moveTo>
                  <a:lnTo>
                    <a:pt x="5873" y="22335"/>
                  </a:lnTo>
                  <a:lnTo>
                    <a:pt x="6060" y="21665"/>
                  </a:lnTo>
                  <a:lnTo>
                    <a:pt x="6764" y="21786"/>
                  </a:lnTo>
                  <a:close/>
                  <a:moveTo>
                    <a:pt x="6445" y="19542"/>
                  </a:moveTo>
                  <a:lnTo>
                    <a:pt x="6973" y="20653"/>
                  </a:lnTo>
                  <a:lnTo>
                    <a:pt x="6621" y="21038"/>
                  </a:lnTo>
                  <a:lnTo>
                    <a:pt x="5565" y="19993"/>
                  </a:lnTo>
                  <a:lnTo>
                    <a:pt x="6456" y="19542"/>
                  </a:lnTo>
                  <a:close/>
                  <a:moveTo>
                    <a:pt x="5543" y="19971"/>
                  </a:moveTo>
                  <a:lnTo>
                    <a:pt x="4740" y="19190"/>
                  </a:lnTo>
                  <a:lnTo>
                    <a:pt x="5961" y="18497"/>
                  </a:lnTo>
                  <a:lnTo>
                    <a:pt x="6434" y="19520"/>
                  </a:lnTo>
                  <a:close/>
                  <a:moveTo>
                    <a:pt x="6995" y="20686"/>
                  </a:moveTo>
                  <a:lnTo>
                    <a:pt x="7336" y="21038"/>
                  </a:lnTo>
                  <a:lnTo>
                    <a:pt x="7325" y="21412"/>
                  </a:lnTo>
                  <a:lnTo>
                    <a:pt x="6643" y="21060"/>
                  </a:lnTo>
                  <a:lnTo>
                    <a:pt x="6995" y="20686"/>
                  </a:lnTo>
                  <a:close/>
                  <a:moveTo>
                    <a:pt x="7325" y="21456"/>
                  </a:moveTo>
                  <a:lnTo>
                    <a:pt x="7534" y="21895"/>
                  </a:lnTo>
                  <a:lnTo>
                    <a:pt x="6841" y="21775"/>
                  </a:lnTo>
                  <a:lnTo>
                    <a:pt x="7325" y="21456"/>
                  </a:lnTo>
                  <a:close/>
                  <a:moveTo>
                    <a:pt x="7017" y="20664"/>
                  </a:moveTo>
                  <a:lnTo>
                    <a:pt x="7402" y="20532"/>
                  </a:lnTo>
                  <a:lnTo>
                    <a:pt x="7336" y="21005"/>
                  </a:lnTo>
                  <a:close/>
                  <a:moveTo>
                    <a:pt x="7006" y="20642"/>
                  </a:moveTo>
                  <a:lnTo>
                    <a:pt x="6478" y="19531"/>
                  </a:lnTo>
                  <a:lnTo>
                    <a:pt x="7182" y="19179"/>
                  </a:lnTo>
                  <a:lnTo>
                    <a:pt x="7402" y="20499"/>
                  </a:lnTo>
                  <a:close/>
                  <a:moveTo>
                    <a:pt x="7006" y="17926"/>
                  </a:moveTo>
                  <a:lnTo>
                    <a:pt x="7775" y="17618"/>
                  </a:lnTo>
                  <a:lnTo>
                    <a:pt x="7797" y="18838"/>
                  </a:lnTo>
                  <a:lnTo>
                    <a:pt x="7204" y="19135"/>
                  </a:lnTo>
                  <a:lnTo>
                    <a:pt x="7006" y="17926"/>
                  </a:lnTo>
                  <a:close/>
                  <a:moveTo>
                    <a:pt x="7182" y="19146"/>
                  </a:moveTo>
                  <a:lnTo>
                    <a:pt x="6467" y="19509"/>
                  </a:lnTo>
                  <a:lnTo>
                    <a:pt x="5983" y="18486"/>
                  </a:lnTo>
                  <a:lnTo>
                    <a:pt x="6984" y="17937"/>
                  </a:lnTo>
                  <a:lnTo>
                    <a:pt x="7182" y="19146"/>
                  </a:lnTo>
                  <a:close/>
                  <a:moveTo>
                    <a:pt x="6984" y="17904"/>
                  </a:moveTo>
                  <a:lnTo>
                    <a:pt x="5983" y="18453"/>
                  </a:lnTo>
                  <a:lnTo>
                    <a:pt x="6016" y="17948"/>
                  </a:lnTo>
                  <a:lnTo>
                    <a:pt x="6984" y="17497"/>
                  </a:lnTo>
                  <a:lnTo>
                    <a:pt x="6984" y="17904"/>
                  </a:lnTo>
                  <a:close/>
                  <a:moveTo>
                    <a:pt x="5059" y="16243"/>
                  </a:moveTo>
                  <a:lnTo>
                    <a:pt x="5796" y="16265"/>
                  </a:lnTo>
                  <a:lnTo>
                    <a:pt x="5906" y="16485"/>
                  </a:lnTo>
                  <a:lnTo>
                    <a:pt x="5004" y="16518"/>
                  </a:lnTo>
                  <a:close/>
                  <a:moveTo>
                    <a:pt x="4971" y="16518"/>
                  </a:moveTo>
                  <a:lnTo>
                    <a:pt x="3795" y="16254"/>
                  </a:lnTo>
                  <a:lnTo>
                    <a:pt x="4014" y="16012"/>
                  </a:lnTo>
                  <a:lnTo>
                    <a:pt x="5026" y="16232"/>
                  </a:lnTo>
                  <a:lnTo>
                    <a:pt x="4971" y="16518"/>
                  </a:lnTo>
                  <a:close/>
                  <a:moveTo>
                    <a:pt x="5829" y="16265"/>
                  </a:moveTo>
                  <a:lnTo>
                    <a:pt x="6500" y="16133"/>
                  </a:lnTo>
                  <a:lnTo>
                    <a:pt x="6621" y="16287"/>
                  </a:lnTo>
                  <a:lnTo>
                    <a:pt x="5939" y="16485"/>
                  </a:lnTo>
                  <a:lnTo>
                    <a:pt x="5829" y="16265"/>
                  </a:lnTo>
                  <a:close/>
                  <a:moveTo>
                    <a:pt x="6533" y="16122"/>
                  </a:moveTo>
                  <a:lnTo>
                    <a:pt x="6896" y="15836"/>
                  </a:lnTo>
                  <a:lnTo>
                    <a:pt x="7017" y="15902"/>
                  </a:lnTo>
                  <a:lnTo>
                    <a:pt x="6643" y="16276"/>
                  </a:lnTo>
                  <a:lnTo>
                    <a:pt x="6533" y="16122"/>
                  </a:lnTo>
                  <a:close/>
                  <a:moveTo>
                    <a:pt x="6907" y="15803"/>
                  </a:moveTo>
                  <a:lnTo>
                    <a:pt x="6764" y="15484"/>
                  </a:lnTo>
                  <a:lnTo>
                    <a:pt x="7006" y="15814"/>
                  </a:lnTo>
                  <a:lnTo>
                    <a:pt x="6907" y="15803"/>
                  </a:lnTo>
                  <a:close/>
                  <a:moveTo>
                    <a:pt x="7017" y="15836"/>
                  </a:moveTo>
                  <a:lnTo>
                    <a:pt x="7028" y="15869"/>
                  </a:lnTo>
                  <a:lnTo>
                    <a:pt x="6962" y="15836"/>
                  </a:lnTo>
                  <a:lnTo>
                    <a:pt x="7028" y="15836"/>
                  </a:lnTo>
                  <a:close/>
                  <a:moveTo>
                    <a:pt x="7050" y="15913"/>
                  </a:moveTo>
                  <a:lnTo>
                    <a:pt x="7226" y="16001"/>
                  </a:lnTo>
                  <a:lnTo>
                    <a:pt x="6786" y="16485"/>
                  </a:lnTo>
                  <a:lnTo>
                    <a:pt x="6654" y="16298"/>
                  </a:lnTo>
                  <a:close/>
                  <a:moveTo>
                    <a:pt x="6874" y="16760"/>
                  </a:moveTo>
                  <a:lnTo>
                    <a:pt x="6038" y="17200"/>
                  </a:lnTo>
                  <a:lnTo>
                    <a:pt x="6016" y="16837"/>
                  </a:lnTo>
                  <a:lnTo>
                    <a:pt x="6775" y="16529"/>
                  </a:lnTo>
                  <a:lnTo>
                    <a:pt x="6874" y="16760"/>
                  </a:lnTo>
                  <a:close/>
                  <a:moveTo>
                    <a:pt x="6885" y="16793"/>
                  </a:moveTo>
                  <a:lnTo>
                    <a:pt x="6940" y="17046"/>
                  </a:lnTo>
                  <a:lnTo>
                    <a:pt x="6049" y="17486"/>
                  </a:lnTo>
                  <a:lnTo>
                    <a:pt x="6038" y="17233"/>
                  </a:lnTo>
                  <a:lnTo>
                    <a:pt x="6885" y="16793"/>
                  </a:lnTo>
                  <a:close/>
                  <a:moveTo>
                    <a:pt x="6797" y="16507"/>
                  </a:moveTo>
                  <a:lnTo>
                    <a:pt x="7248" y="16012"/>
                  </a:lnTo>
                  <a:lnTo>
                    <a:pt x="7413" y="16166"/>
                  </a:lnTo>
                  <a:lnTo>
                    <a:pt x="6896" y="16738"/>
                  </a:lnTo>
                  <a:close/>
                  <a:moveTo>
                    <a:pt x="7061" y="15880"/>
                  </a:moveTo>
                  <a:lnTo>
                    <a:pt x="7050" y="15836"/>
                  </a:lnTo>
                  <a:lnTo>
                    <a:pt x="7204" y="15847"/>
                  </a:lnTo>
                  <a:lnTo>
                    <a:pt x="7226" y="15847"/>
                  </a:lnTo>
                  <a:lnTo>
                    <a:pt x="7226" y="15968"/>
                  </a:lnTo>
                  <a:lnTo>
                    <a:pt x="7061" y="15880"/>
                  </a:lnTo>
                  <a:close/>
                  <a:moveTo>
                    <a:pt x="7204" y="15814"/>
                  </a:moveTo>
                  <a:lnTo>
                    <a:pt x="7039" y="15814"/>
                  </a:lnTo>
                  <a:lnTo>
                    <a:pt x="6720" y="15363"/>
                  </a:lnTo>
                  <a:lnTo>
                    <a:pt x="6797" y="15286"/>
                  </a:lnTo>
                  <a:lnTo>
                    <a:pt x="7215" y="15814"/>
                  </a:lnTo>
                  <a:lnTo>
                    <a:pt x="7204" y="15814"/>
                  </a:lnTo>
                  <a:close/>
                  <a:moveTo>
                    <a:pt x="6698" y="15341"/>
                  </a:moveTo>
                  <a:lnTo>
                    <a:pt x="5818" y="14989"/>
                  </a:lnTo>
                  <a:lnTo>
                    <a:pt x="5873" y="14835"/>
                  </a:lnTo>
                  <a:lnTo>
                    <a:pt x="5873" y="14824"/>
                  </a:lnTo>
                  <a:lnTo>
                    <a:pt x="6775" y="15275"/>
                  </a:lnTo>
                  <a:close/>
                  <a:moveTo>
                    <a:pt x="5851" y="14824"/>
                  </a:moveTo>
                  <a:lnTo>
                    <a:pt x="5796" y="14978"/>
                  </a:lnTo>
                  <a:lnTo>
                    <a:pt x="5114" y="14846"/>
                  </a:lnTo>
                  <a:lnTo>
                    <a:pt x="5114" y="14626"/>
                  </a:lnTo>
                  <a:lnTo>
                    <a:pt x="5851" y="14813"/>
                  </a:lnTo>
                  <a:lnTo>
                    <a:pt x="5840" y="14824"/>
                  </a:lnTo>
                  <a:close/>
                  <a:moveTo>
                    <a:pt x="5796" y="15011"/>
                  </a:moveTo>
                  <a:lnTo>
                    <a:pt x="5796" y="15011"/>
                  </a:lnTo>
                  <a:lnTo>
                    <a:pt x="5796" y="15011"/>
                  </a:lnTo>
                  <a:lnTo>
                    <a:pt x="6687" y="15374"/>
                  </a:lnTo>
                  <a:lnTo>
                    <a:pt x="6874" y="15814"/>
                  </a:lnTo>
                  <a:lnTo>
                    <a:pt x="6500" y="16100"/>
                  </a:lnTo>
                  <a:lnTo>
                    <a:pt x="5796" y="16243"/>
                  </a:lnTo>
                  <a:lnTo>
                    <a:pt x="5048" y="16210"/>
                  </a:lnTo>
                  <a:lnTo>
                    <a:pt x="4014" y="15990"/>
                  </a:lnTo>
                  <a:lnTo>
                    <a:pt x="3355" y="15528"/>
                  </a:lnTo>
                  <a:lnTo>
                    <a:pt x="3729" y="15143"/>
                  </a:lnTo>
                  <a:lnTo>
                    <a:pt x="4454" y="14846"/>
                  </a:lnTo>
                  <a:lnTo>
                    <a:pt x="5092" y="14879"/>
                  </a:lnTo>
                  <a:lnTo>
                    <a:pt x="5796" y="15011"/>
                  </a:lnTo>
                  <a:close/>
                  <a:moveTo>
                    <a:pt x="3718" y="15110"/>
                  </a:moveTo>
                  <a:lnTo>
                    <a:pt x="3597" y="14923"/>
                  </a:lnTo>
                  <a:lnTo>
                    <a:pt x="4421" y="14582"/>
                  </a:lnTo>
                  <a:lnTo>
                    <a:pt x="4443" y="14824"/>
                  </a:lnTo>
                  <a:lnTo>
                    <a:pt x="3718" y="15110"/>
                  </a:lnTo>
                  <a:close/>
                  <a:moveTo>
                    <a:pt x="4443" y="14582"/>
                  </a:moveTo>
                  <a:lnTo>
                    <a:pt x="5081" y="14626"/>
                  </a:lnTo>
                  <a:lnTo>
                    <a:pt x="5081" y="14846"/>
                  </a:lnTo>
                  <a:lnTo>
                    <a:pt x="4465" y="14824"/>
                  </a:lnTo>
                  <a:lnTo>
                    <a:pt x="4443" y="14582"/>
                  </a:lnTo>
                  <a:close/>
                  <a:moveTo>
                    <a:pt x="5081" y="14593"/>
                  </a:moveTo>
                  <a:lnTo>
                    <a:pt x="4443" y="14549"/>
                  </a:lnTo>
                  <a:lnTo>
                    <a:pt x="4366" y="14274"/>
                  </a:lnTo>
                  <a:lnTo>
                    <a:pt x="5103" y="14362"/>
                  </a:lnTo>
                  <a:close/>
                  <a:moveTo>
                    <a:pt x="4410" y="14560"/>
                  </a:moveTo>
                  <a:lnTo>
                    <a:pt x="3575" y="14901"/>
                  </a:lnTo>
                  <a:lnTo>
                    <a:pt x="3421" y="14637"/>
                  </a:lnTo>
                  <a:lnTo>
                    <a:pt x="4333" y="14274"/>
                  </a:lnTo>
                  <a:lnTo>
                    <a:pt x="4410" y="14560"/>
                  </a:lnTo>
                  <a:close/>
                  <a:moveTo>
                    <a:pt x="3696" y="15121"/>
                  </a:moveTo>
                  <a:lnTo>
                    <a:pt x="3322" y="15506"/>
                  </a:lnTo>
                  <a:lnTo>
                    <a:pt x="3014" y="15341"/>
                  </a:lnTo>
                  <a:lnTo>
                    <a:pt x="3575" y="14945"/>
                  </a:lnTo>
                  <a:lnTo>
                    <a:pt x="3696" y="15132"/>
                  </a:lnTo>
                  <a:close/>
                  <a:moveTo>
                    <a:pt x="3289" y="15517"/>
                  </a:moveTo>
                  <a:lnTo>
                    <a:pt x="3003" y="15627"/>
                  </a:lnTo>
                  <a:lnTo>
                    <a:pt x="3003" y="15363"/>
                  </a:lnTo>
                  <a:close/>
                  <a:moveTo>
                    <a:pt x="3333" y="15539"/>
                  </a:moveTo>
                  <a:lnTo>
                    <a:pt x="3992" y="16001"/>
                  </a:lnTo>
                  <a:lnTo>
                    <a:pt x="3773" y="16232"/>
                  </a:lnTo>
                  <a:lnTo>
                    <a:pt x="3025" y="15649"/>
                  </a:lnTo>
                  <a:close/>
                  <a:moveTo>
                    <a:pt x="4971" y="16540"/>
                  </a:moveTo>
                  <a:lnTo>
                    <a:pt x="5026" y="16936"/>
                  </a:lnTo>
                  <a:lnTo>
                    <a:pt x="3850" y="16727"/>
                  </a:lnTo>
                  <a:lnTo>
                    <a:pt x="3795" y="16276"/>
                  </a:lnTo>
                  <a:close/>
                  <a:moveTo>
                    <a:pt x="5004" y="16540"/>
                  </a:moveTo>
                  <a:lnTo>
                    <a:pt x="5917" y="16507"/>
                  </a:lnTo>
                  <a:lnTo>
                    <a:pt x="5994" y="16804"/>
                  </a:lnTo>
                  <a:lnTo>
                    <a:pt x="5059" y="16936"/>
                  </a:lnTo>
                  <a:close/>
                  <a:moveTo>
                    <a:pt x="5059" y="16969"/>
                  </a:moveTo>
                  <a:lnTo>
                    <a:pt x="5994" y="16837"/>
                  </a:lnTo>
                  <a:lnTo>
                    <a:pt x="6005" y="17222"/>
                  </a:lnTo>
                  <a:lnTo>
                    <a:pt x="5994" y="17222"/>
                  </a:lnTo>
                  <a:lnTo>
                    <a:pt x="4982" y="17420"/>
                  </a:lnTo>
                  <a:close/>
                  <a:moveTo>
                    <a:pt x="6005" y="17255"/>
                  </a:moveTo>
                  <a:lnTo>
                    <a:pt x="6005" y="17255"/>
                  </a:lnTo>
                  <a:lnTo>
                    <a:pt x="6005" y="17255"/>
                  </a:lnTo>
                  <a:lnTo>
                    <a:pt x="6016" y="17497"/>
                  </a:lnTo>
                  <a:lnTo>
                    <a:pt x="4927" y="17838"/>
                  </a:lnTo>
                  <a:lnTo>
                    <a:pt x="4982" y="17453"/>
                  </a:lnTo>
                  <a:lnTo>
                    <a:pt x="6005" y="17255"/>
                  </a:lnTo>
                  <a:close/>
                  <a:moveTo>
                    <a:pt x="6016" y="16804"/>
                  </a:moveTo>
                  <a:lnTo>
                    <a:pt x="5950" y="16507"/>
                  </a:lnTo>
                  <a:lnTo>
                    <a:pt x="6632" y="16309"/>
                  </a:lnTo>
                  <a:lnTo>
                    <a:pt x="6753" y="16496"/>
                  </a:lnTo>
                  <a:lnTo>
                    <a:pt x="6016" y="16804"/>
                  </a:lnTo>
                  <a:close/>
                  <a:moveTo>
                    <a:pt x="6049" y="17519"/>
                  </a:moveTo>
                  <a:lnTo>
                    <a:pt x="6940" y="17079"/>
                  </a:lnTo>
                  <a:lnTo>
                    <a:pt x="6984" y="17453"/>
                  </a:lnTo>
                  <a:lnTo>
                    <a:pt x="6016" y="17915"/>
                  </a:lnTo>
                  <a:close/>
                  <a:moveTo>
                    <a:pt x="6907" y="16771"/>
                  </a:moveTo>
                  <a:lnTo>
                    <a:pt x="7435" y="16188"/>
                  </a:lnTo>
                  <a:lnTo>
                    <a:pt x="7600" y="16331"/>
                  </a:lnTo>
                  <a:lnTo>
                    <a:pt x="6962" y="17024"/>
                  </a:lnTo>
                  <a:close/>
                  <a:moveTo>
                    <a:pt x="7424" y="16133"/>
                  </a:moveTo>
                  <a:lnTo>
                    <a:pt x="7259" y="15979"/>
                  </a:lnTo>
                  <a:lnTo>
                    <a:pt x="7259" y="15847"/>
                  </a:lnTo>
                  <a:lnTo>
                    <a:pt x="7446" y="15847"/>
                  </a:lnTo>
                  <a:lnTo>
                    <a:pt x="7424" y="16133"/>
                  </a:lnTo>
                  <a:close/>
                  <a:moveTo>
                    <a:pt x="7248" y="15814"/>
                  </a:moveTo>
                  <a:lnTo>
                    <a:pt x="6819" y="15264"/>
                  </a:lnTo>
                  <a:lnTo>
                    <a:pt x="6973" y="15154"/>
                  </a:lnTo>
                  <a:lnTo>
                    <a:pt x="7446" y="15814"/>
                  </a:lnTo>
                  <a:lnTo>
                    <a:pt x="7248" y="15814"/>
                  </a:lnTo>
                  <a:close/>
                  <a:moveTo>
                    <a:pt x="6797" y="15253"/>
                  </a:moveTo>
                  <a:lnTo>
                    <a:pt x="5884" y="14802"/>
                  </a:lnTo>
                  <a:lnTo>
                    <a:pt x="5961" y="14615"/>
                  </a:lnTo>
                  <a:lnTo>
                    <a:pt x="6951" y="15132"/>
                  </a:lnTo>
                  <a:lnTo>
                    <a:pt x="6797" y="15242"/>
                  </a:lnTo>
                  <a:close/>
                  <a:moveTo>
                    <a:pt x="5950" y="14582"/>
                  </a:moveTo>
                  <a:lnTo>
                    <a:pt x="5125" y="14340"/>
                  </a:lnTo>
                  <a:lnTo>
                    <a:pt x="5147" y="14110"/>
                  </a:lnTo>
                  <a:lnTo>
                    <a:pt x="6049" y="14406"/>
                  </a:lnTo>
                  <a:lnTo>
                    <a:pt x="5950" y="14571"/>
                  </a:lnTo>
                  <a:close/>
                  <a:moveTo>
                    <a:pt x="5939" y="14604"/>
                  </a:moveTo>
                  <a:lnTo>
                    <a:pt x="5862" y="14791"/>
                  </a:lnTo>
                  <a:lnTo>
                    <a:pt x="5114" y="14604"/>
                  </a:lnTo>
                  <a:lnTo>
                    <a:pt x="5125" y="14373"/>
                  </a:lnTo>
                  <a:close/>
                  <a:moveTo>
                    <a:pt x="5103" y="14340"/>
                  </a:moveTo>
                  <a:lnTo>
                    <a:pt x="4355" y="14253"/>
                  </a:lnTo>
                  <a:lnTo>
                    <a:pt x="4267" y="14011"/>
                  </a:lnTo>
                  <a:lnTo>
                    <a:pt x="5114" y="14099"/>
                  </a:lnTo>
                  <a:close/>
                  <a:moveTo>
                    <a:pt x="4322" y="14253"/>
                  </a:moveTo>
                  <a:lnTo>
                    <a:pt x="3399" y="14615"/>
                  </a:lnTo>
                  <a:lnTo>
                    <a:pt x="3289" y="14384"/>
                  </a:lnTo>
                  <a:lnTo>
                    <a:pt x="3388" y="14351"/>
                  </a:lnTo>
                  <a:lnTo>
                    <a:pt x="4234" y="14011"/>
                  </a:lnTo>
                  <a:close/>
                  <a:moveTo>
                    <a:pt x="3553" y="14912"/>
                  </a:moveTo>
                  <a:lnTo>
                    <a:pt x="2981" y="15330"/>
                  </a:lnTo>
                  <a:lnTo>
                    <a:pt x="2662" y="15253"/>
                  </a:lnTo>
                  <a:lnTo>
                    <a:pt x="3388" y="14659"/>
                  </a:lnTo>
                  <a:lnTo>
                    <a:pt x="3553" y="14923"/>
                  </a:lnTo>
                  <a:close/>
                  <a:moveTo>
                    <a:pt x="2992" y="15671"/>
                  </a:moveTo>
                  <a:lnTo>
                    <a:pt x="3762" y="16265"/>
                  </a:lnTo>
                  <a:lnTo>
                    <a:pt x="3806" y="16716"/>
                  </a:lnTo>
                  <a:lnTo>
                    <a:pt x="2926" y="15869"/>
                  </a:lnTo>
                  <a:close/>
                  <a:moveTo>
                    <a:pt x="3839" y="16760"/>
                  </a:moveTo>
                  <a:lnTo>
                    <a:pt x="5026" y="16969"/>
                  </a:lnTo>
                  <a:lnTo>
                    <a:pt x="4949" y="17420"/>
                  </a:lnTo>
                  <a:lnTo>
                    <a:pt x="3619" y="17266"/>
                  </a:lnTo>
                  <a:close/>
                  <a:moveTo>
                    <a:pt x="4949" y="17453"/>
                  </a:moveTo>
                  <a:lnTo>
                    <a:pt x="4894" y="17838"/>
                  </a:lnTo>
                  <a:lnTo>
                    <a:pt x="3355" y="17651"/>
                  </a:lnTo>
                  <a:lnTo>
                    <a:pt x="3608" y="17288"/>
                  </a:lnTo>
                  <a:close/>
                  <a:moveTo>
                    <a:pt x="4916" y="17871"/>
                  </a:moveTo>
                  <a:lnTo>
                    <a:pt x="6016" y="17530"/>
                  </a:lnTo>
                  <a:lnTo>
                    <a:pt x="5983" y="17926"/>
                  </a:lnTo>
                  <a:lnTo>
                    <a:pt x="4850" y="18387"/>
                  </a:lnTo>
                  <a:close/>
                  <a:moveTo>
                    <a:pt x="6973" y="17057"/>
                  </a:moveTo>
                  <a:lnTo>
                    <a:pt x="7622" y="16342"/>
                  </a:lnTo>
                  <a:lnTo>
                    <a:pt x="7841" y="16540"/>
                  </a:lnTo>
                  <a:lnTo>
                    <a:pt x="7006" y="17431"/>
                  </a:lnTo>
                  <a:close/>
                  <a:moveTo>
                    <a:pt x="7611" y="16298"/>
                  </a:moveTo>
                  <a:lnTo>
                    <a:pt x="7457" y="16155"/>
                  </a:lnTo>
                  <a:lnTo>
                    <a:pt x="7479" y="15847"/>
                  </a:lnTo>
                  <a:lnTo>
                    <a:pt x="7710" y="15847"/>
                  </a:lnTo>
                  <a:close/>
                  <a:moveTo>
                    <a:pt x="7479" y="15814"/>
                  </a:moveTo>
                  <a:lnTo>
                    <a:pt x="6995" y="15143"/>
                  </a:lnTo>
                  <a:lnTo>
                    <a:pt x="7193" y="15077"/>
                  </a:lnTo>
                  <a:lnTo>
                    <a:pt x="7699" y="15814"/>
                  </a:lnTo>
                  <a:lnTo>
                    <a:pt x="7479" y="15814"/>
                  </a:lnTo>
                  <a:close/>
                  <a:moveTo>
                    <a:pt x="6973" y="15121"/>
                  </a:moveTo>
                  <a:lnTo>
                    <a:pt x="5972" y="14593"/>
                  </a:lnTo>
                  <a:lnTo>
                    <a:pt x="6071" y="14428"/>
                  </a:lnTo>
                  <a:lnTo>
                    <a:pt x="7160" y="15055"/>
                  </a:lnTo>
                  <a:lnTo>
                    <a:pt x="6973" y="15110"/>
                  </a:lnTo>
                  <a:close/>
                  <a:moveTo>
                    <a:pt x="5147" y="14077"/>
                  </a:moveTo>
                  <a:lnTo>
                    <a:pt x="5213" y="13450"/>
                  </a:lnTo>
                  <a:lnTo>
                    <a:pt x="6038" y="13670"/>
                  </a:lnTo>
                  <a:lnTo>
                    <a:pt x="6049" y="14384"/>
                  </a:lnTo>
                  <a:lnTo>
                    <a:pt x="5147" y="14077"/>
                  </a:lnTo>
                  <a:close/>
                  <a:moveTo>
                    <a:pt x="5191" y="13406"/>
                  </a:moveTo>
                  <a:lnTo>
                    <a:pt x="4377" y="13285"/>
                  </a:lnTo>
                  <a:lnTo>
                    <a:pt x="4355" y="12878"/>
                  </a:lnTo>
                  <a:lnTo>
                    <a:pt x="5246" y="12933"/>
                  </a:lnTo>
                  <a:lnTo>
                    <a:pt x="5191" y="13406"/>
                  </a:lnTo>
                  <a:close/>
                  <a:moveTo>
                    <a:pt x="4377" y="13307"/>
                  </a:moveTo>
                  <a:lnTo>
                    <a:pt x="5180" y="13439"/>
                  </a:lnTo>
                  <a:lnTo>
                    <a:pt x="5114" y="14077"/>
                  </a:lnTo>
                  <a:lnTo>
                    <a:pt x="4256" y="13978"/>
                  </a:lnTo>
                  <a:lnTo>
                    <a:pt x="4377" y="13318"/>
                  </a:lnTo>
                  <a:close/>
                  <a:moveTo>
                    <a:pt x="4344" y="13307"/>
                  </a:moveTo>
                  <a:lnTo>
                    <a:pt x="4223" y="13978"/>
                  </a:lnTo>
                  <a:lnTo>
                    <a:pt x="3377" y="14329"/>
                  </a:lnTo>
                  <a:lnTo>
                    <a:pt x="3278" y="14362"/>
                  </a:lnTo>
                  <a:lnTo>
                    <a:pt x="2904" y="13373"/>
                  </a:lnTo>
                  <a:lnTo>
                    <a:pt x="4355" y="13307"/>
                  </a:lnTo>
                  <a:close/>
                  <a:moveTo>
                    <a:pt x="2970" y="15352"/>
                  </a:moveTo>
                  <a:lnTo>
                    <a:pt x="2970" y="15627"/>
                  </a:lnTo>
                  <a:lnTo>
                    <a:pt x="2651" y="15616"/>
                  </a:lnTo>
                  <a:lnTo>
                    <a:pt x="2640" y="15286"/>
                  </a:lnTo>
                  <a:lnTo>
                    <a:pt x="2981" y="15352"/>
                  </a:lnTo>
                  <a:close/>
                  <a:moveTo>
                    <a:pt x="2970" y="15660"/>
                  </a:moveTo>
                  <a:lnTo>
                    <a:pt x="2904" y="15847"/>
                  </a:lnTo>
                  <a:lnTo>
                    <a:pt x="2673" y="15649"/>
                  </a:lnTo>
                  <a:close/>
                  <a:moveTo>
                    <a:pt x="3806" y="16749"/>
                  </a:moveTo>
                  <a:cubicBezTo>
                    <a:pt x="3806" y="16749"/>
                    <a:pt x="3806" y="16749"/>
                    <a:pt x="3806" y="16749"/>
                  </a:cubicBezTo>
                  <a:lnTo>
                    <a:pt x="3597" y="17244"/>
                  </a:lnTo>
                  <a:lnTo>
                    <a:pt x="2486" y="16210"/>
                  </a:lnTo>
                  <a:lnTo>
                    <a:pt x="2904" y="15880"/>
                  </a:lnTo>
                  <a:lnTo>
                    <a:pt x="3806" y="16749"/>
                  </a:lnTo>
                  <a:close/>
                  <a:moveTo>
                    <a:pt x="2464" y="16188"/>
                  </a:moveTo>
                  <a:lnTo>
                    <a:pt x="2200" y="15935"/>
                  </a:lnTo>
                  <a:lnTo>
                    <a:pt x="2849" y="15880"/>
                  </a:lnTo>
                  <a:close/>
                  <a:moveTo>
                    <a:pt x="3575" y="17277"/>
                  </a:moveTo>
                  <a:lnTo>
                    <a:pt x="3322" y="17640"/>
                  </a:lnTo>
                  <a:lnTo>
                    <a:pt x="2112" y="16507"/>
                  </a:lnTo>
                  <a:lnTo>
                    <a:pt x="2464" y="16232"/>
                  </a:lnTo>
                  <a:lnTo>
                    <a:pt x="3575" y="17277"/>
                  </a:lnTo>
                  <a:close/>
                  <a:moveTo>
                    <a:pt x="3333" y="17673"/>
                  </a:moveTo>
                  <a:lnTo>
                    <a:pt x="4894" y="17871"/>
                  </a:lnTo>
                  <a:lnTo>
                    <a:pt x="4817" y="18387"/>
                  </a:lnTo>
                  <a:lnTo>
                    <a:pt x="3036" y="18123"/>
                  </a:lnTo>
                  <a:close/>
                  <a:moveTo>
                    <a:pt x="4839" y="18420"/>
                  </a:moveTo>
                  <a:lnTo>
                    <a:pt x="4839" y="18420"/>
                  </a:lnTo>
                  <a:lnTo>
                    <a:pt x="5983" y="17959"/>
                  </a:lnTo>
                  <a:lnTo>
                    <a:pt x="5950" y="18475"/>
                  </a:lnTo>
                  <a:lnTo>
                    <a:pt x="4729" y="19157"/>
                  </a:lnTo>
                  <a:lnTo>
                    <a:pt x="4839" y="18420"/>
                  </a:lnTo>
                  <a:close/>
                  <a:moveTo>
                    <a:pt x="5499" y="19982"/>
                  </a:moveTo>
                  <a:lnTo>
                    <a:pt x="4520" y="20147"/>
                  </a:lnTo>
                  <a:lnTo>
                    <a:pt x="4707" y="19300"/>
                  </a:lnTo>
                  <a:lnTo>
                    <a:pt x="4718" y="19212"/>
                  </a:lnTo>
                  <a:close/>
                  <a:moveTo>
                    <a:pt x="5532" y="20004"/>
                  </a:moveTo>
                  <a:lnTo>
                    <a:pt x="6599" y="21060"/>
                  </a:lnTo>
                  <a:lnTo>
                    <a:pt x="6049" y="21632"/>
                  </a:lnTo>
                  <a:lnTo>
                    <a:pt x="4355" y="20906"/>
                  </a:lnTo>
                  <a:lnTo>
                    <a:pt x="4520" y="20180"/>
                  </a:lnTo>
                  <a:lnTo>
                    <a:pt x="5521" y="20004"/>
                  </a:lnTo>
                  <a:close/>
                  <a:moveTo>
                    <a:pt x="6038" y="21665"/>
                  </a:moveTo>
                  <a:lnTo>
                    <a:pt x="5840" y="22346"/>
                  </a:lnTo>
                  <a:lnTo>
                    <a:pt x="4355" y="21994"/>
                  </a:lnTo>
                  <a:lnTo>
                    <a:pt x="4355" y="20939"/>
                  </a:lnTo>
                  <a:close/>
                  <a:moveTo>
                    <a:pt x="5829" y="22379"/>
                  </a:moveTo>
                  <a:lnTo>
                    <a:pt x="5521" y="23446"/>
                  </a:lnTo>
                  <a:lnTo>
                    <a:pt x="4355" y="23105"/>
                  </a:lnTo>
                  <a:lnTo>
                    <a:pt x="4355" y="22027"/>
                  </a:lnTo>
                  <a:close/>
                  <a:moveTo>
                    <a:pt x="5521" y="23479"/>
                  </a:moveTo>
                  <a:lnTo>
                    <a:pt x="5477" y="24898"/>
                  </a:lnTo>
                  <a:lnTo>
                    <a:pt x="4498" y="24810"/>
                  </a:lnTo>
                  <a:lnTo>
                    <a:pt x="4355" y="23138"/>
                  </a:lnTo>
                  <a:close/>
                  <a:moveTo>
                    <a:pt x="5543" y="23479"/>
                  </a:moveTo>
                  <a:lnTo>
                    <a:pt x="6489" y="23226"/>
                  </a:lnTo>
                  <a:lnTo>
                    <a:pt x="6412" y="24557"/>
                  </a:lnTo>
                  <a:lnTo>
                    <a:pt x="5499" y="24887"/>
                  </a:lnTo>
                  <a:lnTo>
                    <a:pt x="5543" y="23479"/>
                  </a:lnTo>
                  <a:close/>
                  <a:moveTo>
                    <a:pt x="5554" y="23446"/>
                  </a:moveTo>
                  <a:lnTo>
                    <a:pt x="5862" y="22368"/>
                  </a:lnTo>
                  <a:lnTo>
                    <a:pt x="6775" y="21808"/>
                  </a:lnTo>
                  <a:lnTo>
                    <a:pt x="6489" y="23204"/>
                  </a:lnTo>
                  <a:close/>
                  <a:moveTo>
                    <a:pt x="6808" y="21797"/>
                  </a:moveTo>
                  <a:lnTo>
                    <a:pt x="7545" y="21928"/>
                  </a:lnTo>
                  <a:lnTo>
                    <a:pt x="8303" y="22588"/>
                  </a:lnTo>
                  <a:lnTo>
                    <a:pt x="7380" y="22885"/>
                  </a:lnTo>
                  <a:lnTo>
                    <a:pt x="6522" y="23193"/>
                  </a:lnTo>
                  <a:lnTo>
                    <a:pt x="6808" y="21797"/>
                  </a:lnTo>
                  <a:close/>
                  <a:moveTo>
                    <a:pt x="7358" y="21445"/>
                  </a:moveTo>
                  <a:lnTo>
                    <a:pt x="7721" y="21445"/>
                  </a:lnTo>
                  <a:lnTo>
                    <a:pt x="7940" y="21862"/>
                  </a:lnTo>
                  <a:lnTo>
                    <a:pt x="8336" y="22313"/>
                  </a:lnTo>
                  <a:lnTo>
                    <a:pt x="7567" y="21906"/>
                  </a:lnTo>
                  <a:lnTo>
                    <a:pt x="7358" y="21445"/>
                  </a:lnTo>
                  <a:close/>
                  <a:moveTo>
                    <a:pt x="7347" y="21412"/>
                  </a:moveTo>
                  <a:lnTo>
                    <a:pt x="7358" y="21049"/>
                  </a:lnTo>
                  <a:lnTo>
                    <a:pt x="7611" y="20851"/>
                  </a:lnTo>
                  <a:lnTo>
                    <a:pt x="7710" y="21412"/>
                  </a:lnTo>
                  <a:lnTo>
                    <a:pt x="7347" y="21412"/>
                  </a:lnTo>
                  <a:close/>
                  <a:moveTo>
                    <a:pt x="7611" y="20807"/>
                  </a:moveTo>
                  <a:lnTo>
                    <a:pt x="7369" y="21005"/>
                  </a:lnTo>
                  <a:lnTo>
                    <a:pt x="7424" y="20510"/>
                  </a:lnTo>
                  <a:lnTo>
                    <a:pt x="7754" y="20081"/>
                  </a:lnTo>
                  <a:lnTo>
                    <a:pt x="7611" y="20807"/>
                  </a:lnTo>
                  <a:close/>
                  <a:moveTo>
                    <a:pt x="7424" y="20477"/>
                  </a:moveTo>
                  <a:lnTo>
                    <a:pt x="7204" y="19157"/>
                  </a:lnTo>
                  <a:lnTo>
                    <a:pt x="7786" y="18871"/>
                  </a:lnTo>
                  <a:lnTo>
                    <a:pt x="7797" y="19069"/>
                  </a:lnTo>
                  <a:lnTo>
                    <a:pt x="7765" y="20015"/>
                  </a:lnTo>
                  <a:lnTo>
                    <a:pt x="7424" y="20477"/>
                  </a:lnTo>
                  <a:close/>
                  <a:moveTo>
                    <a:pt x="7765" y="17585"/>
                  </a:moveTo>
                  <a:lnTo>
                    <a:pt x="7006" y="17893"/>
                  </a:lnTo>
                  <a:lnTo>
                    <a:pt x="7006" y="17475"/>
                  </a:lnTo>
                  <a:lnTo>
                    <a:pt x="7841" y="16584"/>
                  </a:lnTo>
                  <a:close/>
                  <a:moveTo>
                    <a:pt x="7633" y="16320"/>
                  </a:moveTo>
                  <a:lnTo>
                    <a:pt x="7743" y="15847"/>
                  </a:lnTo>
                  <a:lnTo>
                    <a:pt x="8061" y="15847"/>
                  </a:lnTo>
                  <a:lnTo>
                    <a:pt x="7852" y="16518"/>
                  </a:lnTo>
                  <a:close/>
                  <a:moveTo>
                    <a:pt x="7732" y="15814"/>
                  </a:moveTo>
                  <a:lnTo>
                    <a:pt x="7215" y="15077"/>
                  </a:lnTo>
                  <a:lnTo>
                    <a:pt x="7523" y="15011"/>
                  </a:lnTo>
                  <a:lnTo>
                    <a:pt x="8050" y="15814"/>
                  </a:lnTo>
                  <a:lnTo>
                    <a:pt x="7743" y="15814"/>
                  </a:lnTo>
                  <a:close/>
                  <a:moveTo>
                    <a:pt x="7193" y="15044"/>
                  </a:moveTo>
                  <a:lnTo>
                    <a:pt x="6071" y="14395"/>
                  </a:lnTo>
                  <a:lnTo>
                    <a:pt x="6071" y="13692"/>
                  </a:lnTo>
                  <a:lnTo>
                    <a:pt x="7490" y="14978"/>
                  </a:lnTo>
                  <a:close/>
                  <a:moveTo>
                    <a:pt x="6038" y="13637"/>
                  </a:moveTo>
                  <a:lnTo>
                    <a:pt x="5213" y="13417"/>
                  </a:lnTo>
                  <a:lnTo>
                    <a:pt x="5268" y="12944"/>
                  </a:lnTo>
                  <a:lnTo>
                    <a:pt x="6181" y="13197"/>
                  </a:lnTo>
                  <a:close/>
                  <a:moveTo>
                    <a:pt x="5246" y="12900"/>
                  </a:moveTo>
                  <a:lnTo>
                    <a:pt x="4344" y="12845"/>
                  </a:lnTo>
                  <a:lnTo>
                    <a:pt x="4278" y="11756"/>
                  </a:lnTo>
                  <a:lnTo>
                    <a:pt x="5367" y="11877"/>
                  </a:lnTo>
                  <a:lnTo>
                    <a:pt x="5246" y="12900"/>
                  </a:lnTo>
                  <a:close/>
                  <a:moveTo>
                    <a:pt x="4278" y="11723"/>
                  </a:moveTo>
                  <a:lnTo>
                    <a:pt x="4190" y="10568"/>
                  </a:lnTo>
                  <a:lnTo>
                    <a:pt x="5521" y="10579"/>
                  </a:lnTo>
                  <a:lnTo>
                    <a:pt x="5367" y="11844"/>
                  </a:lnTo>
                  <a:close/>
                  <a:moveTo>
                    <a:pt x="4190" y="10535"/>
                  </a:moveTo>
                  <a:lnTo>
                    <a:pt x="4014" y="8391"/>
                  </a:lnTo>
                  <a:lnTo>
                    <a:pt x="5356" y="8149"/>
                  </a:lnTo>
                  <a:lnTo>
                    <a:pt x="5433" y="8127"/>
                  </a:lnTo>
                  <a:lnTo>
                    <a:pt x="5521" y="10557"/>
                  </a:lnTo>
                  <a:close/>
                  <a:moveTo>
                    <a:pt x="4168" y="10535"/>
                  </a:moveTo>
                  <a:lnTo>
                    <a:pt x="2695" y="11030"/>
                  </a:lnTo>
                  <a:lnTo>
                    <a:pt x="2684" y="10887"/>
                  </a:lnTo>
                  <a:lnTo>
                    <a:pt x="2596" y="8974"/>
                  </a:lnTo>
                  <a:lnTo>
                    <a:pt x="2607" y="8952"/>
                  </a:lnTo>
                  <a:lnTo>
                    <a:pt x="3981" y="8402"/>
                  </a:lnTo>
                  <a:close/>
                  <a:moveTo>
                    <a:pt x="2651" y="10898"/>
                  </a:moveTo>
                  <a:lnTo>
                    <a:pt x="2662" y="11041"/>
                  </a:lnTo>
                  <a:lnTo>
                    <a:pt x="1551" y="11415"/>
                  </a:lnTo>
                  <a:lnTo>
                    <a:pt x="1419" y="9711"/>
                  </a:lnTo>
                  <a:lnTo>
                    <a:pt x="2563" y="8985"/>
                  </a:lnTo>
                  <a:lnTo>
                    <a:pt x="2651" y="10887"/>
                  </a:lnTo>
                  <a:close/>
                  <a:moveTo>
                    <a:pt x="2662" y="11074"/>
                  </a:moveTo>
                  <a:lnTo>
                    <a:pt x="2739" y="12262"/>
                  </a:lnTo>
                  <a:lnTo>
                    <a:pt x="1683" y="12636"/>
                  </a:lnTo>
                  <a:lnTo>
                    <a:pt x="1562" y="11437"/>
                  </a:lnTo>
                  <a:lnTo>
                    <a:pt x="2662" y="11074"/>
                  </a:lnTo>
                  <a:close/>
                  <a:moveTo>
                    <a:pt x="2739" y="12295"/>
                  </a:moveTo>
                  <a:lnTo>
                    <a:pt x="2772" y="12944"/>
                  </a:lnTo>
                  <a:lnTo>
                    <a:pt x="1771" y="13516"/>
                  </a:lnTo>
                  <a:lnTo>
                    <a:pt x="1683" y="12669"/>
                  </a:lnTo>
                  <a:lnTo>
                    <a:pt x="2739" y="12295"/>
                  </a:lnTo>
                  <a:close/>
                  <a:moveTo>
                    <a:pt x="2783" y="12977"/>
                  </a:moveTo>
                  <a:lnTo>
                    <a:pt x="2860" y="13351"/>
                  </a:lnTo>
                  <a:lnTo>
                    <a:pt x="1914" y="14121"/>
                  </a:lnTo>
                  <a:lnTo>
                    <a:pt x="1782" y="13549"/>
                  </a:lnTo>
                  <a:close/>
                  <a:moveTo>
                    <a:pt x="2871" y="13384"/>
                  </a:moveTo>
                  <a:lnTo>
                    <a:pt x="3245" y="14373"/>
                  </a:lnTo>
                  <a:lnTo>
                    <a:pt x="2035" y="14736"/>
                  </a:lnTo>
                  <a:lnTo>
                    <a:pt x="1925" y="14154"/>
                  </a:lnTo>
                  <a:lnTo>
                    <a:pt x="2871" y="13384"/>
                  </a:lnTo>
                  <a:close/>
                  <a:moveTo>
                    <a:pt x="2288" y="15055"/>
                  </a:moveTo>
                  <a:lnTo>
                    <a:pt x="2123" y="15539"/>
                  </a:lnTo>
                  <a:lnTo>
                    <a:pt x="1584" y="15209"/>
                  </a:lnTo>
                  <a:lnTo>
                    <a:pt x="2024" y="14769"/>
                  </a:lnTo>
                  <a:lnTo>
                    <a:pt x="2288" y="15055"/>
                  </a:lnTo>
                  <a:close/>
                  <a:moveTo>
                    <a:pt x="2618" y="15649"/>
                  </a:moveTo>
                  <a:lnTo>
                    <a:pt x="2860" y="15858"/>
                  </a:lnTo>
                  <a:lnTo>
                    <a:pt x="2178" y="15913"/>
                  </a:lnTo>
                  <a:lnTo>
                    <a:pt x="2156" y="15572"/>
                  </a:lnTo>
                  <a:lnTo>
                    <a:pt x="2618" y="15649"/>
                  </a:lnTo>
                  <a:close/>
                  <a:moveTo>
                    <a:pt x="2156" y="15935"/>
                  </a:moveTo>
                  <a:lnTo>
                    <a:pt x="2442" y="16210"/>
                  </a:lnTo>
                  <a:lnTo>
                    <a:pt x="2090" y="16485"/>
                  </a:lnTo>
                  <a:lnTo>
                    <a:pt x="1408" y="15836"/>
                  </a:lnTo>
                  <a:lnTo>
                    <a:pt x="2156" y="15935"/>
                  </a:lnTo>
                  <a:close/>
                  <a:moveTo>
                    <a:pt x="2090" y="16518"/>
                  </a:moveTo>
                  <a:lnTo>
                    <a:pt x="3311" y="17662"/>
                  </a:lnTo>
                  <a:lnTo>
                    <a:pt x="3003" y="18112"/>
                  </a:lnTo>
                  <a:lnTo>
                    <a:pt x="1760" y="17013"/>
                  </a:lnTo>
                  <a:lnTo>
                    <a:pt x="2090" y="16518"/>
                  </a:lnTo>
                  <a:lnTo>
                    <a:pt x="2090" y="16518"/>
                  </a:lnTo>
                  <a:close/>
                  <a:moveTo>
                    <a:pt x="3014" y="18145"/>
                  </a:moveTo>
                  <a:lnTo>
                    <a:pt x="4806" y="18420"/>
                  </a:lnTo>
                  <a:lnTo>
                    <a:pt x="4696" y="19157"/>
                  </a:lnTo>
                  <a:lnTo>
                    <a:pt x="2695" y="18607"/>
                  </a:lnTo>
                  <a:lnTo>
                    <a:pt x="3014" y="18145"/>
                  </a:lnTo>
                  <a:close/>
                  <a:moveTo>
                    <a:pt x="4696" y="19190"/>
                  </a:moveTo>
                  <a:lnTo>
                    <a:pt x="4674" y="19289"/>
                  </a:lnTo>
                  <a:lnTo>
                    <a:pt x="4487" y="20147"/>
                  </a:lnTo>
                  <a:lnTo>
                    <a:pt x="2618" y="19355"/>
                  </a:lnTo>
                  <a:lnTo>
                    <a:pt x="2607" y="19355"/>
                  </a:lnTo>
                  <a:lnTo>
                    <a:pt x="2684" y="18640"/>
                  </a:lnTo>
                  <a:close/>
                  <a:moveTo>
                    <a:pt x="4487" y="20180"/>
                  </a:moveTo>
                  <a:lnTo>
                    <a:pt x="4333" y="20895"/>
                  </a:lnTo>
                  <a:lnTo>
                    <a:pt x="2530" y="20114"/>
                  </a:lnTo>
                  <a:lnTo>
                    <a:pt x="2607" y="19388"/>
                  </a:lnTo>
                  <a:close/>
                  <a:moveTo>
                    <a:pt x="4322" y="20928"/>
                  </a:moveTo>
                  <a:lnTo>
                    <a:pt x="4322" y="21983"/>
                  </a:lnTo>
                  <a:lnTo>
                    <a:pt x="2783" y="21291"/>
                  </a:lnTo>
                  <a:lnTo>
                    <a:pt x="2541" y="20158"/>
                  </a:lnTo>
                  <a:close/>
                  <a:moveTo>
                    <a:pt x="4322" y="22016"/>
                  </a:moveTo>
                  <a:lnTo>
                    <a:pt x="4322" y="23094"/>
                  </a:lnTo>
                  <a:lnTo>
                    <a:pt x="3058" y="22577"/>
                  </a:lnTo>
                  <a:lnTo>
                    <a:pt x="2794" y="21335"/>
                  </a:lnTo>
                  <a:lnTo>
                    <a:pt x="4322" y="22016"/>
                  </a:lnTo>
                  <a:close/>
                  <a:moveTo>
                    <a:pt x="4322" y="23127"/>
                  </a:moveTo>
                  <a:lnTo>
                    <a:pt x="4465" y="24799"/>
                  </a:lnTo>
                  <a:lnTo>
                    <a:pt x="3509" y="24656"/>
                  </a:lnTo>
                  <a:lnTo>
                    <a:pt x="3080" y="22676"/>
                  </a:lnTo>
                  <a:lnTo>
                    <a:pt x="3058" y="22621"/>
                  </a:lnTo>
                  <a:lnTo>
                    <a:pt x="4322" y="23127"/>
                  </a:lnTo>
                  <a:close/>
                  <a:moveTo>
                    <a:pt x="4465" y="24832"/>
                  </a:moveTo>
                  <a:lnTo>
                    <a:pt x="4674" y="26371"/>
                  </a:lnTo>
                  <a:lnTo>
                    <a:pt x="3839" y="25920"/>
                  </a:lnTo>
                  <a:lnTo>
                    <a:pt x="3520" y="24689"/>
                  </a:lnTo>
                  <a:lnTo>
                    <a:pt x="4465" y="24832"/>
                  </a:lnTo>
                  <a:close/>
                  <a:moveTo>
                    <a:pt x="4498" y="24832"/>
                  </a:moveTo>
                  <a:lnTo>
                    <a:pt x="5466" y="24931"/>
                  </a:lnTo>
                  <a:lnTo>
                    <a:pt x="5279" y="26470"/>
                  </a:lnTo>
                  <a:lnTo>
                    <a:pt x="4707" y="26393"/>
                  </a:lnTo>
                  <a:lnTo>
                    <a:pt x="4498" y="24832"/>
                  </a:lnTo>
                  <a:close/>
                  <a:moveTo>
                    <a:pt x="5499" y="24920"/>
                  </a:moveTo>
                  <a:lnTo>
                    <a:pt x="6401" y="24590"/>
                  </a:lnTo>
                  <a:lnTo>
                    <a:pt x="6170" y="26052"/>
                  </a:lnTo>
                  <a:lnTo>
                    <a:pt x="5312" y="26470"/>
                  </a:lnTo>
                  <a:close/>
                  <a:moveTo>
                    <a:pt x="7358" y="24139"/>
                  </a:moveTo>
                  <a:lnTo>
                    <a:pt x="6434" y="24546"/>
                  </a:lnTo>
                  <a:lnTo>
                    <a:pt x="6522" y="23226"/>
                  </a:lnTo>
                  <a:lnTo>
                    <a:pt x="7380" y="22907"/>
                  </a:lnTo>
                  <a:lnTo>
                    <a:pt x="8314" y="22621"/>
                  </a:lnTo>
                  <a:lnTo>
                    <a:pt x="8215" y="23699"/>
                  </a:lnTo>
                  <a:close/>
                  <a:moveTo>
                    <a:pt x="8347" y="22610"/>
                  </a:moveTo>
                  <a:lnTo>
                    <a:pt x="8501" y="22555"/>
                  </a:lnTo>
                  <a:lnTo>
                    <a:pt x="8259" y="23523"/>
                  </a:lnTo>
                  <a:close/>
                  <a:moveTo>
                    <a:pt x="8336" y="22577"/>
                  </a:moveTo>
                  <a:lnTo>
                    <a:pt x="7655" y="21983"/>
                  </a:lnTo>
                  <a:lnTo>
                    <a:pt x="8391" y="22379"/>
                  </a:lnTo>
                  <a:lnTo>
                    <a:pt x="8490" y="22533"/>
                  </a:lnTo>
                  <a:close/>
                  <a:moveTo>
                    <a:pt x="7962" y="21841"/>
                  </a:moveTo>
                  <a:lnTo>
                    <a:pt x="7743" y="21445"/>
                  </a:lnTo>
                  <a:lnTo>
                    <a:pt x="8061" y="21280"/>
                  </a:lnTo>
                  <a:lnTo>
                    <a:pt x="8457" y="21709"/>
                  </a:lnTo>
                  <a:cubicBezTo>
                    <a:pt x="8457" y="21709"/>
                    <a:pt x="8457" y="21709"/>
                    <a:pt x="8468" y="21709"/>
                  </a:cubicBezTo>
                  <a:lnTo>
                    <a:pt x="9260" y="22181"/>
                  </a:lnTo>
                  <a:lnTo>
                    <a:pt x="8402" y="22346"/>
                  </a:lnTo>
                  <a:lnTo>
                    <a:pt x="7962" y="21841"/>
                  </a:lnTo>
                  <a:close/>
                  <a:moveTo>
                    <a:pt x="7732" y="21412"/>
                  </a:moveTo>
                  <a:lnTo>
                    <a:pt x="7644" y="20829"/>
                  </a:lnTo>
                  <a:lnTo>
                    <a:pt x="7962" y="20653"/>
                  </a:lnTo>
                  <a:lnTo>
                    <a:pt x="8050" y="21247"/>
                  </a:lnTo>
                  <a:lnTo>
                    <a:pt x="7732" y="21412"/>
                  </a:lnTo>
                  <a:close/>
                  <a:moveTo>
                    <a:pt x="7962" y="20620"/>
                  </a:moveTo>
                  <a:lnTo>
                    <a:pt x="7644" y="20796"/>
                  </a:lnTo>
                  <a:lnTo>
                    <a:pt x="7797" y="20037"/>
                  </a:lnTo>
                  <a:cubicBezTo>
                    <a:pt x="7907" y="19960"/>
                    <a:pt x="8061" y="19861"/>
                    <a:pt x="8127" y="19828"/>
                  </a:cubicBezTo>
                  <a:close/>
                  <a:moveTo>
                    <a:pt x="7797" y="19993"/>
                  </a:moveTo>
                  <a:lnTo>
                    <a:pt x="7819" y="19069"/>
                  </a:lnTo>
                  <a:lnTo>
                    <a:pt x="7819" y="18860"/>
                  </a:lnTo>
                  <a:lnTo>
                    <a:pt x="8325" y="18706"/>
                  </a:lnTo>
                  <a:lnTo>
                    <a:pt x="8127" y="19784"/>
                  </a:lnTo>
                  <a:cubicBezTo>
                    <a:pt x="8094" y="19806"/>
                    <a:pt x="7984" y="19872"/>
                    <a:pt x="7797" y="20004"/>
                  </a:cubicBezTo>
                  <a:close/>
                  <a:moveTo>
                    <a:pt x="7819" y="18827"/>
                  </a:moveTo>
                  <a:lnTo>
                    <a:pt x="7797" y="17607"/>
                  </a:lnTo>
                  <a:lnTo>
                    <a:pt x="8215" y="17222"/>
                  </a:lnTo>
                  <a:lnTo>
                    <a:pt x="8325" y="18673"/>
                  </a:lnTo>
                  <a:close/>
                  <a:moveTo>
                    <a:pt x="8215" y="17189"/>
                  </a:moveTo>
                  <a:lnTo>
                    <a:pt x="7797" y="17563"/>
                  </a:lnTo>
                  <a:lnTo>
                    <a:pt x="7874" y="16562"/>
                  </a:lnTo>
                  <a:lnTo>
                    <a:pt x="8281" y="16397"/>
                  </a:lnTo>
                  <a:lnTo>
                    <a:pt x="8215" y="17189"/>
                  </a:lnTo>
                  <a:close/>
                  <a:moveTo>
                    <a:pt x="7885" y="16518"/>
                  </a:moveTo>
                  <a:lnTo>
                    <a:pt x="8094" y="15836"/>
                  </a:lnTo>
                  <a:lnTo>
                    <a:pt x="8402" y="15616"/>
                  </a:lnTo>
                  <a:lnTo>
                    <a:pt x="8281" y="16364"/>
                  </a:lnTo>
                  <a:lnTo>
                    <a:pt x="7885" y="16529"/>
                  </a:lnTo>
                  <a:close/>
                  <a:moveTo>
                    <a:pt x="8083" y="15814"/>
                  </a:moveTo>
                  <a:lnTo>
                    <a:pt x="7545" y="14989"/>
                  </a:lnTo>
                  <a:lnTo>
                    <a:pt x="7896" y="14527"/>
                  </a:lnTo>
                  <a:lnTo>
                    <a:pt x="8402" y="15583"/>
                  </a:lnTo>
                  <a:close/>
                  <a:moveTo>
                    <a:pt x="7523" y="14967"/>
                  </a:moveTo>
                  <a:lnTo>
                    <a:pt x="6071" y="13659"/>
                  </a:lnTo>
                  <a:lnTo>
                    <a:pt x="6203" y="13208"/>
                  </a:lnTo>
                  <a:lnTo>
                    <a:pt x="7874" y="14505"/>
                  </a:lnTo>
                  <a:lnTo>
                    <a:pt x="7523" y="14967"/>
                  </a:lnTo>
                  <a:close/>
                  <a:moveTo>
                    <a:pt x="6181" y="13164"/>
                  </a:moveTo>
                  <a:lnTo>
                    <a:pt x="5268" y="12911"/>
                  </a:lnTo>
                  <a:lnTo>
                    <a:pt x="5400" y="11877"/>
                  </a:lnTo>
                  <a:lnTo>
                    <a:pt x="6522" y="12009"/>
                  </a:lnTo>
                  <a:lnTo>
                    <a:pt x="6181" y="13164"/>
                  </a:lnTo>
                  <a:close/>
                  <a:moveTo>
                    <a:pt x="5400" y="11855"/>
                  </a:moveTo>
                  <a:lnTo>
                    <a:pt x="5554" y="10590"/>
                  </a:lnTo>
                  <a:lnTo>
                    <a:pt x="6775" y="10645"/>
                  </a:lnTo>
                  <a:lnTo>
                    <a:pt x="6533" y="11976"/>
                  </a:lnTo>
                  <a:lnTo>
                    <a:pt x="5400" y="11855"/>
                  </a:lnTo>
                  <a:close/>
                  <a:moveTo>
                    <a:pt x="5554" y="10557"/>
                  </a:moveTo>
                  <a:lnTo>
                    <a:pt x="5455" y="8127"/>
                  </a:lnTo>
                  <a:lnTo>
                    <a:pt x="7094" y="7764"/>
                  </a:lnTo>
                  <a:lnTo>
                    <a:pt x="6786" y="10623"/>
                  </a:lnTo>
                  <a:lnTo>
                    <a:pt x="5554" y="10557"/>
                  </a:lnTo>
                  <a:close/>
                  <a:moveTo>
                    <a:pt x="5433" y="8105"/>
                  </a:moveTo>
                  <a:lnTo>
                    <a:pt x="5345" y="8127"/>
                  </a:lnTo>
                  <a:lnTo>
                    <a:pt x="4014" y="8369"/>
                  </a:lnTo>
                  <a:lnTo>
                    <a:pt x="3905" y="6489"/>
                  </a:lnTo>
                  <a:lnTo>
                    <a:pt x="5664" y="6027"/>
                  </a:lnTo>
                  <a:close/>
                  <a:moveTo>
                    <a:pt x="3981" y="8369"/>
                  </a:moveTo>
                  <a:lnTo>
                    <a:pt x="2596" y="8930"/>
                  </a:lnTo>
                  <a:lnTo>
                    <a:pt x="2596" y="8941"/>
                  </a:lnTo>
                  <a:lnTo>
                    <a:pt x="2497" y="7027"/>
                  </a:lnTo>
                  <a:lnTo>
                    <a:pt x="3872" y="6500"/>
                  </a:lnTo>
                  <a:close/>
                  <a:moveTo>
                    <a:pt x="2497" y="6994"/>
                  </a:moveTo>
                  <a:lnTo>
                    <a:pt x="2420" y="4278"/>
                  </a:lnTo>
                  <a:lnTo>
                    <a:pt x="3597" y="3563"/>
                  </a:lnTo>
                  <a:lnTo>
                    <a:pt x="3872" y="6478"/>
                  </a:lnTo>
                  <a:close/>
                  <a:moveTo>
                    <a:pt x="2563" y="8952"/>
                  </a:moveTo>
                  <a:lnTo>
                    <a:pt x="1419" y="9678"/>
                  </a:lnTo>
                  <a:lnTo>
                    <a:pt x="1320" y="7841"/>
                  </a:lnTo>
                  <a:lnTo>
                    <a:pt x="2475" y="7038"/>
                  </a:lnTo>
                  <a:lnTo>
                    <a:pt x="2563" y="8952"/>
                  </a:lnTo>
                  <a:close/>
                  <a:moveTo>
                    <a:pt x="1386" y="9700"/>
                  </a:moveTo>
                  <a:lnTo>
                    <a:pt x="572" y="10349"/>
                  </a:lnTo>
                  <a:lnTo>
                    <a:pt x="572" y="8512"/>
                  </a:lnTo>
                  <a:lnTo>
                    <a:pt x="1287" y="7863"/>
                  </a:lnTo>
                  <a:close/>
                  <a:moveTo>
                    <a:pt x="1386" y="9733"/>
                  </a:moveTo>
                  <a:lnTo>
                    <a:pt x="1529" y="11426"/>
                  </a:lnTo>
                  <a:lnTo>
                    <a:pt x="704" y="11932"/>
                  </a:lnTo>
                  <a:lnTo>
                    <a:pt x="572" y="10393"/>
                  </a:lnTo>
                  <a:lnTo>
                    <a:pt x="1386" y="9733"/>
                  </a:lnTo>
                  <a:close/>
                  <a:moveTo>
                    <a:pt x="726" y="11965"/>
                  </a:moveTo>
                  <a:lnTo>
                    <a:pt x="1529" y="11459"/>
                  </a:lnTo>
                  <a:lnTo>
                    <a:pt x="1650" y="12658"/>
                  </a:lnTo>
                  <a:lnTo>
                    <a:pt x="814" y="13274"/>
                  </a:lnTo>
                  <a:lnTo>
                    <a:pt x="726" y="12174"/>
                  </a:lnTo>
                  <a:lnTo>
                    <a:pt x="715" y="11976"/>
                  </a:lnTo>
                  <a:close/>
                  <a:moveTo>
                    <a:pt x="1661" y="12691"/>
                  </a:moveTo>
                  <a:lnTo>
                    <a:pt x="1749" y="13527"/>
                  </a:lnTo>
                  <a:lnTo>
                    <a:pt x="880" y="14231"/>
                  </a:lnTo>
                  <a:lnTo>
                    <a:pt x="814" y="13307"/>
                  </a:lnTo>
                  <a:close/>
                  <a:moveTo>
                    <a:pt x="1749" y="13560"/>
                  </a:moveTo>
                  <a:lnTo>
                    <a:pt x="1892" y="14143"/>
                  </a:lnTo>
                  <a:lnTo>
                    <a:pt x="1188" y="14813"/>
                  </a:lnTo>
                  <a:lnTo>
                    <a:pt x="891" y="14264"/>
                  </a:lnTo>
                  <a:close/>
                  <a:moveTo>
                    <a:pt x="1903" y="14176"/>
                  </a:moveTo>
                  <a:lnTo>
                    <a:pt x="2013" y="14747"/>
                  </a:lnTo>
                  <a:lnTo>
                    <a:pt x="1562" y="15198"/>
                  </a:lnTo>
                  <a:lnTo>
                    <a:pt x="1199" y="14835"/>
                  </a:lnTo>
                  <a:close/>
                  <a:moveTo>
                    <a:pt x="2123" y="15572"/>
                  </a:moveTo>
                  <a:lnTo>
                    <a:pt x="2145" y="15913"/>
                  </a:lnTo>
                  <a:lnTo>
                    <a:pt x="1375" y="15803"/>
                  </a:lnTo>
                  <a:lnTo>
                    <a:pt x="737" y="15627"/>
                  </a:lnTo>
                  <a:lnTo>
                    <a:pt x="1562" y="15231"/>
                  </a:lnTo>
                  <a:close/>
                  <a:moveTo>
                    <a:pt x="1364" y="15836"/>
                  </a:moveTo>
                  <a:lnTo>
                    <a:pt x="1364" y="15836"/>
                  </a:lnTo>
                  <a:lnTo>
                    <a:pt x="2068" y="16507"/>
                  </a:lnTo>
                  <a:lnTo>
                    <a:pt x="2068" y="16507"/>
                  </a:lnTo>
                  <a:lnTo>
                    <a:pt x="1738" y="16991"/>
                  </a:lnTo>
                  <a:lnTo>
                    <a:pt x="737" y="15660"/>
                  </a:lnTo>
                  <a:lnTo>
                    <a:pt x="1364" y="15836"/>
                  </a:lnTo>
                  <a:close/>
                  <a:moveTo>
                    <a:pt x="1738" y="17046"/>
                  </a:moveTo>
                  <a:lnTo>
                    <a:pt x="2981" y="18145"/>
                  </a:lnTo>
                  <a:lnTo>
                    <a:pt x="2673" y="18596"/>
                  </a:lnTo>
                  <a:lnTo>
                    <a:pt x="1441" y="17486"/>
                  </a:lnTo>
                  <a:close/>
                  <a:moveTo>
                    <a:pt x="2651" y="18629"/>
                  </a:moveTo>
                  <a:lnTo>
                    <a:pt x="2585" y="19333"/>
                  </a:lnTo>
                  <a:lnTo>
                    <a:pt x="1551" y="18464"/>
                  </a:lnTo>
                  <a:lnTo>
                    <a:pt x="1441" y="17530"/>
                  </a:lnTo>
                  <a:close/>
                  <a:moveTo>
                    <a:pt x="2585" y="19366"/>
                  </a:moveTo>
                  <a:lnTo>
                    <a:pt x="2508" y="20103"/>
                  </a:lnTo>
                  <a:lnTo>
                    <a:pt x="1672" y="19322"/>
                  </a:lnTo>
                  <a:lnTo>
                    <a:pt x="1562" y="18508"/>
                  </a:lnTo>
                  <a:close/>
                  <a:moveTo>
                    <a:pt x="2508" y="20136"/>
                  </a:moveTo>
                  <a:lnTo>
                    <a:pt x="2750" y="21269"/>
                  </a:lnTo>
                  <a:lnTo>
                    <a:pt x="1815" y="20312"/>
                  </a:lnTo>
                  <a:lnTo>
                    <a:pt x="1815" y="20312"/>
                  </a:lnTo>
                  <a:lnTo>
                    <a:pt x="1683" y="19366"/>
                  </a:lnTo>
                  <a:close/>
                  <a:moveTo>
                    <a:pt x="2750" y="21313"/>
                  </a:moveTo>
                  <a:cubicBezTo>
                    <a:pt x="2750" y="21313"/>
                    <a:pt x="2761" y="21313"/>
                    <a:pt x="2761" y="21324"/>
                  </a:cubicBezTo>
                  <a:lnTo>
                    <a:pt x="3014" y="22544"/>
                  </a:lnTo>
                  <a:lnTo>
                    <a:pt x="2068" y="21511"/>
                  </a:lnTo>
                  <a:lnTo>
                    <a:pt x="1826" y="20367"/>
                  </a:lnTo>
                  <a:close/>
                  <a:moveTo>
                    <a:pt x="3036" y="22599"/>
                  </a:moveTo>
                  <a:lnTo>
                    <a:pt x="3047" y="22687"/>
                  </a:lnTo>
                  <a:lnTo>
                    <a:pt x="3476" y="24623"/>
                  </a:lnTo>
                  <a:lnTo>
                    <a:pt x="2497" y="23567"/>
                  </a:lnTo>
                  <a:lnTo>
                    <a:pt x="2079" y="21577"/>
                  </a:lnTo>
                  <a:lnTo>
                    <a:pt x="3025" y="22599"/>
                  </a:lnTo>
                  <a:close/>
                  <a:moveTo>
                    <a:pt x="3487" y="24678"/>
                  </a:moveTo>
                  <a:lnTo>
                    <a:pt x="3795" y="25887"/>
                  </a:lnTo>
                  <a:lnTo>
                    <a:pt x="2530" y="24656"/>
                  </a:lnTo>
                  <a:lnTo>
                    <a:pt x="2497" y="23622"/>
                  </a:lnTo>
                  <a:lnTo>
                    <a:pt x="3487" y="24678"/>
                  </a:lnTo>
                  <a:close/>
                  <a:moveTo>
                    <a:pt x="3806" y="25931"/>
                  </a:moveTo>
                  <a:lnTo>
                    <a:pt x="3762" y="26844"/>
                  </a:lnTo>
                  <a:lnTo>
                    <a:pt x="2981" y="25942"/>
                  </a:lnTo>
                  <a:lnTo>
                    <a:pt x="2552" y="24711"/>
                  </a:lnTo>
                  <a:close/>
                  <a:moveTo>
                    <a:pt x="3839" y="25953"/>
                  </a:moveTo>
                  <a:lnTo>
                    <a:pt x="4674" y="26415"/>
                  </a:lnTo>
                  <a:lnTo>
                    <a:pt x="4630" y="27526"/>
                  </a:lnTo>
                  <a:lnTo>
                    <a:pt x="3795" y="26866"/>
                  </a:lnTo>
                  <a:close/>
                  <a:moveTo>
                    <a:pt x="4707" y="26415"/>
                  </a:moveTo>
                  <a:lnTo>
                    <a:pt x="5279" y="26503"/>
                  </a:lnTo>
                  <a:lnTo>
                    <a:pt x="5466" y="28186"/>
                  </a:lnTo>
                  <a:lnTo>
                    <a:pt x="4663" y="27548"/>
                  </a:lnTo>
                  <a:lnTo>
                    <a:pt x="4707" y="26415"/>
                  </a:lnTo>
                  <a:close/>
                  <a:moveTo>
                    <a:pt x="5312" y="26503"/>
                  </a:moveTo>
                  <a:lnTo>
                    <a:pt x="6170" y="26085"/>
                  </a:lnTo>
                  <a:lnTo>
                    <a:pt x="6489" y="28593"/>
                  </a:lnTo>
                  <a:lnTo>
                    <a:pt x="5499" y="28208"/>
                  </a:lnTo>
                  <a:close/>
                  <a:moveTo>
                    <a:pt x="6203" y="26096"/>
                  </a:moveTo>
                  <a:lnTo>
                    <a:pt x="7589" y="27328"/>
                  </a:lnTo>
                  <a:lnTo>
                    <a:pt x="7644" y="29407"/>
                  </a:lnTo>
                  <a:lnTo>
                    <a:pt x="6522" y="28615"/>
                  </a:lnTo>
                  <a:close/>
                  <a:moveTo>
                    <a:pt x="7622" y="27339"/>
                  </a:moveTo>
                  <a:lnTo>
                    <a:pt x="9040" y="27955"/>
                  </a:lnTo>
                  <a:lnTo>
                    <a:pt x="8677" y="29956"/>
                  </a:lnTo>
                  <a:lnTo>
                    <a:pt x="7677" y="29429"/>
                  </a:lnTo>
                  <a:lnTo>
                    <a:pt x="7622" y="27339"/>
                  </a:lnTo>
                  <a:close/>
                  <a:moveTo>
                    <a:pt x="7611" y="27306"/>
                  </a:moveTo>
                  <a:lnTo>
                    <a:pt x="7446" y="26624"/>
                  </a:lnTo>
                  <a:lnTo>
                    <a:pt x="8875" y="27251"/>
                  </a:lnTo>
                  <a:lnTo>
                    <a:pt x="9029" y="27922"/>
                  </a:lnTo>
                  <a:close/>
                  <a:moveTo>
                    <a:pt x="7446" y="26580"/>
                  </a:moveTo>
                  <a:lnTo>
                    <a:pt x="7545" y="26052"/>
                  </a:lnTo>
                  <a:lnTo>
                    <a:pt x="8842" y="26261"/>
                  </a:lnTo>
                  <a:lnTo>
                    <a:pt x="8875" y="27218"/>
                  </a:lnTo>
                  <a:lnTo>
                    <a:pt x="7446" y="26580"/>
                  </a:lnTo>
                  <a:close/>
                  <a:moveTo>
                    <a:pt x="7556" y="26019"/>
                  </a:moveTo>
                  <a:lnTo>
                    <a:pt x="8171" y="25305"/>
                  </a:lnTo>
                  <a:lnTo>
                    <a:pt x="9161" y="25140"/>
                  </a:lnTo>
                  <a:lnTo>
                    <a:pt x="9073" y="25393"/>
                  </a:lnTo>
                  <a:lnTo>
                    <a:pt x="8842" y="26239"/>
                  </a:lnTo>
                  <a:lnTo>
                    <a:pt x="7556" y="26030"/>
                  </a:lnTo>
                  <a:close/>
                  <a:moveTo>
                    <a:pt x="8182" y="25272"/>
                  </a:moveTo>
                  <a:lnTo>
                    <a:pt x="8248" y="23721"/>
                  </a:lnTo>
                  <a:lnTo>
                    <a:pt x="9447" y="23578"/>
                  </a:lnTo>
                  <a:lnTo>
                    <a:pt x="9172" y="25107"/>
                  </a:lnTo>
                  <a:close/>
                  <a:moveTo>
                    <a:pt x="8248" y="23699"/>
                  </a:moveTo>
                  <a:lnTo>
                    <a:pt x="8534" y="22555"/>
                  </a:lnTo>
                  <a:lnTo>
                    <a:pt x="9601" y="22764"/>
                  </a:lnTo>
                  <a:lnTo>
                    <a:pt x="9447" y="23545"/>
                  </a:lnTo>
                  <a:lnTo>
                    <a:pt x="8248" y="23699"/>
                  </a:lnTo>
                  <a:close/>
                  <a:moveTo>
                    <a:pt x="8534" y="22522"/>
                  </a:moveTo>
                  <a:lnTo>
                    <a:pt x="8424" y="22379"/>
                  </a:lnTo>
                  <a:lnTo>
                    <a:pt x="9304" y="22203"/>
                  </a:lnTo>
                  <a:lnTo>
                    <a:pt x="9590" y="22731"/>
                  </a:lnTo>
                  <a:lnTo>
                    <a:pt x="8534" y="22522"/>
                  </a:lnTo>
                  <a:close/>
                  <a:moveTo>
                    <a:pt x="8479" y="21687"/>
                  </a:moveTo>
                  <a:lnTo>
                    <a:pt x="8116" y="21280"/>
                  </a:lnTo>
                  <a:lnTo>
                    <a:pt x="8886" y="21445"/>
                  </a:lnTo>
                  <a:lnTo>
                    <a:pt x="9271" y="22137"/>
                  </a:lnTo>
                  <a:close/>
                  <a:moveTo>
                    <a:pt x="8083" y="21247"/>
                  </a:moveTo>
                  <a:lnTo>
                    <a:pt x="7995" y="20653"/>
                  </a:lnTo>
                  <a:lnTo>
                    <a:pt x="8721" y="20741"/>
                  </a:lnTo>
                  <a:lnTo>
                    <a:pt x="8875" y="21412"/>
                  </a:lnTo>
                  <a:close/>
                  <a:moveTo>
                    <a:pt x="8721" y="20719"/>
                  </a:moveTo>
                  <a:lnTo>
                    <a:pt x="7995" y="20620"/>
                  </a:lnTo>
                  <a:lnTo>
                    <a:pt x="8160" y="19817"/>
                  </a:lnTo>
                  <a:cubicBezTo>
                    <a:pt x="8226" y="19839"/>
                    <a:pt x="8589" y="19949"/>
                    <a:pt x="8831" y="20026"/>
                  </a:cubicBezTo>
                  <a:close/>
                  <a:moveTo>
                    <a:pt x="8160" y="19784"/>
                  </a:moveTo>
                  <a:lnTo>
                    <a:pt x="8358" y="18695"/>
                  </a:lnTo>
                  <a:lnTo>
                    <a:pt x="9073" y="18508"/>
                  </a:lnTo>
                  <a:lnTo>
                    <a:pt x="8842" y="20004"/>
                  </a:lnTo>
                  <a:cubicBezTo>
                    <a:pt x="8644" y="19938"/>
                    <a:pt x="8248" y="19806"/>
                    <a:pt x="8160" y="19784"/>
                  </a:cubicBezTo>
                  <a:close/>
                  <a:moveTo>
                    <a:pt x="8358" y="18673"/>
                  </a:moveTo>
                  <a:lnTo>
                    <a:pt x="8248" y="17200"/>
                  </a:lnTo>
                  <a:lnTo>
                    <a:pt x="8908" y="16936"/>
                  </a:lnTo>
                  <a:lnTo>
                    <a:pt x="9084" y="18475"/>
                  </a:lnTo>
                  <a:close/>
                  <a:moveTo>
                    <a:pt x="8908" y="16903"/>
                  </a:moveTo>
                  <a:lnTo>
                    <a:pt x="8248" y="17167"/>
                  </a:lnTo>
                  <a:lnTo>
                    <a:pt x="8314" y="16386"/>
                  </a:lnTo>
                  <a:lnTo>
                    <a:pt x="8963" y="15957"/>
                  </a:lnTo>
                  <a:close/>
                  <a:moveTo>
                    <a:pt x="8314" y="16342"/>
                  </a:moveTo>
                  <a:lnTo>
                    <a:pt x="8435" y="15594"/>
                  </a:lnTo>
                  <a:lnTo>
                    <a:pt x="9073" y="14824"/>
                  </a:lnTo>
                  <a:lnTo>
                    <a:pt x="8963" y="15924"/>
                  </a:lnTo>
                  <a:close/>
                  <a:moveTo>
                    <a:pt x="8424" y="15561"/>
                  </a:moveTo>
                  <a:lnTo>
                    <a:pt x="7918" y="14494"/>
                  </a:lnTo>
                  <a:lnTo>
                    <a:pt x="8600" y="13241"/>
                  </a:lnTo>
                  <a:lnTo>
                    <a:pt x="9084" y="14769"/>
                  </a:lnTo>
                  <a:lnTo>
                    <a:pt x="8424" y="15561"/>
                  </a:lnTo>
                  <a:close/>
                  <a:moveTo>
                    <a:pt x="7896" y="14472"/>
                  </a:moveTo>
                  <a:lnTo>
                    <a:pt x="6214" y="13175"/>
                  </a:lnTo>
                  <a:lnTo>
                    <a:pt x="6555" y="12009"/>
                  </a:lnTo>
                  <a:lnTo>
                    <a:pt x="8347" y="12405"/>
                  </a:lnTo>
                  <a:lnTo>
                    <a:pt x="8589" y="13197"/>
                  </a:lnTo>
                  <a:lnTo>
                    <a:pt x="7896" y="14472"/>
                  </a:lnTo>
                  <a:close/>
                  <a:moveTo>
                    <a:pt x="6566" y="11976"/>
                  </a:moveTo>
                  <a:lnTo>
                    <a:pt x="6808" y="10645"/>
                  </a:lnTo>
                  <a:lnTo>
                    <a:pt x="9073" y="9898"/>
                  </a:lnTo>
                  <a:lnTo>
                    <a:pt x="8347" y="12372"/>
                  </a:lnTo>
                  <a:close/>
                  <a:moveTo>
                    <a:pt x="6819" y="10612"/>
                  </a:moveTo>
                  <a:lnTo>
                    <a:pt x="7127" y="7764"/>
                  </a:lnTo>
                  <a:lnTo>
                    <a:pt x="7248" y="7731"/>
                  </a:lnTo>
                  <a:lnTo>
                    <a:pt x="9018" y="7676"/>
                  </a:lnTo>
                  <a:lnTo>
                    <a:pt x="9084" y="9865"/>
                  </a:lnTo>
                  <a:close/>
                  <a:moveTo>
                    <a:pt x="7237" y="7709"/>
                  </a:moveTo>
                  <a:lnTo>
                    <a:pt x="7127" y="7731"/>
                  </a:lnTo>
                  <a:lnTo>
                    <a:pt x="7358" y="5554"/>
                  </a:lnTo>
                  <a:lnTo>
                    <a:pt x="8952" y="5444"/>
                  </a:lnTo>
                  <a:lnTo>
                    <a:pt x="9018" y="7643"/>
                  </a:lnTo>
                  <a:lnTo>
                    <a:pt x="7237" y="7698"/>
                  </a:lnTo>
                  <a:close/>
                  <a:moveTo>
                    <a:pt x="7358" y="5532"/>
                  </a:moveTo>
                  <a:lnTo>
                    <a:pt x="6995" y="2090"/>
                  </a:lnTo>
                  <a:lnTo>
                    <a:pt x="8842" y="1925"/>
                  </a:lnTo>
                  <a:lnTo>
                    <a:pt x="8952" y="5422"/>
                  </a:lnTo>
                  <a:lnTo>
                    <a:pt x="7358" y="5532"/>
                  </a:lnTo>
                  <a:close/>
                  <a:moveTo>
                    <a:pt x="5180" y="814"/>
                  </a:moveTo>
                  <a:lnTo>
                    <a:pt x="7248" y="165"/>
                  </a:lnTo>
                  <a:lnTo>
                    <a:pt x="6973" y="2068"/>
                  </a:lnTo>
                  <a:lnTo>
                    <a:pt x="5169" y="2739"/>
                  </a:lnTo>
                  <a:lnTo>
                    <a:pt x="5180" y="814"/>
                  </a:lnTo>
                  <a:close/>
                  <a:moveTo>
                    <a:pt x="5664" y="5994"/>
                  </a:moveTo>
                  <a:lnTo>
                    <a:pt x="3905" y="6467"/>
                  </a:lnTo>
                  <a:lnTo>
                    <a:pt x="3630" y="3541"/>
                  </a:lnTo>
                  <a:lnTo>
                    <a:pt x="5147" y="2783"/>
                  </a:lnTo>
                  <a:close/>
                  <a:moveTo>
                    <a:pt x="5158" y="825"/>
                  </a:moveTo>
                  <a:lnTo>
                    <a:pt x="5136" y="2750"/>
                  </a:lnTo>
                  <a:lnTo>
                    <a:pt x="3630" y="3508"/>
                  </a:lnTo>
                  <a:lnTo>
                    <a:pt x="3564" y="1936"/>
                  </a:lnTo>
                  <a:lnTo>
                    <a:pt x="5158" y="825"/>
                  </a:lnTo>
                  <a:close/>
                  <a:moveTo>
                    <a:pt x="2420" y="3090"/>
                  </a:moveTo>
                  <a:lnTo>
                    <a:pt x="3531" y="1969"/>
                  </a:lnTo>
                  <a:lnTo>
                    <a:pt x="3597" y="3519"/>
                  </a:lnTo>
                  <a:lnTo>
                    <a:pt x="2420" y="4245"/>
                  </a:lnTo>
                  <a:close/>
                  <a:moveTo>
                    <a:pt x="2475" y="7005"/>
                  </a:moveTo>
                  <a:lnTo>
                    <a:pt x="1320" y="7797"/>
                  </a:lnTo>
                  <a:lnTo>
                    <a:pt x="1386" y="5246"/>
                  </a:lnTo>
                  <a:lnTo>
                    <a:pt x="2398" y="4311"/>
                  </a:lnTo>
                  <a:lnTo>
                    <a:pt x="2475" y="7005"/>
                  </a:lnTo>
                  <a:close/>
                  <a:moveTo>
                    <a:pt x="1496" y="4443"/>
                  </a:moveTo>
                  <a:lnTo>
                    <a:pt x="2387" y="3134"/>
                  </a:lnTo>
                  <a:lnTo>
                    <a:pt x="2387" y="4267"/>
                  </a:lnTo>
                  <a:lnTo>
                    <a:pt x="1386" y="5191"/>
                  </a:lnTo>
                  <a:lnTo>
                    <a:pt x="1496" y="4443"/>
                  </a:lnTo>
                  <a:close/>
                  <a:moveTo>
                    <a:pt x="1463" y="4531"/>
                  </a:moveTo>
                  <a:lnTo>
                    <a:pt x="1353" y="5224"/>
                  </a:lnTo>
                  <a:lnTo>
                    <a:pt x="891" y="5653"/>
                  </a:lnTo>
                  <a:close/>
                  <a:moveTo>
                    <a:pt x="858" y="5730"/>
                  </a:moveTo>
                  <a:lnTo>
                    <a:pt x="1353" y="5268"/>
                  </a:lnTo>
                  <a:lnTo>
                    <a:pt x="1287" y="7819"/>
                  </a:lnTo>
                  <a:lnTo>
                    <a:pt x="583" y="8468"/>
                  </a:lnTo>
                  <a:close/>
                  <a:moveTo>
                    <a:pt x="803" y="5972"/>
                  </a:moveTo>
                  <a:lnTo>
                    <a:pt x="550" y="8501"/>
                  </a:lnTo>
                  <a:lnTo>
                    <a:pt x="121" y="9073"/>
                  </a:lnTo>
                  <a:lnTo>
                    <a:pt x="803" y="5972"/>
                  </a:lnTo>
                  <a:close/>
                  <a:moveTo>
                    <a:pt x="110" y="9139"/>
                  </a:moveTo>
                  <a:lnTo>
                    <a:pt x="550" y="8545"/>
                  </a:lnTo>
                  <a:lnTo>
                    <a:pt x="550" y="10371"/>
                  </a:lnTo>
                  <a:cubicBezTo>
                    <a:pt x="209" y="10667"/>
                    <a:pt x="99" y="10777"/>
                    <a:pt x="66" y="10810"/>
                  </a:cubicBezTo>
                  <a:close/>
                  <a:moveTo>
                    <a:pt x="66" y="10854"/>
                  </a:moveTo>
                  <a:cubicBezTo>
                    <a:pt x="66" y="10854"/>
                    <a:pt x="66" y="10854"/>
                    <a:pt x="77" y="10843"/>
                  </a:cubicBezTo>
                  <a:cubicBezTo>
                    <a:pt x="88" y="10810"/>
                    <a:pt x="363" y="10568"/>
                    <a:pt x="550" y="10415"/>
                  </a:cubicBezTo>
                  <a:lnTo>
                    <a:pt x="682" y="11954"/>
                  </a:lnTo>
                  <a:lnTo>
                    <a:pt x="23" y="12504"/>
                  </a:lnTo>
                  <a:lnTo>
                    <a:pt x="55" y="10854"/>
                  </a:lnTo>
                  <a:close/>
                  <a:moveTo>
                    <a:pt x="23" y="12537"/>
                  </a:moveTo>
                  <a:lnTo>
                    <a:pt x="682" y="11998"/>
                  </a:lnTo>
                  <a:lnTo>
                    <a:pt x="693" y="12174"/>
                  </a:lnTo>
                  <a:lnTo>
                    <a:pt x="781" y="13285"/>
                  </a:lnTo>
                  <a:lnTo>
                    <a:pt x="176" y="13384"/>
                  </a:lnTo>
                  <a:close/>
                  <a:moveTo>
                    <a:pt x="198" y="13483"/>
                  </a:moveTo>
                  <a:lnTo>
                    <a:pt x="187" y="13417"/>
                  </a:lnTo>
                  <a:lnTo>
                    <a:pt x="781" y="13307"/>
                  </a:lnTo>
                  <a:lnTo>
                    <a:pt x="847" y="14242"/>
                  </a:lnTo>
                  <a:lnTo>
                    <a:pt x="352" y="14187"/>
                  </a:lnTo>
                  <a:close/>
                  <a:moveTo>
                    <a:pt x="396" y="14384"/>
                  </a:moveTo>
                  <a:lnTo>
                    <a:pt x="363" y="14209"/>
                  </a:lnTo>
                  <a:lnTo>
                    <a:pt x="858" y="14274"/>
                  </a:lnTo>
                  <a:lnTo>
                    <a:pt x="1155" y="14813"/>
                  </a:lnTo>
                  <a:lnTo>
                    <a:pt x="506" y="14813"/>
                  </a:lnTo>
                  <a:lnTo>
                    <a:pt x="396" y="14373"/>
                  </a:lnTo>
                  <a:close/>
                  <a:moveTo>
                    <a:pt x="517" y="14846"/>
                  </a:moveTo>
                  <a:lnTo>
                    <a:pt x="1177" y="14846"/>
                  </a:lnTo>
                  <a:lnTo>
                    <a:pt x="1540" y="15209"/>
                  </a:lnTo>
                  <a:lnTo>
                    <a:pt x="704" y="15605"/>
                  </a:lnTo>
                  <a:lnTo>
                    <a:pt x="517" y="14846"/>
                  </a:lnTo>
                  <a:close/>
                  <a:moveTo>
                    <a:pt x="715" y="15671"/>
                  </a:moveTo>
                  <a:lnTo>
                    <a:pt x="1716" y="17013"/>
                  </a:lnTo>
                  <a:lnTo>
                    <a:pt x="1419" y="17464"/>
                  </a:lnTo>
                  <a:lnTo>
                    <a:pt x="682" y="16353"/>
                  </a:lnTo>
                  <a:lnTo>
                    <a:pt x="715" y="15671"/>
                  </a:lnTo>
                  <a:close/>
                  <a:moveTo>
                    <a:pt x="682" y="16408"/>
                  </a:moveTo>
                  <a:lnTo>
                    <a:pt x="1408" y="17486"/>
                  </a:lnTo>
                  <a:lnTo>
                    <a:pt x="1518" y="18431"/>
                  </a:lnTo>
                  <a:lnTo>
                    <a:pt x="715" y="17530"/>
                  </a:lnTo>
                  <a:close/>
                  <a:moveTo>
                    <a:pt x="726" y="17585"/>
                  </a:moveTo>
                  <a:lnTo>
                    <a:pt x="1529" y="18475"/>
                  </a:lnTo>
                  <a:lnTo>
                    <a:pt x="1639" y="19289"/>
                  </a:lnTo>
                  <a:lnTo>
                    <a:pt x="858" y="18552"/>
                  </a:lnTo>
                  <a:lnTo>
                    <a:pt x="726" y="17585"/>
                  </a:lnTo>
                  <a:close/>
                  <a:moveTo>
                    <a:pt x="858" y="18596"/>
                  </a:moveTo>
                  <a:lnTo>
                    <a:pt x="1650" y="19333"/>
                  </a:lnTo>
                  <a:lnTo>
                    <a:pt x="1782" y="20279"/>
                  </a:lnTo>
                  <a:lnTo>
                    <a:pt x="1001" y="19487"/>
                  </a:lnTo>
                  <a:close/>
                  <a:moveTo>
                    <a:pt x="1012" y="19542"/>
                  </a:moveTo>
                  <a:lnTo>
                    <a:pt x="1782" y="20323"/>
                  </a:lnTo>
                  <a:lnTo>
                    <a:pt x="2024" y="21467"/>
                  </a:lnTo>
                  <a:lnTo>
                    <a:pt x="1177" y="20554"/>
                  </a:lnTo>
                  <a:lnTo>
                    <a:pt x="1012" y="19542"/>
                  </a:lnTo>
                  <a:close/>
                  <a:moveTo>
                    <a:pt x="1199" y="20620"/>
                  </a:moveTo>
                  <a:lnTo>
                    <a:pt x="2035" y="21522"/>
                  </a:lnTo>
                  <a:lnTo>
                    <a:pt x="2453" y="23512"/>
                  </a:lnTo>
                  <a:lnTo>
                    <a:pt x="1639" y="22357"/>
                  </a:lnTo>
                  <a:close/>
                  <a:moveTo>
                    <a:pt x="1661" y="22434"/>
                  </a:moveTo>
                  <a:lnTo>
                    <a:pt x="2464" y="23578"/>
                  </a:lnTo>
                  <a:lnTo>
                    <a:pt x="2508" y="24590"/>
                  </a:lnTo>
                  <a:lnTo>
                    <a:pt x="1881" y="23413"/>
                  </a:lnTo>
                  <a:close/>
                  <a:moveTo>
                    <a:pt x="1925" y="23578"/>
                  </a:moveTo>
                  <a:lnTo>
                    <a:pt x="2508" y="24667"/>
                  </a:lnTo>
                  <a:lnTo>
                    <a:pt x="2915" y="25854"/>
                  </a:lnTo>
                  <a:lnTo>
                    <a:pt x="2431" y="25173"/>
                  </a:lnTo>
                  <a:lnTo>
                    <a:pt x="1925" y="23567"/>
                  </a:lnTo>
                  <a:close/>
                  <a:moveTo>
                    <a:pt x="2948" y="25953"/>
                  </a:moveTo>
                  <a:lnTo>
                    <a:pt x="2981" y="26349"/>
                  </a:lnTo>
                  <a:lnTo>
                    <a:pt x="2497" y="25327"/>
                  </a:lnTo>
                  <a:lnTo>
                    <a:pt x="2948" y="25953"/>
                  </a:lnTo>
                  <a:close/>
                  <a:moveTo>
                    <a:pt x="3014" y="26426"/>
                  </a:moveTo>
                  <a:lnTo>
                    <a:pt x="2981" y="25997"/>
                  </a:lnTo>
                  <a:lnTo>
                    <a:pt x="3762" y="26877"/>
                  </a:lnTo>
                  <a:lnTo>
                    <a:pt x="3806" y="27680"/>
                  </a:lnTo>
                  <a:close/>
                  <a:moveTo>
                    <a:pt x="3839" y="27735"/>
                  </a:moveTo>
                  <a:lnTo>
                    <a:pt x="3795" y="26910"/>
                  </a:lnTo>
                  <a:lnTo>
                    <a:pt x="4630" y="27559"/>
                  </a:lnTo>
                  <a:lnTo>
                    <a:pt x="4949" y="28857"/>
                  </a:lnTo>
                  <a:close/>
                  <a:moveTo>
                    <a:pt x="4993" y="28890"/>
                  </a:moveTo>
                  <a:lnTo>
                    <a:pt x="4674" y="27592"/>
                  </a:lnTo>
                  <a:lnTo>
                    <a:pt x="5477" y="28219"/>
                  </a:lnTo>
                  <a:lnTo>
                    <a:pt x="6038" y="29879"/>
                  </a:lnTo>
                  <a:lnTo>
                    <a:pt x="4993" y="28890"/>
                  </a:lnTo>
                  <a:close/>
                  <a:moveTo>
                    <a:pt x="6082" y="29923"/>
                  </a:moveTo>
                  <a:lnTo>
                    <a:pt x="5510" y="28241"/>
                  </a:lnTo>
                  <a:lnTo>
                    <a:pt x="6500" y="28626"/>
                  </a:lnTo>
                  <a:lnTo>
                    <a:pt x="7127" y="30748"/>
                  </a:lnTo>
                  <a:close/>
                  <a:moveTo>
                    <a:pt x="7171" y="30781"/>
                  </a:moveTo>
                  <a:lnTo>
                    <a:pt x="6533" y="28648"/>
                  </a:lnTo>
                  <a:lnTo>
                    <a:pt x="7644" y="29440"/>
                  </a:lnTo>
                  <a:lnTo>
                    <a:pt x="8039" y="31364"/>
                  </a:lnTo>
                  <a:lnTo>
                    <a:pt x="7171" y="30781"/>
                  </a:lnTo>
                  <a:close/>
                  <a:moveTo>
                    <a:pt x="8072" y="31397"/>
                  </a:moveTo>
                  <a:lnTo>
                    <a:pt x="7688" y="29461"/>
                  </a:lnTo>
                  <a:lnTo>
                    <a:pt x="8666" y="29978"/>
                  </a:lnTo>
                  <a:lnTo>
                    <a:pt x="9029" y="31782"/>
                  </a:lnTo>
                  <a:lnTo>
                    <a:pt x="8072" y="31397"/>
                  </a:lnTo>
                  <a:close/>
                  <a:moveTo>
                    <a:pt x="9876" y="31870"/>
                  </a:moveTo>
                  <a:lnTo>
                    <a:pt x="9062" y="31793"/>
                  </a:lnTo>
                  <a:lnTo>
                    <a:pt x="8699" y="29989"/>
                  </a:lnTo>
                  <a:lnTo>
                    <a:pt x="9876" y="30231"/>
                  </a:lnTo>
                  <a:lnTo>
                    <a:pt x="9876" y="31870"/>
                  </a:lnTo>
                  <a:close/>
                  <a:moveTo>
                    <a:pt x="9876" y="30198"/>
                  </a:moveTo>
                  <a:lnTo>
                    <a:pt x="8699" y="29956"/>
                  </a:lnTo>
                  <a:lnTo>
                    <a:pt x="9062" y="27955"/>
                  </a:lnTo>
                  <a:lnTo>
                    <a:pt x="9876" y="28010"/>
                  </a:lnTo>
                  <a:lnTo>
                    <a:pt x="9876" y="30198"/>
                  </a:lnTo>
                  <a:close/>
                  <a:moveTo>
                    <a:pt x="9876" y="27977"/>
                  </a:moveTo>
                  <a:lnTo>
                    <a:pt x="9062" y="27933"/>
                  </a:lnTo>
                  <a:lnTo>
                    <a:pt x="8908" y="27251"/>
                  </a:lnTo>
                  <a:lnTo>
                    <a:pt x="9876" y="27229"/>
                  </a:lnTo>
                  <a:lnTo>
                    <a:pt x="9876" y="27977"/>
                  </a:lnTo>
                  <a:close/>
                  <a:moveTo>
                    <a:pt x="9876" y="27207"/>
                  </a:moveTo>
                  <a:lnTo>
                    <a:pt x="8908" y="27229"/>
                  </a:lnTo>
                  <a:lnTo>
                    <a:pt x="8864" y="26261"/>
                  </a:lnTo>
                  <a:lnTo>
                    <a:pt x="9876" y="26338"/>
                  </a:lnTo>
                  <a:lnTo>
                    <a:pt x="9876" y="27207"/>
                  </a:lnTo>
                  <a:close/>
                  <a:moveTo>
                    <a:pt x="9876" y="26305"/>
                  </a:moveTo>
                  <a:lnTo>
                    <a:pt x="8875" y="26239"/>
                  </a:lnTo>
                  <a:lnTo>
                    <a:pt x="9106" y="25404"/>
                  </a:lnTo>
                  <a:lnTo>
                    <a:pt x="9194" y="25140"/>
                  </a:lnTo>
                  <a:lnTo>
                    <a:pt x="9876" y="25393"/>
                  </a:lnTo>
                  <a:lnTo>
                    <a:pt x="9876" y="26305"/>
                  </a:lnTo>
                  <a:close/>
                  <a:moveTo>
                    <a:pt x="9876" y="25360"/>
                  </a:moveTo>
                  <a:lnTo>
                    <a:pt x="9194" y="25107"/>
                  </a:lnTo>
                  <a:lnTo>
                    <a:pt x="9480" y="23578"/>
                  </a:lnTo>
                  <a:lnTo>
                    <a:pt x="9876" y="23567"/>
                  </a:lnTo>
                  <a:close/>
                  <a:moveTo>
                    <a:pt x="9876" y="23534"/>
                  </a:moveTo>
                  <a:lnTo>
                    <a:pt x="9480" y="23545"/>
                  </a:lnTo>
                  <a:lnTo>
                    <a:pt x="9634" y="22775"/>
                  </a:lnTo>
                  <a:lnTo>
                    <a:pt x="9876" y="22907"/>
                  </a:lnTo>
                  <a:lnTo>
                    <a:pt x="9876" y="23545"/>
                  </a:lnTo>
                  <a:close/>
                  <a:moveTo>
                    <a:pt x="9876" y="22863"/>
                  </a:moveTo>
                  <a:lnTo>
                    <a:pt x="9634" y="22742"/>
                  </a:lnTo>
                  <a:lnTo>
                    <a:pt x="9348" y="22225"/>
                  </a:lnTo>
                  <a:lnTo>
                    <a:pt x="9876" y="22577"/>
                  </a:lnTo>
                  <a:close/>
                  <a:moveTo>
                    <a:pt x="9876" y="22544"/>
                  </a:moveTo>
                  <a:lnTo>
                    <a:pt x="9337" y="22181"/>
                  </a:lnTo>
                  <a:lnTo>
                    <a:pt x="9876" y="22005"/>
                  </a:lnTo>
                  <a:lnTo>
                    <a:pt x="9876" y="22533"/>
                  </a:lnTo>
                  <a:close/>
                  <a:moveTo>
                    <a:pt x="9876" y="21972"/>
                  </a:moveTo>
                  <a:lnTo>
                    <a:pt x="9315" y="22159"/>
                  </a:lnTo>
                  <a:lnTo>
                    <a:pt x="8919" y="21445"/>
                  </a:lnTo>
                  <a:lnTo>
                    <a:pt x="9876" y="21104"/>
                  </a:lnTo>
                  <a:lnTo>
                    <a:pt x="9876" y="21972"/>
                  </a:lnTo>
                  <a:close/>
                  <a:moveTo>
                    <a:pt x="9876" y="21071"/>
                  </a:moveTo>
                  <a:lnTo>
                    <a:pt x="8908" y="21412"/>
                  </a:lnTo>
                  <a:lnTo>
                    <a:pt x="8754" y="20741"/>
                  </a:lnTo>
                  <a:lnTo>
                    <a:pt x="9876" y="20576"/>
                  </a:lnTo>
                  <a:lnTo>
                    <a:pt x="9876" y="21071"/>
                  </a:lnTo>
                  <a:close/>
                  <a:moveTo>
                    <a:pt x="9876" y="20543"/>
                  </a:moveTo>
                  <a:lnTo>
                    <a:pt x="8754" y="20719"/>
                  </a:lnTo>
                  <a:lnTo>
                    <a:pt x="8864" y="20026"/>
                  </a:lnTo>
                  <a:lnTo>
                    <a:pt x="9876" y="19608"/>
                  </a:lnTo>
                  <a:lnTo>
                    <a:pt x="9876" y="20543"/>
                  </a:lnTo>
                  <a:close/>
                  <a:moveTo>
                    <a:pt x="9876" y="19586"/>
                  </a:moveTo>
                  <a:lnTo>
                    <a:pt x="8864" y="19993"/>
                  </a:lnTo>
                  <a:lnTo>
                    <a:pt x="9106" y="18508"/>
                  </a:lnTo>
                  <a:lnTo>
                    <a:pt x="9876" y="18508"/>
                  </a:lnTo>
                  <a:close/>
                  <a:moveTo>
                    <a:pt x="9876" y="18475"/>
                  </a:moveTo>
                  <a:lnTo>
                    <a:pt x="9106" y="18475"/>
                  </a:lnTo>
                  <a:lnTo>
                    <a:pt x="8941" y="16925"/>
                  </a:lnTo>
                  <a:lnTo>
                    <a:pt x="9876" y="16716"/>
                  </a:lnTo>
                  <a:close/>
                  <a:moveTo>
                    <a:pt x="9876" y="16683"/>
                  </a:moveTo>
                  <a:lnTo>
                    <a:pt x="8941" y="16903"/>
                  </a:lnTo>
                  <a:lnTo>
                    <a:pt x="8996" y="15946"/>
                  </a:lnTo>
                  <a:lnTo>
                    <a:pt x="9876" y="15715"/>
                  </a:lnTo>
                  <a:lnTo>
                    <a:pt x="9876" y="16683"/>
                  </a:lnTo>
                  <a:close/>
                  <a:moveTo>
                    <a:pt x="9876" y="15682"/>
                  </a:moveTo>
                  <a:lnTo>
                    <a:pt x="8996" y="15913"/>
                  </a:lnTo>
                  <a:lnTo>
                    <a:pt x="9106" y="14780"/>
                  </a:lnTo>
                  <a:lnTo>
                    <a:pt x="9876" y="14231"/>
                  </a:lnTo>
                  <a:close/>
                  <a:moveTo>
                    <a:pt x="9876" y="14198"/>
                  </a:moveTo>
                  <a:lnTo>
                    <a:pt x="9106" y="14747"/>
                  </a:lnTo>
                  <a:lnTo>
                    <a:pt x="8622" y="13208"/>
                  </a:lnTo>
                  <a:lnTo>
                    <a:pt x="9876" y="12856"/>
                  </a:lnTo>
                  <a:lnTo>
                    <a:pt x="9876" y="14198"/>
                  </a:lnTo>
                  <a:close/>
                  <a:moveTo>
                    <a:pt x="9876" y="12823"/>
                  </a:moveTo>
                  <a:lnTo>
                    <a:pt x="8611" y="13186"/>
                  </a:lnTo>
                  <a:lnTo>
                    <a:pt x="8369" y="12405"/>
                  </a:lnTo>
                  <a:lnTo>
                    <a:pt x="9876" y="12251"/>
                  </a:lnTo>
                  <a:close/>
                  <a:moveTo>
                    <a:pt x="9876" y="12218"/>
                  </a:moveTo>
                  <a:lnTo>
                    <a:pt x="8369" y="12372"/>
                  </a:lnTo>
                  <a:lnTo>
                    <a:pt x="9106" y="9887"/>
                  </a:lnTo>
                  <a:lnTo>
                    <a:pt x="9876" y="9601"/>
                  </a:lnTo>
                  <a:lnTo>
                    <a:pt x="9876" y="12218"/>
                  </a:lnTo>
                  <a:close/>
                  <a:moveTo>
                    <a:pt x="9876" y="9568"/>
                  </a:moveTo>
                  <a:lnTo>
                    <a:pt x="9106" y="9854"/>
                  </a:lnTo>
                  <a:lnTo>
                    <a:pt x="9040" y="7665"/>
                  </a:lnTo>
                  <a:lnTo>
                    <a:pt x="9876" y="7643"/>
                  </a:lnTo>
                  <a:lnTo>
                    <a:pt x="9876" y="9568"/>
                  </a:lnTo>
                  <a:close/>
                  <a:moveTo>
                    <a:pt x="9876" y="7610"/>
                  </a:moveTo>
                  <a:lnTo>
                    <a:pt x="9040" y="7643"/>
                  </a:lnTo>
                  <a:lnTo>
                    <a:pt x="8974" y="5444"/>
                  </a:lnTo>
                  <a:lnTo>
                    <a:pt x="9876" y="5378"/>
                  </a:lnTo>
                  <a:close/>
                  <a:moveTo>
                    <a:pt x="9876" y="5356"/>
                  </a:moveTo>
                  <a:lnTo>
                    <a:pt x="8974" y="5411"/>
                  </a:lnTo>
                  <a:lnTo>
                    <a:pt x="8875" y="1914"/>
                  </a:lnTo>
                  <a:lnTo>
                    <a:pt x="9876" y="1881"/>
                  </a:lnTo>
                  <a:lnTo>
                    <a:pt x="9876" y="5356"/>
                  </a:lnTo>
                  <a:close/>
                  <a:moveTo>
                    <a:pt x="9876" y="1848"/>
                  </a:moveTo>
                  <a:lnTo>
                    <a:pt x="8875" y="1892"/>
                  </a:lnTo>
                  <a:lnTo>
                    <a:pt x="8820" y="44"/>
                  </a:lnTo>
                  <a:lnTo>
                    <a:pt x="9876" y="22"/>
                  </a:lnTo>
                  <a:lnTo>
                    <a:pt x="9876" y="1848"/>
                  </a:lnTo>
                  <a:close/>
                  <a:moveTo>
                    <a:pt x="19751" y="12504"/>
                  </a:moveTo>
                  <a:lnTo>
                    <a:pt x="19092" y="11954"/>
                  </a:lnTo>
                  <a:lnTo>
                    <a:pt x="19224" y="10415"/>
                  </a:lnTo>
                  <a:cubicBezTo>
                    <a:pt x="19410" y="10568"/>
                    <a:pt x="19685" y="10810"/>
                    <a:pt x="19696" y="10843"/>
                  </a:cubicBezTo>
                  <a:cubicBezTo>
                    <a:pt x="19707" y="10843"/>
                    <a:pt x="19707" y="10854"/>
                    <a:pt x="19707" y="10854"/>
                  </a:cubicBezTo>
                  <a:close/>
                  <a:moveTo>
                    <a:pt x="18355" y="9678"/>
                  </a:moveTo>
                  <a:lnTo>
                    <a:pt x="17211" y="8952"/>
                  </a:lnTo>
                  <a:lnTo>
                    <a:pt x="17299" y="7038"/>
                  </a:lnTo>
                  <a:lnTo>
                    <a:pt x="18454" y="7830"/>
                  </a:lnTo>
                  <a:lnTo>
                    <a:pt x="18355" y="9678"/>
                  </a:lnTo>
                  <a:close/>
                  <a:moveTo>
                    <a:pt x="18487" y="7863"/>
                  </a:moveTo>
                  <a:lnTo>
                    <a:pt x="19202" y="8512"/>
                  </a:lnTo>
                  <a:lnTo>
                    <a:pt x="19202" y="10349"/>
                  </a:lnTo>
                  <a:lnTo>
                    <a:pt x="18388" y="9700"/>
                  </a:lnTo>
                  <a:close/>
                  <a:moveTo>
                    <a:pt x="12361" y="26569"/>
                  </a:moveTo>
                  <a:lnTo>
                    <a:pt x="12262" y="26052"/>
                  </a:lnTo>
                  <a:lnTo>
                    <a:pt x="13527" y="26074"/>
                  </a:lnTo>
                  <a:lnTo>
                    <a:pt x="12361" y="26569"/>
                  </a:lnTo>
                  <a:close/>
                  <a:moveTo>
                    <a:pt x="13516" y="26107"/>
                  </a:moveTo>
                  <a:lnTo>
                    <a:pt x="12196" y="27273"/>
                  </a:lnTo>
                  <a:lnTo>
                    <a:pt x="12361" y="26602"/>
                  </a:lnTo>
                  <a:close/>
                  <a:moveTo>
                    <a:pt x="12251" y="26019"/>
                  </a:moveTo>
                  <a:lnTo>
                    <a:pt x="11668" y="25327"/>
                  </a:lnTo>
                  <a:lnTo>
                    <a:pt x="12471" y="25689"/>
                  </a:lnTo>
                  <a:lnTo>
                    <a:pt x="13494" y="26041"/>
                  </a:lnTo>
                  <a:close/>
                  <a:moveTo>
                    <a:pt x="12471" y="25656"/>
                  </a:moveTo>
                  <a:lnTo>
                    <a:pt x="11625" y="25283"/>
                  </a:lnTo>
                  <a:lnTo>
                    <a:pt x="11559" y="23732"/>
                  </a:lnTo>
                  <a:lnTo>
                    <a:pt x="12405" y="24172"/>
                  </a:lnTo>
                  <a:lnTo>
                    <a:pt x="13340" y="24579"/>
                  </a:lnTo>
                  <a:lnTo>
                    <a:pt x="13571" y="26041"/>
                  </a:lnTo>
                  <a:lnTo>
                    <a:pt x="12471" y="25656"/>
                  </a:lnTo>
                  <a:close/>
                  <a:moveTo>
                    <a:pt x="16584" y="14417"/>
                  </a:moveTo>
                  <a:lnTo>
                    <a:pt x="17717" y="14758"/>
                  </a:lnTo>
                  <a:lnTo>
                    <a:pt x="17464" y="15033"/>
                  </a:lnTo>
                  <a:close/>
                  <a:moveTo>
                    <a:pt x="17618" y="15550"/>
                  </a:moveTo>
                  <a:lnTo>
                    <a:pt x="17156" y="15616"/>
                  </a:lnTo>
                  <a:lnTo>
                    <a:pt x="17167" y="15275"/>
                  </a:lnTo>
                  <a:lnTo>
                    <a:pt x="17453" y="15077"/>
                  </a:lnTo>
                  <a:close/>
                  <a:moveTo>
                    <a:pt x="17442" y="15055"/>
                  </a:moveTo>
                  <a:lnTo>
                    <a:pt x="17145" y="15242"/>
                  </a:lnTo>
                  <a:lnTo>
                    <a:pt x="16397" y="14626"/>
                  </a:lnTo>
                  <a:lnTo>
                    <a:pt x="16518" y="14406"/>
                  </a:lnTo>
                  <a:lnTo>
                    <a:pt x="17442" y="15055"/>
                  </a:lnTo>
                  <a:close/>
                  <a:moveTo>
                    <a:pt x="15495" y="11756"/>
                  </a:moveTo>
                  <a:lnTo>
                    <a:pt x="15430" y="12845"/>
                  </a:lnTo>
                  <a:lnTo>
                    <a:pt x="14528" y="12911"/>
                  </a:lnTo>
                  <a:lnTo>
                    <a:pt x="14407" y="11877"/>
                  </a:lnTo>
                  <a:close/>
                  <a:moveTo>
                    <a:pt x="14407" y="11844"/>
                  </a:moveTo>
                  <a:lnTo>
                    <a:pt x="14253" y="10579"/>
                  </a:lnTo>
                  <a:lnTo>
                    <a:pt x="15572" y="10568"/>
                  </a:lnTo>
                  <a:lnTo>
                    <a:pt x="15495" y="11734"/>
                  </a:lnTo>
                  <a:close/>
                  <a:moveTo>
                    <a:pt x="12977" y="21764"/>
                  </a:moveTo>
                  <a:lnTo>
                    <a:pt x="12471" y="21434"/>
                  </a:lnTo>
                  <a:lnTo>
                    <a:pt x="13153" y="21071"/>
                  </a:lnTo>
                  <a:lnTo>
                    <a:pt x="13692" y="21643"/>
                  </a:lnTo>
                  <a:close/>
                  <a:moveTo>
                    <a:pt x="13714" y="21665"/>
                  </a:moveTo>
                  <a:lnTo>
                    <a:pt x="13901" y="22335"/>
                  </a:lnTo>
                  <a:lnTo>
                    <a:pt x="13021" y="21786"/>
                  </a:lnTo>
                  <a:close/>
                  <a:moveTo>
                    <a:pt x="12570" y="19135"/>
                  </a:moveTo>
                  <a:lnTo>
                    <a:pt x="11987" y="18838"/>
                  </a:lnTo>
                  <a:lnTo>
                    <a:pt x="11998" y="17618"/>
                  </a:lnTo>
                  <a:lnTo>
                    <a:pt x="12768" y="17915"/>
                  </a:lnTo>
                  <a:close/>
                  <a:moveTo>
                    <a:pt x="12790" y="17937"/>
                  </a:moveTo>
                  <a:lnTo>
                    <a:pt x="13791" y="18486"/>
                  </a:lnTo>
                  <a:lnTo>
                    <a:pt x="13318" y="19509"/>
                  </a:lnTo>
                  <a:lnTo>
                    <a:pt x="12603" y="19146"/>
                  </a:lnTo>
                  <a:lnTo>
                    <a:pt x="12790" y="17937"/>
                  </a:lnTo>
                  <a:close/>
                  <a:moveTo>
                    <a:pt x="12592" y="19179"/>
                  </a:moveTo>
                  <a:lnTo>
                    <a:pt x="13296" y="19531"/>
                  </a:lnTo>
                  <a:lnTo>
                    <a:pt x="12779" y="20642"/>
                  </a:lnTo>
                  <a:lnTo>
                    <a:pt x="12372" y="20499"/>
                  </a:lnTo>
                  <a:lnTo>
                    <a:pt x="12592" y="19179"/>
                  </a:lnTo>
                  <a:close/>
                  <a:moveTo>
                    <a:pt x="12779" y="20686"/>
                  </a:moveTo>
                  <a:lnTo>
                    <a:pt x="13131" y="21049"/>
                  </a:lnTo>
                  <a:lnTo>
                    <a:pt x="12460" y="21401"/>
                  </a:lnTo>
                  <a:lnTo>
                    <a:pt x="12438" y="21038"/>
                  </a:lnTo>
                  <a:close/>
                  <a:moveTo>
                    <a:pt x="12757" y="20664"/>
                  </a:moveTo>
                  <a:lnTo>
                    <a:pt x="12438" y="21005"/>
                  </a:lnTo>
                  <a:lnTo>
                    <a:pt x="12383" y="20532"/>
                  </a:lnTo>
                  <a:close/>
                  <a:moveTo>
                    <a:pt x="12449" y="21456"/>
                  </a:moveTo>
                  <a:lnTo>
                    <a:pt x="12933" y="21775"/>
                  </a:lnTo>
                  <a:lnTo>
                    <a:pt x="12251" y="21895"/>
                  </a:lnTo>
                  <a:close/>
                  <a:moveTo>
                    <a:pt x="12801" y="20653"/>
                  </a:moveTo>
                  <a:lnTo>
                    <a:pt x="13329" y="19542"/>
                  </a:lnTo>
                  <a:lnTo>
                    <a:pt x="14220" y="19993"/>
                  </a:lnTo>
                  <a:lnTo>
                    <a:pt x="13164" y="21038"/>
                  </a:lnTo>
                  <a:lnTo>
                    <a:pt x="12801" y="20664"/>
                  </a:lnTo>
                  <a:close/>
                  <a:moveTo>
                    <a:pt x="13340" y="19520"/>
                  </a:moveTo>
                  <a:lnTo>
                    <a:pt x="13824" y="18497"/>
                  </a:lnTo>
                  <a:lnTo>
                    <a:pt x="15034" y="19179"/>
                  </a:lnTo>
                  <a:lnTo>
                    <a:pt x="14242" y="19971"/>
                  </a:lnTo>
                  <a:close/>
                  <a:moveTo>
                    <a:pt x="12801" y="17904"/>
                  </a:moveTo>
                  <a:lnTo>
                    <a:pt x="12790" y="17486"/>
                  </a:lnTo>
                  <a:lnTo>
                    <a:pt x="13758" y="17948"/>
                  </a:lnTo>
                  <a:lnTo>
                    <a:pt x="13802" y="18453"/>
                  </a:lnTo>
                  <a:close/>
                  <a:moveTo>
                    <a:pt x="15331" y="14549"/>
                  </a:moveTo>
                  <a:lnTo>
                    <a:pt x="14693" y="14593"/>
                  </a:lnTo>
                  <a:lnTo>
                    <a:pt x="14682" y="14362"/>
                  </a:lnTo>
                  <a:lnTo>
                    <a:pt x="15419" y="14274"/>
                  </a:lnTo>
                  <a:lnTo>
                    <a:pt x="15342" y="14549"/>
                  </a:lnTo>
                  <a:close/>
                  <a:moveTo>
                    <a:pt x="15364" y="14582"/>
                  </a:moveTo>
                  <a:lnTo>
                    <a:pt x="16177" y="14923"/>
                  </a:lnTo>
                  <a:lnTo>
                    <a:pt x="16056" y="15110"/>
                  </a:lnTo>
                  <a:lnTo>
                    <a:pt x="15342" y="14824"/>
                  </a:lnTo>
                  <a:close/>
                  <a:moveTo>
                    <a:pt x="15331" y="14582"/>
                  </a:moveTo>
                  <a:lnTo>
                    <a:pt x="15309" y="14813"/>
                  </a:lnTo>
                  <a:lnTo>
                    <a:pt x="14693" y="14846"/>
                  </a:lnTo>
                  <a:lnTo>
                    <a:pt x="14693" y="14626"/>
                  </a:lnTo>
                  <a:lnTo>
                    <a:pt x="15331" y="14582"/>
                  </a:lnTo>
                  <a:close/>
                  <a:moveTo>
                    <a:pt x="14682" y="14879"/>
                  </a:moveTo>
                  <a:lnTo>
                    <a:pt x="15320" y="14846"/>
                  </a:lnTo>
                  <a:lnTo>
                    <a:pt x="16056" y="15143"/>
                  </a:lnTo>
                  <a:lnTo>
                    <a:pt x="16430" y="15517"/>
                  </a:lnTo>
                  <a:lnTo>
                    <a:pt x="15759" y="15979"/>
                  </a:lnTo>
                  <a:lnTo>
                    <a:pt x="14737" y="16210"/>
                  </a:lnTo>
                  <a:lnTo>
                    <a:pt x="13978" y="16232"/>
                  </a:lnTo>
                  <a:lnTo>
                    <a:pt x="13274" y="16100"/>
                  </a:lnTo>
                  <a:lnTo>
                    <a:pt x="12900" y="15814"/>
                  </a:lnTo>
                  <a:lnTo>
                    <a:pt x="13087" y="15374"/>
                  </a:lnTo>
                  <a:lnTo>
                    <a:pt x="13978" y="15011"/>
                  </a:lnTo>
                  <a:lnTo>
                    <a:pt x="14682" y="14868"/>
                  </a:lnTo>
                  <a:close/>
                  <a:moveTo>
                    <a:pt x="12768" y="15803"/>
                  </a:moveTo>
                  <a:lnTo>
                    <a:pt x="13010" y="15473"/>
                  </a:lnTo>
                  <a:lnTo>
                    <a:pt x="12867" y="15803"/>
                  </a:lnTo>
                  <a:lnTo>
                    <a:pt x="12768" y="15803"/>
                  </a:lnTo>
                  <a:close/>
                  <a:moveTo>
                    <a:pt x="12812" y="15836"/>
                  </a:moveTo>
                  <a:lnTo>
                    <a:pt x="12757" y="15869"/>
                  </a:lnTo>
                  <a:lnTo>
                    <a:pt x="12757" y="15836"/>
                  </a:lnTo>
                  <a:lnTo>
                    <a:pt x="12812" y="15836"/>
                  </a:lnTo>
                  <a:close/>
                  <a:moveTo>
                    <a:pt x="12735" y="15803"/>
                  </a:moveTo>
                  <a:lnTo>
                    <a:pt x="12581" y="15814"/>
                  </a:lnTo>
                  <a:lnTo>
                    <a:pt x="12570" y="15814"/>
                  </a:lnTo>
                  <a:lnTo>
                    <a:pt x="12977" y="15286"/>
                  </a:lnTo>
                  <a:lnTo>
                    <a:pt x="13054" y="15363"/>
                  </a:lnTo>
                  <a:lnTo>
                    <a:pt x="12735" y="15814"/>
                  </a:lnTo>
                  <a:close/>
                  <a:moveTo>
                    <a:pt x="12581" y="15836"/>
                  </a:moveTo>
                  <a:lnTo>
                    <a:pt x="12724" y="15836"/>
                  </a:lnTo>
                  <a:lnTo>
                    <a:pt x="12724" y="15880"/>
                  </a:lnTo>
                  <a:lnTo>
                    <a:pt x="12548" y="15968"/>
                  </a:lnTo>
                  <a:lnTo>
                    <a:pt x="12548" y="15847"/>
                  </a:lnTo>
                  <a:lnTo>
                    <a:pt x="12581" y="15847"/>
                  </a:lnTo>
                  <a:close/>
                  <a:moveTo>
                    <a:pt x="12889" y="16793"/>
                  </a:moveTo>
                  <a:lnTo>
                    <a:pt x="13736" y="17233"/>
                  </a:lnTo>
                  <a:lnTo>
                    <a:pt x="13725" y="17486"/>
                  </a:lnTo>
                  <a:lnTo>
                    <a:pt x="12834" y="17046"/>
                  </a:lnTo>
                  <a:close/>
                  <a:moveTo>
                    <a:pt x="12878" y="16738"/>
                  </a:moveTo>
                  <a:lnTo>
                    <a:pt x="12361" y="16166"/>
                  </a:lnTo>
                  <a:lnTo>
                    <a:pt x="12526" y="16012"/>
                  </a:lnTo>
                  <a:lnTo>
                    <a:pt x="12977" y="16507"/>
                  </a:lnTo>
                  <a:close/>
                  <a:moveTo>
                    <a:pt x="12900" y="16760"/>
                  </a:moveTo>
                  <a:lnTo>
                    <a:pt x="13010" y="16518"/>
                  </a:lnTo>
                  <a:lnTo>
                    <a:pt x="13758" y="16826"/>
                  </a:lnTo>
                  <a:lnTo>
                    <a:pt x="13736" y="17200"/>
                  </a:lnTo>
                  <a:lnTo>
                    <a:pt x="12900" y="16760"/>
                  </a:lnTo>
                  <a:close/>
                  <a:moveTo>
                    <a:pt x="12999" y="16474"/>
                  </a:moveTo>
                  <a:lnTo>
                    <a:pt x="12559" y="15990"/>
                  </a:lnTo>
                  <a:lnTo>
                    <a:pt x="12735" y="15902"/>
                  </a:lnTo>
                  <a:lnTo>
                    <a:pt x="13120" y="16298"/>
                  </a:lnTo>
                  <a:lnTo>
                    <a:pt x="12999" y="16474"/>
                  </a:lnTo>
                  <a:close/>
                  <a:moveTo>
                    <a:pt x="12757" y="15891"/>
                  </a:moveTo>
                  <a:lnTo>
                    <a:pt x="12878" y="15836"/>
                  </a:lnTo>
                  <a:lnTo>
                    <a:pt x="13252" y="16122"/>
                  </a:lnTo>
                  <a:lnTo>
                    <a:pt x="13142" y="16276"/>
                  </a:lnTo>
                  <a:lnTo>
                    <a:pt x="12757" y="15891"/>
                  </a:lnTo>
                  <a:close/>
                  <a:moveTo>
                    <a:pt x="13274" y="16133"/>
                  </a:moveTo>
                  <a:lnTo>
                    <a:pt x="13956" y="16265"/>
                  </a:lnTo>
                  <a:lnTo>
                    <a:pt x="13835" y="16474"/>
                  </a:lnTo>
                  <a:lnTo>
                    <a:pt x="13164" y="16287"/>
                  </a:lnTo>
                  <a:lnTo>
                    <a:pt x="13274" y="16133"/>
                  </a:lnTo>
                  <a:close/>
                  <a:moveTo>
                    <a:pt x="13989" y="16265"/>
                  </a:moveTo>
                  <a:lnTo>
                    <a:pt x="14726" y="16232"/>
                  </a:lnTo>
                  <a:lnTo>
                    <a:pt x="14770" y="16507"/>
                  </a:lnTo>
                  <a:lnTo>
                    <a:pt x="13868" y="16474"/>
                  </a:lnTo>
                  <a:close/>
                  <a:moveTo>
                    <a:pt x="14748" y="16232"/>
                  </a:moveTo>
                  <a:lnTo>
                    <a:pt x="15759" y="16012"/>
                  </a:lnTo>
                  <a:lnTo>
                    <a:pt x="15979" y="16243"/>
                  </a:lnTo>
                  <a:lnTo>
                    <a:pt x="14803" y="16507"/>
                  </a:lnTo>
                  <a:close/>
                  <a:moveTo>
                    <a:pt x="14671" y="14846"/>
                  </a:moveTo>
                  <a:lnTo>
                    <a:pt x="13989" y="14978"/>
                  </a:lnTo>
                  <a:lnTo>
                    <a:pt x="13934" y="14824"/>
                  </a:lnTo>
                  <a:lnTo>
                    <a:pt x="13934" y="14813"/>
                  </a:lnTo>
                  <a:lnTo>
                    <a:pt x="14671" y="14626"/>
                  </a:lnTo>
                  <a:lnTo>
                    <a:pt x="14671" y="14846"/>
                  </a:lnTo>
                  <a:close/>
                  <a:moveTo>
                    <a:pt x="13956" y="14989"/>
                  </a:moveTo>
                  <a:lnTo>
                    <a:pt x="13087" y="15341"/>
                  </a:lnTo>
                  <a:lnTo>
                    <a:pt x="12999" y="15264"/>
                  </a:lnTo>
                  <a:lnTo>
                    <a:pt x="13901" y="14824"/>
                  </a:lnTo>
                  <a:lnTo>
                    <a:pt x="13901" y="14835"/>
                  </a:lnTo>
                  <a:lnTo>
                    <a:pt x="13956" y="14989"/>
                  </a:lnTo>
                  <a:close/>
                  <a:moveTo>
                    <a:pt x="12977" y="15242"/>
                  </a:moveTo>
                  <a:lnTo>
                    <a:pt x="12834" y="15132"/>
                  </a:lnTo>
                  <a:lnTo>
                    <a:pt x="13813" y="14615"/>
                  </a:lnTo>
                  <a:lnTo>
                    <a:pt x="13890" y="14802"/>
                  </a:lnTo>
                  <a:lnTo>
                    <a:pt x="12977" y="15242"/>
                  </a:lnTo>
                  <a:close/>
                  <a:moveTo>
                    <a:pt x="12955" y="15264"/>
                  </a:moveTo>
                  <a:lnTo>
                    <a:pt x="12526" y="15814"/>
                  </a:lnTo>
                  <a:lnTo>
                    <a:pt x="12339" y="15814"/>
                  </a:lnTo>
                  <a:lnTo>
                    <a:pt x="12812" y="15154"/>
                  </a:lnTo>
                  <a:close/>
                  <a:moveTo>
                    <a:pt x="12526" y="15836"/>
                  </a:moveTo>
                  <a:lnTo>
                    <a:pt x="12515" y="15979"/>
                  </a:lnTo>
                  <a:lnTo>
                    <a:pt x="12350" y="16133"/>
                  </a:lnTo>
                  <a:lnTo>
                    <a:pt x="12328" y="15836"/>
                  </a:lnTo>
                  <a:lnTo>
                    <a:pt x="12526" y="15836"/>
                  </a:lnTo>
                  <a:close/>
                  <a:moveTo>
                    <a:pt x="12339" y="16177"/>
                  </a:moveTo>
                  <a:lnTo>
                    <a:pt x="12867" y="16771"/>
                  </a:lnTo>
                  <a:lnTo>
                    <a:pt x="12812" y="17024"/>
                  </a:lnTo>
                  <a:lnTo>
                    <a:pt x="12174" y="16320"/>
                  </a:lnTo>
                  <a:close/>
                  <a:moveTo>
                    <a:pt x="12834" y="17079"/>
                  </a:moveTo>
                  <a:lnTo>
                    <a:pt x="13736" y="17519"/>
                  </a:lnTo>
                  <a:lnTo>
                    <a:pt x="13758" y="17915"/>
                  </a:lnTo>
                  <a:lnTo>
                    <a:pt x="12790" y="17453"/>
                  </a:lnTo>
                  <a:lnTo>
                    <a:pt x="12834" y="17079"/>
                  </a:lnTo>
                  <a:close/>
                  <a:moveTo>
                    <a:pt x="13021" y="16496"/>
                  </a:moveTo>
                  <a:lnTo>
                    <a:pt x="13153" y="16309"/>
                  </a:lnTo>
                  <a:lnTo>
                    <a:pt x="13835" y="16496"/>
                  </a:lnTo>
                  <a:lnTo>
                    <a:pt x="13769" y="16793"/>
                  </a:lnTo>
                  <a:lnTo>
                    <a:pt x="13021" y="16496"/>
                  </a:lnTo>
                  <a:close/>
                  <a:moveTo>
                    <a:pt x="13769" y="17244"/>
                  </a:moveTo>
                  <a:lnTo>
                    <a:pt x="13769" y="17244"/>
                  </a:lnTo>
                  <a:cubicBezTo>
                    <a:pt x="13769" y="17244"/>
                    <a:pt x="13769" y="17244"/>
                    <a:pt x="13780" y="17244"/>
                  </a:cubicBezTo>
                  <a:lnTo>
                    <a:pt x="14803" y="17442"/>
                  </a:lnTo>
                  <a:lnTo>
                    <a:pt x="14858" y="17827"/>
                  </a:lnTo>
                  <a:lnTo>
                    <a:pt x="13758" y="17497"/>
                  </a:lnTo>
                  <a:close/>
                  <a:moveTo>
                    <a:pt x="13780" y="17222"/>
                  </a:moveTo>
                  <a:lnTo>
                    <a:pt x="13769" y="17211"/>
                  </a:lnTo>
                  <a:lnTo>
                    <a:pt x="13791" y="16837"/>
                  </a:lnTo>
                  <a:lnTo>
                    <a:pt x="14726" y="16958"/>
                  </a:lnTo>
                  <a:lnTo>
                    <a:pt x="14792" y="17409"/>
                  </a:lnTo>
                  <a:close/>
                  <a:moveTo>
                    <a:pt x="13791" y="16804"/>
                  </a:moveTo>
                  <a:lnTo>
                    <a:pt x="13857" y="16507"/>
                  </a:lnTo>
                  <a:lnTo>
                    <a:pt x="14781" y="16540"/>
                  </a:lnTo>
                  <a:lnTo>
                    <a:pt x="14726" y="16936"/>
                  </a:lnTo>
                  <a:lnTo>
                    <a:pt x="13791" y="16804"/>
                  </a:lnTo>
                  <a:close/>
                  <a:moveTo>
                    <a:pt x="14803" y="16540"/>
                  </a:moveTo>
                  <a:lnTo>
                    <a:pt x="15990" y="16276"/>
                  </a:lnTo>
                  <a:lnTo>
                    <a:pt x="15935" y="16727"/>
                  </a:lnTo>
                  <a:lnTo>
                    <a:pt x="14748" y="16936"/>
                  </a:lnTo>
                  <a:close/>
                  <a:moveTo>
                    <a:pt x="15792" y="15990"/>
                  </a:moveTo>
                  <a:lnTo>
                    <a:pt x="16452" y="15539"/>
                  </a:lnTo>
                  <a:lnTo>
                    <a:pt x="16760" y="15649"/>
                  </a:lnTo>
                  <a:lnTo>
                    <a:pt x="16012" y="16232"/>
                  </a:lnTo>
                  <a:close/>
                  <a:moveTo>
                    <a:pt x="16485" y="15517"/>
                  </a:moveTo>
                  <a:lnTo>
                    <a:pt x="16771" y="15363"/>
                  </a:lnTo>
                  <a:lnTo>
                    <a:pt x="16771" y="15616"/>
                  </a:lnTo>
                  <a:close/>
                  <a:moveTo>
                    <a:pt x="16452" y="15506"/>
                  </a:moveTo>
                  <a:lnTo>
                    <a:pt x="16078" y="15121"/>
                  </a:lnTo>
                  <a:lnTo>
                    <a:pt x="16210" y="14934"/>
                  </a:lnTo>
                  <a:lnTo>
                    <a:pt x="16760" y="15341"/>
                  </a:lnTo>
                  <a:close/>
                  <a:moveTo>
                    <a:pt x="16199" y="14901"/>
                  </a:moveTo>
                  <a:lnTo>
                    <a:pt x="15364" y="14549"/>
                  </a:lnTo>
                  <a:lnTo>
                    <a:pt x="15441" y="14274"/>
                  </a:lnTo>
                  <a:lnTo>
                    <a:pt x="16364" y="14637"/>
                  </a:lnTo>
                  <a:close/>
                  <a:moveTo>
                    <a:pt x="15430" y="14242"/>
                  </a:moveTo>
                  <a:lnTo>
                    <a:pt x="14682" y="14329"/>
                  </a:lnTo>
                  <a:lnTo>
                    <a:pt x="14660" y="14099"/>
                  </a:lnTo>
                  <a:lnTo>
                    <a:pt x="15517" y="14000"/>
                  </a:lnTo>
                  <a:close/>
                  <a:moveTo>
                    <a:pt x="14671" y="14593"/>
                  </a:moveTo>
                  <a:lnTo>
                    <a:pt x="13912" y="14791"/>
                  </a:lnTo>
                  <a:lnTo>
                    <a:pt x="13846" y="14604"/>
                  </a:lnTo>
                  <a:lnTo>
                    <a:pt x="14649" y="14362"/>
                  </a:lnTo>
                  <a:close/>
                  <a:moveTo>
                    <a:pt x="13835" y="14571"/>
                  </a:moveTo>
                  <a:lnTo>
                    <a:pt x="13736" y="14406"/>
                  </a:lnTo>
                  <a:lnTo>
                    <a:pt x="14638" y="14110"/>
                  </a:lnTo>
                  <a:lnTo>
                    <a:pt x="14649" y="14340"/>
                  </a:lnTo>
                  <a:lnTo>
                    <a:pt x="13835" y="14582"/>
                  </a:lnTo>
                  <a:close/>
                  <a:moveTo>
                    <a:pt x="13725" y="14384"/>
                  </a:moveTo>
                  <a:lnTo>
                    <a:pt x="13736" y="13670"/>
                  </a:lnTo>
                  <a:lnTo>
                    <a:pt x="14561" y="13439"/>
                  </a:lnTo>
                  <a:lnTo>
                    <a:pt x="14638" y="14077"/>
                  </a:lnTo>
                  <a:close/>
                  <a:moveTo>
                    <a:pt x="13802" y="14582"/>
                  </a:moveTo>
                  <a:lnTo>
                    <a:pt x="12801" y="15110"/>
                  </a:lnTo>
                  <a:lnTo>
                    <a:pt x="12614" y="15055"/>
                  </a:lnTo>
                  <a:lnTo>
                    <a:pt x="13703" y="14417"/>
                  </a:lnTo>
                  <a:lnTo>
                    <a:pt x="13802" y="14582"/>
                  </a:lnTo>
                  <a:close/>
                  <a:moveTo>
                    <a:pt x="12779" y="15132"/>
                  </a:moveTo>
                  <a:lnTo>
                    <a:pt x="12295" y="15803"/>
                  </a:lnTo>
                  <a:lnTo>
                    <a:pt x="12075" y="15803"/>
                  </a:lnTo>
                  <a:lnTo>
                    <a:pt x="12592" y="15077"/>
                  </a:lnTo>
                  <a:lnTo>
                    <a:pt x="12779" y="15132"/>
                  </a:lnTo>
                  <a:close/>
                  <a:moveTo>
                    <a:pt x="12295" y="15836"/>
                  </a:moveTo>
                  <a:lnTo>
                    <a:pt x="12328" y="16155"/>
                  </a:lnTo>
                  <a:lnTo>
                    <a:pt x="12163" y="16298"/>
                  </a:lnTo>
                  <a:lnTo>
                    <a:pt x="12064" y="15836"/>
                  </a:lnTo>
                  <a:lnTo>
                    <a:pt x="12295" y="15836"/>
                  </a:lnTo>
                  <a:close/>
                  <a:moveTo>
                    <a:pt x="12812" y="17057"/>
                  </a:moveTo>
                  <a:lnTo>
                    <a:pt x="12768" y="17431"/>
                  </a:lnTo>
                  <a:lnTo>
                    <a:pt x="11932" y="16540"/>
                  </a:lnTo>
                  <a:lnTo>
                    <a:pt x="12152" y="16342"/>
                  </a:lnTo>
                  <a:close/>
                  <a:moveTo>
                    <a:pt x="13758" y="17530"/>
                  </a:moveTo>
                  <a:lnTo>
                    <a:pt x="14858" y="17860"/>
                  </a:lnTo>
                  <a:lnTo>
                    <a:pt x="14924" y="18376"/>
                  </a:lnTo>
                  <a:lnTo>
                    <a:pt x="13791" y="17926"/>
                  </a:lnTo>
                  <a:close/>
                  <a:moveTo>
                    <a:pt x="14825" y="17442"/>
                  </a:moveTo>
                  <a:lnTo>
                    <a:pt x="16166" y="17288"/>
                  </a:lnTo>
                  <a:lnTo>
                    <a:pt x="16419" y="17640"/>
                  </a:lnTo>
                  <a:lnTo>
                    <a:pt x="14880" y="17838"/>
                  </a:lnTo>
                  <a:close/>
                  <a:moveTo>
                    <a:pt x="14825" y="17420"/>
                  </a:moveTo>
                  <a:lnTo>
                    <a:pt x="14748" y="16958"/>
                  </a:lnTo>
                  <a:lnTo>
                    <a:pt x="15946" y="16760"/>
                  </a:lnTo>
                  <a:lnTo>
                    <a:pt x="16155" y="17266"/>
                  </a:lnTo>
                  <a:close/>
                  <a:moveTo>
                    <a:pt x="16012" y="16265"/>
                  </a:moveTo>
                  <a:lnTo>
                    <a:pt x="16782" y="15671"/>
                  </a:lnTo>
                  <a:lnTo>
                    <a:pt x="16848" y="15869"/>
                  </a:lnTo>
                  <a:lnTo>
                    <a:pt x="15968" y="16716"/>
                  </a:lnTo>
                  <a:close/>
                  <a:moveTo>
                    <a:pt x="16221" y="14912"/>
                  </a:moveTo>
                  <a:lnTo>
                    <a:pt x="16386" y="14659"/>
                  </a:lnTo>
                  <a:lnTo>
                    <a:pt x="17112" y="15253"/>
                  </a:lnTo>
                  <a:lnTo>
                    <a:pt x="16793" y="15330"/>
                  </a:lnTo>
                  <a:lnTo>
                    <a:pt x="16221" y="14912"/>
                  </a:lnTo>
                  <a:close/>
                  <a:moveTo>
                    <a:pt x="16375" y="14615"/>
                  </a:moveTo>
                  <a:lnTo>
                    <a:pt x="15452" y="14253"/>
                  </a:lnTo>
                  <a:lnTo>
                    <a:pt x="15539" y="14011"/>
                  </a:lnTo>
                  <a:lnTo>
                    <a:pt x="16386" y="14351"/>
                  </a:lnTo>
                  <a:lnTo>
                    <a:pt x="16485" y="14384"/>
                  </a:lnTo>
                  <a:close/>
                  <a:moveTo>
                    <a:pt x="14660" y="14066"/>
                  </a:moveTo>
                  <a:lnTo>
                    <a:pt x="14594" y="13439"/>
                  </a:lnTo>
                  <a:lnTo>
                    <a:pt x="15397" y="13307"/>
                  </a:lnTo>
                  <a:lnTo>
                    <a:pt x="15517" y="13978"/>
                  </a:lnTo>
                  <a:close/>
                  <a:moveTo>
                    <a:pt x="15397" y="13285"/>
                  </a:moveTo>
                  <a:lnTo>
                    <a:pt x="14583" y="13406"/>
                  </a:lnTo>
                  <a:lnTo>
                    <a:pt x="14528" y="12933"/>
                  </a:lnTo>
                  <a:lnTo>
                    <a:pt x="15419" y="12878"/>
                  </a:lnTo>
                  <a:lnTo>
                    <a:pt x="15397" y="13285"/>
                  </a:lnTo>
                  <a:close/>
                  <a:moveTo>
                    <a:pt x="14561" y="13417"/>
                  </a:moveTo>
                  <a:lnTo>
                    <a:pt x="13725" y="13637"/>
                  </a:lnTo>
                  <a:lnTo>
                    <a:pt x="13593" y="13186"/>
                  </a:lnTo>
                  <a:lnTo>
                    <a:pt x="14506" y="12944"/>
                  </a:lnTo>
                  <a:close/>
                  <a:moveTo>
                    <a:pt x="13692" y="14395"/>
                  </a:moveTo>
                  <a:lnTo>
                    <a:pt x="12581" y="15044"/>
                  </a:lnTo>
                  <a:lnTo>
                    <a:pt x="12284" y="14978"/>
                  </a:lnTo>
                  <a:lnTo>
                    <a:pt x="13703" y="13692"/>
                  </a:lnTo>
                  <a:close/>
                  <a:moveTo>
                    <a:pt x="12559" y="15066"/>
                  </a:moveTo>
                  <a:lnTo>
                    <a:pt x="12031" y="15814"/>
                  </a:lnTo>
                  <a:lnTo>
                    <a:pt x="11723" y="15814"/>
                  </a:lnTo>
                  <a:lnTo>
                    <a:pt x="12251" y="15000"/>
                  </a:lnTo>
                  <a:close/>
                  <a:moveTo>
                    <a:pt x="12031" y="15836"/>
                  </a:moveTo>
                  <a:lnTo>
                    <a:pt x="12141" y="16320"/>
                  </a:lnTo>
                  <a:lnTo>
                    <a:pt x="11921" y="16518"/>
                  </a:lnTo>
                  <a:lnTo>
                    <a:pt x="11712" y="15847"/>
                  </a:lnTo>
                  <a:lnTo>
                    <a:pt x="12031" y="15836"/>
                  </a:lnTo>
                  <a:close/>
                  <a:moveTo>
                    <a:pt x="12757" y="17475"/>
                  </a:moveTo>
                  <a:lnTo>
                    <a:pt x="12768" y="17882"/>
                  </a:lnTo>
                  <a:lnTo>
                    <a:pt x="11998" y="17585"/>
                  </a:lnTo>
                  <a:lnTo>
                    <a:pt x="11921" y="16584"/>
                  </a:lnTo>
                  <a:close/>
                  <a:moveTo>
                    <a:pt x="11976" y="18871"/>
                  </a:moveTo>
                  <a:lnTo>
                    <a:pt x="12559" y="19157"/>
                  </a:lnTo>
                  <a:lnTo>
                    <a:pt x="12350" y="20477"/>
                  </a:lnTo>
                  <a:lnTo>
                    <a:pt x="11998" y="20015"/>
                  </a:lnTo>
                  <a:lnTo>
                    <a:pt x="11976" y="19069"/>
                  </a:lnTo>
                  <a:close/>
                  <a:moveTo>
                    <a:pt x="12350" y="20510"/>
                  </a:moveTo>
                  <a:lnTo>
                    <a:pt x="12405" y="21005"/>
                  </a:lnTo>
                  <a:lnTo>
                    <a:pt x="12163" y="20807"/>
                  </a:lnTo>
                  <a:lnTo>
                    <a:pt x="12020" y="20081"/>
                  </a:lnTo>
                  <a:lnTo>
                    <a:pt x="12350" y="20510"/>
                  </a:lnTo>
                  <a:close/>
                  <a:moveTo>
                    <a:pt x="12416" y="21038"/>
                  </a:moveTo>
                  <a:lnTo>
                    <a:pt x="12427" y="21412"/>
                  </a:lnTo>
                  <a:lnTo>
                    <a:pt x="12064" y="21412"/>
                  </a:lnTo>
                  <a:lnTo>
                    <a:pt x="12163" y="20851"/>
                  </a:lnTo>
                  <a:lnTo>
                    <a:pt x="12416" y="21049"/>
                  </a:lnTo>
                  <a:close/>
                  <a:moveTo>
                    <a:pt x="12416" y="21445"/>
                  </a:moveTo>
                  <a:lnTo>
                    <a:pt x="12207" y="21895"/>
                  </a:lnTo>
                  <a:lnTo>
                    <a:pt x="11438" y="22313"/>
                  </a:lnTo>
                  <a:lnTo>
                    <a:pt x="11833" y="21852"/>
                  </a:lnTo>
                  <a:lnTo>
                    <a:pt x="12053" y="21445"/>
                  </a:lnTo>
                  <a:close/>
                  <a:moveTo>
                    <a:pt x="12229" y="21928"/>
                  </a:moveTo>
                  <a:lnTo>
                    <a:pt x="12966" y="21797"/>
                  </a:lnTo>
                  <a:lnTo>
                    <a:pt x="13252" y="23182"/>
                  </a:lnTo>
                  <a:lnTo>
                    <a:pt x="12394" y="22885"/>
                  </a:lnTo>
                  <a:lnTo>
                    <a:pt x="11471" y="22588"/>
                  </a:lnTo>
                  <a:lnTo>
                    <a:pt x="12229" y="21928"/>
                  </a:lnTo>
                  <a:close/>
                  <a:moveTo>
                    <a:pt x="12999" y="21808"/>
                  </a:moveTo>
                  <a:lnTo>
                    <a:pt x="13912" y="22368"/>
                  </a:lnTo>
                  <a:lnTo>
                    <a:pt x="14220" y="23435"/>
                  </a:lnTo>
                  <a:lnTo>
                    <a:pt x="13274" y="23193"/>
                  </a:lnTo>
                  <a:close/>
                  <a:moveTo>
                    <a:pt x="14231" y="23468"/>
                  </a:moveTo>
                  <a:lnTo>
                    <a:pt x="14264" y="24887"/>
                  </a:lnTo>
                  <a:lnTo>
                    <a:pt x="13362" y="24557"/>
                  </a:lnTo>
                  <a:lnTo>
                    <a:pt x="13285" y="23226"/>
                  </a:lnTo>
                  <a:close/>
                  <a:moveTo>
                    <a:pt x="14253" y="23468"/>
                  </a:moveTo>
                  <a:lnTo>
                    <a:pt x="15419" y="23138"/>
                  </a:lnTo>
                  <a:lnTo>
                    <a:pt x="15276" y="24799"/>
                  </a:lnTo>
                  <a:lnTo>
                    <a:pt x="14297" y="24898"/>
                  </a:lnTo>
                  <a:lnTo>
                    <a:pt x="14253" y="23468"/>
                  </a:lnTo>
                  <a:close/>
                  <a:moveTo>
                    <a:pt x="14253" y="23446"/>
                  </a:moveTo>
                  <a:lnTo>
                    <a:pt x="13945" y="22368"/>
                  </a:lnTo>
                  <a:lnTo>
                    <a:pt x="15419" y="22016"/>
                  </a:lnTo>
                  <a:lnTo>
                    <a:pt x="15419" y="23105"/>
                  </a:lnTo>
                  <a:lnTo>
                    <a:pt x="14253" y="23446"/>
                  </a:lnTo>
                  <a:close/>
                  <a:moveTo>
                    <a:pt x="13934" y="22346"/>
                  </a:moveTo>
                  <a:lnTo>
                    <a:pt x="13736" y="21665"/>
                  </a:lnTo>
                  <a:lnTo>
                    <a:pt x="15419" y="20939"/>
                  </a:lnTo>
                  <a:lnTo>
                    <a:pt x="15419" y="21994"/>
                  </a:lnTo>
                  <a:close/>
                  <a:moveTo>
                    <a:pt x="13725" y="21632"/>
                  </a:moveTo>
                  <a:lnTo>
                    <a:pt x="13175" y="21060"/>
                  </a:lnTo>
                  <a:lnTo>
                    <a:pt x="14242" y="20004"/>
                  </a:lnTo>
                  <a:lnTo>
                    <a:pt x="15254" y="20180"/>
                  </a:lnTo>
                  <a:lnTo>
                    <a:pt x="15419" y="20906"/>
                  </a:lnTo>
                  <a:lnTo>
                    <a:pt x="13725" y="21632"/>
                  </a:lnTo>
                  <a:close/>
                  <a:moveTo>
                    <a:pt x="14275" y="19982"/>
                  </a:moveTo>
                  <a:lnTo>
                    <a:pt x="15056" y="19212"/>
                  </a:lnTo>
                  <a:lnTo>
                    <a:pt x="15067" y="19300"/>
                  </a:lnTo>
                  <a:lnTo>
                    <a:pt x="15254" y="20147"/>
                  </a:lnTo>
                  <a:lnTo>
                    <a:pt x="14275" y="19982"/>
                  </a:lnTo>
                  <a:close/>
                  <a:moveTo>
                    <a:pt x="13824" y="18475"/>
                  </a:moveTo>
                  <a:lnTo>
                    <a:pt x="13791" y="17959"/>
                  </a:lnTo>
                  <a:lnTo>
                    <a:pt x="14935" y="18420"/>
                  </a:lnTo>
                  <a:lnTo>
                    <a:pt x="14935" y="18420"/>
                  </a:lnTo>
                  <a:lnTo>
                    <a:pt x="15045" y="19157"/>
                  </a:lnTo>
                  <a:lnTo>
                    <a:pt x="13835" y="18475"/>
                  </a:lnTo>
                  <a:close/>
                  <a:moveTo>
                    <a:pt x="14880" y="17871"/>
                  </a:moveTo>
                  <a:lnTo>
                    <a:pt x="16441" y="17673"/>
                  </a:lnTo>
                  <a:lnTo>
                    <a:pt x="16738" y="18123"/>
                  </a:lnTo>
                  <a:lnTo>
                    <a:pt x="14957" y="18387"/>
                  </a:lnTo>
                  <a:lnTo>
                    <a:pt x="14880" y="17871"/>
                  </a:lnTo>
                  <a:close/>
                  <a:moveTo>
                    <a:pt x="16199" y="17277"/>
                  </a:moveTo>
                  <a:lnTo>
                    <a:pt x="17310" y="16232"/>
                  </a:lnTo>
                  <a:lnTo>
                    <a:pt x="17662" y="16496"/>
                  </a:lnTo>
                  <a:lnTo>
                    <a:pt x="16452" y="17640"/>
                  </a:lnTo>
                  <a:close/>
                  <a:moveTo>
                    <a:pt x="17310" y="16188"/>
                  </a:moveTo>
                  <a:lnTo>
                    <a:pt x="16925" y="15880"/>
                  </a:lnTo>
                  <a:lnTo>
                    <a:pt x="17574" y="15935"/>
                  </a:lnTo>
                  <a:close/>
                  <a:moveTo>
                    <a:pt x="17288" y="16210"/>
                  </a:moveTo>
                  <a:lnTo>
                    <a:pt x="16177" y="17244"/>
                  </a:lnTo>
                  <a:lnTo>
                    <a:pt x="15968" y="16749"/>
                  </a:lnTo>
                  <a:cubicBezTo>
                    <a:pt x="15968" y="16749"/>
                    <a:pt x="15968" y="16749"/>
                    <a:pt x="15968" y="16749"/>
                  </a:cubicBezTo>
                  <a:lnTo>
                    <a:pt x="16870" y="15880"/>
                  </a:lnTo>
                  <a:close/>
                  <a:moveTo>
                    <a:pt x="16870" y="15847"/>
                  </a:moveTo>
                  <a:lnTo>
                    <a:pt x="16804" y="15660"/>
                  </a:lnTo>
                  <a:lnTo>
                    <a:pt x="17101" y="15649"/>
                  </a:lnTo>
                  <a:close/>
                  <a:moveTo>
                    <a:pt x="16804" y="15627"/>
                  </a:moveTo>
                  <a:lnTo>
                    <a:pt x="16804" y="15352"/>
                  </a:lnTo>
                  <a:lnTo>
                    <a:pt x="17134" y="15286"/>
                  </a:lnTo>
                  <a:lnTo>
                    <a:pt x="17134" y="15616"/>
                  </a:lnTo>
                  <a:lnTo>
                    <a:pt x="16804" y="15627"/>
                  </a:lnTo>
                  <a:close/>
                  <a:moveTo>
                    <a:pt x="16496" y="14362"/>
                  </a:moveTo>
                  <a:lnTo>
                    <a:pt x="16397" y="14329"/>
                  </a:lnTo>
                  <a:lnTo>
                    <a:pt x="15550" y="13978"/>
                  </a:lnTo>
                  <a:lnTo>
                    <a:pt x="15430" y="13307"/>
                  </a:lnTo>
                  <a:lnTo>
                    <a:pt x="16881" y="13373"/>
                  </a:lnTo>
                  <a:close/>
                  <a:moveTo>
                    <a:pt x="15419" y="13285"/>
                  </a:moveTo>
                  <a:lnTo>
                    <a:pt x="15452" y="12878"/>
                  </a:lnTo>
                  <a:lnTo>
                    <a:pt x="16958" y="12966"/>
                  </a:lnTo>
                  <a:lnTo>
                    <a:pt x="16881" y="13340"/>
                  </a:lnTo>
                  <a:close/>
                  <a:moveTo>
                    <a:pt x="15452" y="12845"/>
                  </a:moveTo>
                  <a:lnTo>
                    <a:pt x="15528" y="11756"/>
                  </a:lnTo>
                  <a:lnTo>
                    <a:pt x="15528" y="11756"/>
                  </a:lnTo>
                  <a:lnTo>
                    <a:pt x="17002" y="12284"/>
                  </a:lnTo>
                  <a:lnTo>
                    <a:pt x="16969" y="12944"/>
                  </a:lnTo>
                  <a:lnTo>
                    <a:pt x="15452" y="12845"/>
                  </a:lnTo>
                  <a:close/>
                  <a:moveTo>
                    <a:pt x="15539" y="11723"/>
                  </a:moveTo>
                  <a:lnTo>
                    <a:pt x="15528" y="11723"/>
                  </a:lnTo>
                  <a:lnTo>
                    <a:pt x="15528" y="11723"/>
                  </a:lnTo>
                  <a:lnTo>
                    <a:pt x="15605" y="10568"/>
                  </a:lnTo>
                  <a:lnTo>
                    <a:pt x="17079" y="11063"/>
                  </a:lnTo>
                  <a:lnTo>
                    <a:pt x="17002" y="12251"/>
                  </a:lnTo>
                  <a:lnTo>
                    <a:pt x="15539" y="11723"/>
                  </a:lnTo>
                  <a:close/>
                  <a:moveTo>
                    <a:pt x="15605" y="10546"/>
                  </a:moveTo>
                  <a:lnTo>
                    <a:pt x="15781" y="8402"/>
                  </a:lnTo>
                  <a:lnTo>
                    <a:pt x="17156" y="8952"/>
                  </a:lnTo>
                  <a:lnTo>
                    <a:pt x="17178" y="8974"/>
                  </a:lnTo>
                  <a:lnTo>
                    <a:pt x="17090" y="10887"/>
                  </a:lnTo>
                  <a:lnTo>
                    <a:pt x="17079" y="11030"/>
                  </a:lnTo>
                  <a:close/>
                  <a:moveTo>
                    <a:pt x="15583" y="10535"/>
                  </a:moveTo>
                  <a:lnTo>
                    <a:pt x="14253" y="10557"/>
                  </a:lnTo>
                  <a:lnTo>
                    <a:pt x="14341" y="8127"/>
                  </a:lnTo>
                  <a:lnTo>
                    <a:pt x="14418" y="8149"/>
                  </a:lnTo>
                  <a:lnTo>
                    <a:pt x="15759" y="8391"/>
                  </a:lnTo>
                  <a:lnTo>
                    <a:pt x="15583" y="10535"/>
                  </a:lnTo>
                  <a:close/>
                  <a:moveTo>
                    <a:pt x="14220" y="10557"/>
                  </a:moveTo>
                  <a:lnTo>
                    <a:pt x="12988" y="10612"/>
                  </a:lnTo>
                  <a:lnTo>
                    <a:pt x="12680" y="7764"/>
                  </a:lnTo>
                  <a:lnTo>
                    <a:pt x="14308" y="8127"/>
                  </a:lnTo>
                  <a:lnTo>
                    <a:pt x="14220" y="10557"/>
                  </a:lnTo>
                  <a:close/>
                  <a:moveTo>
                    <a:pt x="14220" y="10590"/>
                  </a:moveTo>
                  <a:lnTo>
                    <a:pt x="14374" y="11855"/>
                  </a:lnTo>
                  <a:lnTo>
                    <a:pt x="13241" y="11976"/>
                  </a:lnTo>
                  <a:lnTo>
                    <a:pt x="12999" y="10645"/>
                  </a:lnTo>
                  <a:lnTo>
                    <a:pt x="14220" y="10590"/>
                  </a:lnTo>
                  <a:close/>
                  <a:moveTo>
                    <a:pt x="14374" y="11877"/>
                  </a:moveTo>
                  <a:lnTo>
                    <a:pt x="14495" y="12911"/>
                  </a:lnTo>
                  <a:lnTo>
                    <a:pt x="13593" y="13164"/>
                  </a:lnTo>
                  <a:lnTo>
                    <a:pt x="13241" y="11998"/>
                  </a:lnTo>
                  <a:lnTo>
                    <a:pt x="14374" y="11877"/>
                  </a:lnTo>
                  <a:close/>
                  <a:moveTo>
                    <a:pt x="13703" y="13659"/>
                  </a:moveTo>
                  <a:lnTo>
                    <a:pt x="12251" y="14967"/>
                  </a:lnTo>
                  <a:lnTo>
                    <a:pt x="11888" y="14505"/>
                  </a:lnTo>
                  <a:lnTo>
                    <a:pt x="13571" y="13208"/>
                  </a:lnTo>
                  <a:lnTo>
                    <a:pt x="13703" y="13659"/>
                  </a:lnTo>
                  <a:close/>
                  <a:moveTo>
                    <a:pt x="12229" y="14989"/>
                  </a:moveTo>
                  <a:lnTo>
                    <a:pt x="11690" y="15803"/>
                  </a:lnTo>
                  <a:lnTo>
                    <a:pt x="11372" y="15572"/>
                  </a:lnTo>
                  <a:lnTo>
                    <a:pt x="11877" y="14527"/>
                  </a:lnTo>
                  <a:lnTo>
                    <a:pt x="12229" y="14989"/>
                  </a:lnTo>
                  <a:close/>
                  <a:moveTo>
                    <a:pt x="11679" y="15836"/>
                  </a:moveTo>
                  <a:lnTo>
                    <a:pt x="11888" y="16518"/>
                  </a:lnTo>
                  <a:lnTo>
                    <a:pt x="11493" y="16364"/>
                  </a:lnTo>
                  <a:lnTo>
                    <a:pt x="11372" y="15616"/>
                  </a:lnTo>
                  <a:lnTo>
                    <a:pt x="11679" y="15836"/>
                  </a:lnTo>
                  <a:close/>
                  <a:moveTo>
                    <a:pt x="11899" y="16551"/>
                  </a:moveTo>
                  <a:lnTo>
                    <a:pt x="11976" y="17563"/>
                  </a:lnTo>
                  <a:lnTo>
                    <a:pt x="11559" y="17189"/>
                  </a:lnTo>
                  <a:lnTo>
                    <a:pt x="11493" y="16397"/>
                  </a:lnTo>
                  <a:close/>
                  <a:moveTo>
                    <a:pt x="11976" y="17596"/>
                  </a:moveTo>
                  <a:lnTo>
                    <a:pt x="11954" y="18827"/>
                  </a:lnTo>
                  <a:lnTo>
                    <a:pt x="11449" y="18673"/>
                  </a:lnTo>
                  <a:lnTo>
                    <a:pt x="11559" y="17222"/>
                  </a:lnTo>
                  <a:close/>
                  <a:moveTo>
                    <a:pt x="11954" y="18860"/>
                  </a:moveTo>
                  <a:lnTo>
                    <a:pt x="11943" y="19069"/>
                  </a:lnTo>
                  <a:lnTo>
                    <a:pt x="11976" y="19993"/>
                  </a:lnTo>
                  <a:cubicBezTo>
                    <a:pt x="11789" y="19872"/>
                    <a:pt x="11679" y="19806"/>
                    <a:pt x="11646" y="19784"/>
                  </a:cubicBezTo>
                  <a:lnTo>
                    <a:pt x="11449" y="18706"/>
                  </a:lnTo>
                  <a:lnTo>
                    <a:pt x="11954" y="18860"/>
                  </a:lnTo>
                  <a:close/>
                  <a:moveTo>
                    <a:pt x="11976" y="20037"/>
                  </a:moveTo>
                  <a:lnTo>
                    <a:pt x="12130" y="20796"/>
                  </a:lnTo>
                  <a:lnTo>
                    <a:pt x="11811" y="20620"/>
                  </a:lnTo>
                  <a:lnTo>
                    <a:pt x="11646" y="19817"/>
                  </a:lnTo>
                  <a:cubicBezTo>
                    <a:pt x="11712" y="19861"/>
                    <a:pt x="11866" y="19960"/>
                    <a:pt x="11976" y="20037"/>
                  </a:cubicBezTo>
                  <a:close/>
                  <a:moveTo>
                    <a:pt x="12130" y="20829"/>
                  </a:moveTo>
                  <a:lnTo>
                    <a:pt x="12031" y="21412"/>
                  </a:lnTo>
                  <a:lnTo>
                    <a:pt x="11723" y="21247"/>
                  </a:lnTo>
                  <a:lnTo>
                    <a:pt x="11811" y="20653"/>
                  </a:lnTo>
                  <a:close/>
                  <a:moveTo>
                    <a:pt x="12031" y="21434"/>
                  </a:moveTo>
                  <a:lnTo>
                    <a:pt x="11811" y="21841"/>
                  </a:lnTo>
                  <a:lnTo>
                    <a:pt x="11361" y="22346"/>
                  </a:lnTo>
                  <a:lnTo>
                    <a:pt x="10503" y="22170"/>
                  </a:lnTo>
                  <a:lnTo>
                    <a:pt x="11306" y="21709"/>
                  </a:lnTo>
                  <a:cubicBezTo>
                    <a:pt x="11306" y="21709"/>
                    <a:pt x="11317" y="21709"/>
                    <a:pt x="11317" y="21709"/>
                  </a:cubicBezTo>
                  <a:lnTo>
                    <a:pt x="11701" y="21269"/>
                  </a:lnTo>
                  <a:lnTo>
                    <a:pt x="12031" y="21434"/>
                  </a:lnTo>
                  <a:close/>
                  <a:moveTo>
                    <a:pt x="11383" y="22379"/>
                  </a:moveTo>
                  <a:lnTo>
                    <a:pt x="12119" y="21983"/>
                  </a:lnTo>
                  <a:lnTo>
                    <a:pt x="11438" y="22577"/>
                  </a:lnTo>
                  <a:lnTo>
                    <a:pt x="11273" y="22522"/>
                  </a:lnTo>
                  <a:close/>
                  <a:moveTo>
                    <a:pt x="11427" y="22610"/>
                  </a:moveTo>
                  <a:lnTo>
                    <a:pt x="11515" y="23523"/>
                  </a:lnTo>
                  <a:lnTo>
                    <a:pt x="11273" y="22555"/>
                  </a:lnTo>
                  <a:close/>
                  <a:moveTo>
                    <a:pt x="11460" y="22621"/>
                  </a:moveTo>
                  <a:lnTo>
                    <a:pt x="12394" y="22907"/>
                  </a:lnTo>
                  <a:lnTo>
                    <a:pt x="13252" y="23226"/>
                  </a:lnTo>
                  <a:lnTo>
                    <a:pt x="13340" y="24546"/>
                  </a:lnTo>
                  <a:lnTo>
                    <a:pt x="12416" y="24139"/>
                  </a:lnTo>
                  <a:lnTo>
                    <a:pt x="11559" y="23699"/>
                  </a:lnTo>
                  <a:close/>
                  <a:moveTo>
                    <a:pt x="13373" y="24590"/>
                  </a:moveTo>
                  <a:lnTo>
                    <a:pt x="14275" y="24920"/>
                  </a:lnTo>
                  <a:lnTo>
                    <a:pt x="14462" y="26470"/>
                  </a:lnTo>
                  <a:lnTo>
                    <a:pt x="13604" y="26052"/>
                  </a:lnTo>
                  <a:lnTo>
                    <a:pt x="13373" y="24590"/>
                  </a:lnTo>
                  <a:close/>
                  <a:moveTo>
                    <a:pt x="14308" y="24931"/>
                  </a:moveTo>
                  <a:lnTo>
                    <a:pt x="15276" y="24832"/>
                  </a:lnTo>
                  <a:lnTo>
                    <a:pt x="15067" y="26393"/>
                  </a:lnTo>
                  <a:lnTo>
                    <a:pt x="14495" y="26470"/>
                  </a:lnTo>
                  <a:lnTo>
                    <a:pt x="14308" y="24931"/>
                  </a:lnTo>
                  <a:close/>
                  <a:moveTo>
                    <a:pt x="15309" y="24832"/>
                  </a:moveTo>
                  <a:lnTo>
                    <a:pt x="16254" y="24689"/>
                  </a:lnTo>
                  <a:lnTo>
                    <a:pt x="15935" y="25920"/>
                  </a:lnTo>
                  <a:lnTo>
                    <a:pt x="15100" y="26371"/>
                  </a:lnTo>
                  <a:lnTo>
                    <a:pt x="15309" y="24832"/>
                  </a:lnTo>
                  <a:close/>
                  <a:moveTo>
                    <a:pt x="15309" y="24799"/>
                  </a:moveTo>
                  <a:lnTo>
                    <a:pt x="15452" y="23127"/>
                  </a:lnTo>
                  <a:lnTo>
                    <a:pt x="16705" y="22621"/>
                  </a:lnTo>
                  <a:lnTo>
                    <a:pt x="16694" y="22687"/>
                  </a:lnTo>
                  <a:lnTo>
                    <a:pt x="16254" y="24656"/>
                  </a:lnTo>
                  <a:lnTo>
                    <a:pt x="15309" y="24799"/>
                  </a:lnTo>
                  <a:close/>
                  <a:moveTo>
                    <a:pt x="15452" y="23094"/>
                  </a:moveTo>
                  <a:lnTo>
                    <a:pt x="15452" y="22016"/>
                  </a:lnTo>
                  <a:lnTo>
                    <a:pt x="16980" y="21335"/>
                  </a:lnTo>
                  <a:lnTo>
                    <a:pt x="16716" y="22588"/>
                  </a:lnTo>
                  <a:lnTo>
                    <a:pt x="15452" y="23094"/>
                  </a:lnTo>
                  <a:close/>
                  <a:moveTo>
                    <a:pt x="15452" y="21983"/>
                  </a:moveTo>
                  <a:lnTo>
                    <a:pt x="15452" y="20928"/>
                  </a:lnTo>
                  <a:lnTo>
                    <a:pt x="17233" y="20158"/>
                  </a:lnTo>
                  <a:lnTo>
                    <a:pt x="16991" y="21302"/>
                  </a:lnTo>
                  <a:close/>
                  <a:moveTo>
                    <a:pt x="15441" y="20895"/>
                  </a:moveTo>
                  <a:lnTo>
                    <a:pt x="15287" y="20180"/>
                  </a:lnTo>
                  <a:lnTo>
                    <a:pt x="17167" y="19388"/>
                  </a:lnTo>
                  <a:lnTo>
                    <a:pt x="17244" y="20125"/>
                  </a:lnTo>
                  <a:close/>
                  <a:moveTo>
                    <a:pt x="17156" y="19355"/>
                  </a:moveTo>
                  <a:lnTo>
                    <a:pt x="15287" y="20147"/>
                  </a:lnTo>
                  <a:lnTo>
                    <a:pt x="15100" y="19289"/>
                  </a:lnTo>
                  <a:lnTo>
                    <a:pt x="15078" y="19190"/>
                  </a:lnTo>
                  <a:lnTo>
                    <a:pt x="17090" y="18640"/>
                  </a:lnTo>
                  <a:lnTo>
                    <a:pt x="17156" y="19355"/>
                  </a:lnTo>
                  <a:lnTo>
                    <a:pt x="17156" y="19355"/>
                  </a:lnTo>
                  <a:close/>
                  <a:moveTo>
                    <a:pt x="15078" y="19168"/>
                  </a:moveTo>
                  <a:lnTo>
                    <a:pt x="14968" y="18420"/>
                  </a:lnTo>
                  <a:lnTo>
                    <a:pt x="16760" y="18156"/>
                  </a:lnTo>
                  <a:lnTo>
                    <a:pt x="17079" y="18618"/>
                  </a:lnTo>
                  <a:close/>
                  <a:moveTo>
                    <a:pt x="16463" y="17662"/>
                  </a:moveTo>
                  <a:lnTo>
                    <a:pt x="17684" y="16518"/>
                  </a:lnTo>
                  <a:lnTo>
                    <a:pt x="17684" y="16518"/>
                  </a:lnTo>
                  <a:lnTo>
                    <a:pt x="18014" y="17013"/>
                  </a:lnTo>
                  <a:lnTo>
                    <a:pt x="16771" y="18112"/>
                  </a:lnTo>
                  <a:lnTo>
                    <a:pt x="16463" y="17662"/>
                  </a:lnTo>
                  <a:close/>
                  <a:moveTo>
                    <a:pt x="17684" y="16485"/>
                  </a:moveTo>
                  <a:lnTo>
                    <a:pt x="17332" y="16210"/>
                  </a:lnTo>
                  <a:lnTo>
                    <a:pt x="17618" y="15946"/>
                  </a:lnTo>
                  <a:lnTo>
                    <a:pt x="18366" y="15836"/>
                  </a:lnTo>
                  <a:lnTo>
                    <a:pt x="17684" y="16485"/>
                  </a:lnTo>
                  <a:close/>
                  <a:moveTo>
                    <a:pt x="17596" y="15913"/>
                  </a:moveTo>
                  <a:lnTo>
                    <a:pt x="16903" y="15858"/>
                  </a:lnTo>
                  <a:lnTo>
                    <a:pt x="17145" y="15649"/>
                  </a:lnTo>
                  <a:lnTo>
                    <a:pt x="17618" y="15572"/>
                  </a:lnTo>
                  <a:close/>
                  <a:moveTo>
                    <a:pt x="17486" y="15055"/>
                  </a:moveTo>
                  <a:lnTo>
                    <a:pt x="17750" y="14769"/>
                  </a:lnTo>
                  <a:lnTo>
                    <a:pt x="18190" y="15209"/>
                  </a:lnTo>
                  <a:lnTo>
                    <a:pt x="17640" y="15539"/>
                  </a:lnTo>
                  <a:lnTo>
                    <a:pt x="17486" y="15055"/>
                  </a:lnTo>
                  <a:close/>
                  <a:moveTo>
                    <a:pt x="17739" y="14736"/>
                  </a:moveTo>
                  <a:lnTo>
                    <a:pt x="16529" y="14373"/>
                  </a:lnTo>
                  <a:lnTo>
                    <a:pt x="16903" y="13384"/>
                  </a:lnTo>
                  <a:lnTo>
                    <a:pt x="17849" y="14154"/>
                  </a:lnTo>
                  <a:close/>
                  <a:moveTo>
                    <a:pt x="16914" y="13351"/>
                  </a:moveTo>
                  <a:lnTo>
                    <a:pt x="16991" y="12977"/>
                  </a:lnTo>
                  <a:lnTo>
                    <a:pt x="17992" y="13549"/>
                  </a:lnTo>
                  <a:lnTo>
                    <a:pt x="17860" y="14121"/>
                  </a:lnTo>
                  <a:close/>
                  <a:moveTo>
                    <a:pt x="17002" y="12944"/>
                  </a:moveTo>
                  <a:lnTo>
                    <a:pt x="17035" y="12295"/>
                  </a:lnTo>
                  <a:lnTo>
                    <a:pt x="18091" y="12669"/>
                  </a:lnTo>
                  <a:lnTo>
                    <a:pt x="18003" y="13516"/>
                  </a:lnTo>
                  <a:lnTo>
                    <a:pt x="17002" y="12944"/>
                  </a:lnTo>
                  <a:close/>
                  <a:moveTo>
                    <a:pt x="17035" y="12262"/>
                  </a:moveTo>
                  <a:lnTo>
                    <a:pt x="17112" y="11074"/>
                  </a:lnTo>
                  <a:lnTo>
                    <a:pt x="18212" y="11437"/>
                  </a:lnTo>
                  <a:lnTo>
                    <a:pt x="18091" y="12636"/>
                  </a:lnTo>
                  <a:lnTo>
                    <a:pt x="17035" y="12262"/>
                  </a:lnTo>
                  <a:close/>
                  <a:moveTo>
                    <a:pt x="17112" y="11041"/>
                  </a:moveTo>
                  <a:lnTo>
                    <a:pt x="17123" y="10898"/>
                  </a:lnTo>
                  <a:lnTo>
                    <a:pt x="17211" y="8985"/>
                  </a:lnTo>
                  <a:lnTo>
                    <a:pt x="18355" y="9711"/>
                  </a:lnTo>
                  <a:lnTo>
                    <a:pt x="18212" y="11415"/>
                  </a:lnTo>
                  <a:lnTo>
                    <a:pt x="17112" y="11041"/>
                  </a:lnTo>
                  <a:close/>
                  <a:moveTo>
                    <a:pt x="17277" y="6994"/>
                  </a:moveTo>
                  <a:lnTo>
                    <a:pt x="15902" y="6467"/>
                  </a:lnTo>
                  <a:lnTo>
                    <a:pt x="16177" y="3552"/>
                  </a:lnTo>
                  <a:lnTo>
                    <a:pt x="17354" y="4278"/>
                  </a:lnTo>
                  <a:close/>
                  <a:moveTo>
                    <a:pt x="17277" y="7016"/>
                  </a:moveTo>
                  <a:lnTo>
                    <a:pt x="17178" y="8941"/>
                  </a:lnTo>
                  <a:lnTo>
                    <a:pt x="17178" y="8930"/>
                  </a:lnTo>
                  <a:lnTo>
                    <a:pt x="15792" y="8369"/>
                  </a:lnTo>
                  <a:lnTo>
                    <a:pt x="15902" y="6500"/>
                  </a:lnTo>
                  <a:lnTo>
                    <a:pt x="17277" y="7016"/>
                  </a:lnTo>
                  <a:close/>
                  <a:moveTo>
                    <a:pt x="15759" y="8358"/>
                  </a:moveTo>
                  <a:lnTo>
                    <a:pt x="14429" y="8116"/>
                  </a:lnTo>
                  <a:lnTo>
                    <a:pt x="14341" y="8105"/>
                  </a:lnTo>
                  <a:lnTo>
                    <a:pt x="14110" y="6027"/>
                  </a:lnTo>
                  <a:lnTo>
                    <a:pt x="15869" y="6489"/>
                  </a:lnTo>
                  <a:close/>
                  <a:moveTo>
                    <a:pt x="14308" y="8094"/>
                  </a:moveTo>
                  <a:lnTo>
                    <a:pt x="12680" y="7731"/>
                  </a:lnTo>
                  <a:lnTo>
                    <a:pt x="12449" y="5565"/>
                  </a:lnTo>
                  <a:lnTo>
                    <a:pt x="14077" y="6016"/>
                  </a:lnTo>
                  <a:lnTo>
                    <a:pt x="14308" y="8094"/>
                  </a:lnTo>
                  <a:close/>
                  <a:moveTo>
                    <a:pt x="12449" y="5532"/>
                  </a:moveTo>
                  <a:lnTo>
                    <a:pt x="12812" y="2101"/>
                  </a:lnTo>
                  <a:lnTo>
                    <a:pt x="14605" y="2772"/>
                  </a:lnTo>
                  <a:lnTo>
                    <a:pt x="14088" y="5983"/>
                  </a:lnTo>
                  <a:lnTo>
                    <a:pt x="12449" y="5532"/>
                  </a:lnTo>
                  <a:close/>
                  <a:moveTo>
                    <a:pt x="12416" y="5521"/>
                  </a:moveTo>
                  <a:lnTo>
                    <a:pt x="10833" y="5411"/>
                  </a:lnTo>
                  <a:lnTo>
                    <a:pt x="10932" y="1914"/>
                  </a:lnTo>
                  <a:lnTo>
                    <a:pt x="12779" y="2090"/>
                  </a:lnTo>
                  <a:lnTo>
                    <a:pt x="12416" y="5521"/>
                  </a:lnTo>
                  <a:close/>
                  <a:moveTo>
                    <a:pt x="12416" y="5554"/>
                  </a:moveTo>
                  <a:lnTo>
                    <a:pt x="12647" y="7731"/>
                  </a:lnTo>
                  <a:lnTo>
                    <a:pt x="12537" y="7698"/>
                  </a:lnTo>
                  <a:lnTo>
                    <a:pt x="10767" y="7632"/>
                  </a:lnTo>
                  <a:lnTo>
                    <a:pt x="10833" y="5444"/>
                  </a:lnTo>
                  <a:close/>
                  <a:moveTo>
                    <a:pt x="12537" y="7731"/>
                  </a:moveTo>
                  <a:lnTo>
                    <a:pt x="12658" y="7753"/>
                  </a:lnTo>
                  <a:lnTo>
                    <a:pt x="12966" y="10612"/>
                  </a:lnTo>
                  <a:lnTo>
                    <a:pt x="10690" y="9865"/>
                  </a:lnTo>
                  <a:lnTo>
                    <a:pt x="10756" y="7665"/>
                  </a:lnTo>
                  <a:lnTo>
                    <a:pt x="12537" y="7731"/>
                  </a:lnTo>
                  <a:close/>
                  <a:moveTo>
                    <a:pt x="12966" y="10645"/>
                  </a:moveTo>
                  <a:lnTo>
                    <a:pt x="13208" y="11976"/>
                  </a:lnTo>
                  <a:lnTo>
                    <a:pt x="11438" y="12372"/>
                  </a:lnTo>
                  <a:lnTo>
                    <a:pt x="10701" y="9898"/>
                  </a:lnTo>
                  <a:lnTo>
                    <a:pt x="12966" y="10645"/>
                  </a:lnTo>
                  <a:close/>
                  <a:moveTo>
                    <a:pt x="11438" y="12405"/>
                  </a:moveTo>
                  <a:lnTo>
                    <a:pt x="13219" y="12009"/>
                  </a:lnTo>
                  <a:lnTo>
                    <a:pt x="13560" y="13175"/>
                  </a:lnTo>
                  <a:lnTo>
                    <a:pt x="11877" y="14472"/>
                  </a:lnTo>
                  <a:lnTo>
                    <a:pt x="11185" y="13197"/>
                  </a:lnTo>
                  <a:close/>
                  <a:moveTo>
                    <a:pt x="11855" y="14494"/>
                  </a:moveTo>
                  <a:lnTo>
                    <a:pt x="11350" y="15550"/>
                  </a:lnTo>
                  <a:lnTo>
                    <a:pt x="10701" y="14769"/>
                  </a:lnTo>
                  <a:lnTo>
                    <a:pt x="11174" y="13241"/>
                  </a:lnTo>
                  <a:close/>
                  <a:moveTo>
                    <a:pt x="11339" y="15594"/>
                  </a:moveTo>
                  <a:lnTo>
                    <a:pt x="11460" y="16342"/>
                  </a:lnTo>
                  <a:lnTo>
                    <a:pt x="10811" y="15924"/>
                  </a:lnTo>
                  <a:lnTo>
                    <a:pt x="10701" y="14824"/>
                  </a:lnTo>
                  <a:lnTo>
                    <a:pt x="11339" y="15594"/>
                  </a:lnTo>
                  <a:close/>
                  <a:moveTo>
                    <a:pt x="11460" y="16386"/>
                  </a:moveTo>
                  <a:lnTo>
                    <a:pt x="11526" y="17167"/>
                  </a:lnTo>
                  <a:lnTo>
                    <a:pt x="10866" y="16903"/>
                  </a:lnTo>
                  <a:lnTo>
                    <a:pt x="10811" y="15957"/>
                  </a:lnTo>
                  <a:close/>
                  <a:moveTo>
                    <a:pt x="11526" y="17200"/>
                  </a:moveTo>
                  <a:lnTo>
                    <a:pt x="11416" y="18673"/>
                  </a:lnTo>
                  <a:lnTo>
                    <a:pt x="10701" y="18475"/>
                  </a:lnTo>
                  <a:lnTo>
                    <a:pt x="10866" y="16936"/>
                  </a:lnTo>
                  <a:close/>
                  <a:moveTo>
                    <a:pt x="11416" y="18695"/>
                  </a:moveTo>
                  <a:lnTo>
                    <a:pt x="11614" y="19784"/>
                  </a:lnTo>
                  <a:cubicBezTo>
                    <a:pt x="11526" y="19806"/>
                    <a:pt x="11130" y="19938"/>
                    <a:pt x="10943" y="20004"/>
                  </a:cubicBezTo>
                  <a:lnTo>
                    <a:pt x="10701" y="18508"/>
                  </a:lnTo>
                  <a:close/>
                  <a:moveTo>
                    <a:pt x="11625" y="19817"/>
                  </a:moveTo>
                  <a:lnTo>
                    <a:pt x="11778" y="20620"/>
                  </a:lnTo>
                  <a:lnTo>
                    <a:pt x="11053" y="20719"/>
                  </a:lnTo>
                  <a:lnTo>
                    <a:pt x="10943" y="20026"/>
                  </a:lnTo>
                  <a:cubicBezTo>
                    <a:pt x="11196" y="19949"/>
                    <a:pt x="11548" y="19839"/>
                    <a:pt x="11625" y="19817"/>
                  </a:cubicBezTo>
                  <a:close/>
                  <a:moveTo>
                    <a:pt x="11778" y="20653"/>
                  </a:moveTo>
                  <a:lnTo>
                    <a:pt x="11690" y="21247"/>
                  </a:lnTo>
                  <a:lnTo>
                    <a:pt x="10899" y="21412"/>
                  </a:lnTo>
                  <a:lnTo>
                    <a:pt x="11053" y="20741"/>
                  </a:lnTo>
                  <a:close/>
                  <a:moveTo>
                    <a:pt x="11668" y="21280"/>
                  </a:moveTo>
                  <a:lnTo>
                    <a:pt x="11295" y="21687"/>
                  </a:lnTo>
                  <a:lnTo>
                    <a:pt x="10514" y="22137"/>
                  </a:lnTo>
                  <a:lnTo>
                    <a:pt x="10888" y="21445"/>
                  </a:lnTo>
                  <a:close/>
                  <a:moveTo>
                    <a:pt x="11350" y="22368"/>
                  </a:moveTo>
                  <a:lnTo>
                    <a:pt x="11251" y="22522"/>
                  </a:lnTo>
                  <a:lnTo>
                    <a:pt x="10184" y="22731"/>
                  </a:lnTo>
                  <a:lnTo>
                    <a:pt x="10481" y="22203"/>
                  </a:lnTo>
                  <a:lnTo>
                    <a:pt x="11350" y="22379"/>
                  </a:lnTo>
                  <a:close/>
                  <a:moveTo>
                    <a:pt x="11251" y="22555"/>
                  </a:moveTo>
                  <a:lnTo>
                    <a:pt x="11526" y="23688"/>
                  </a:lnTo>
                  <a:lnTo>
                    <a:pt x="10327" y="23545"/>
                  </a:lnTo>
                  <a:lnTo>
                    <a:pt x="10173" y="22764"/>
                  </a:lnTo>
                  <a:close/>
                  <a:moveTo>
                    <a:pt x="11537" y="23721"/>
                  </a:moveTo>
                  <a:lnTo>
                    <a:pt x="11603" y="25272"/>
                  </a:lnTo>
                  <a:lnTo>
                    <a:pt x="10613" y="25107"/>
                  </a:lnTo>
                  <a:lnTo>
                    <a:pt x="10327" y="23578"/>
                  </a:lnTo>
                  <a:lnTo>
                    <a:pt x="11526" y="23721"/>
                  </a:lnTo>
                  <a:close/>
                  <a:moveTo>
                    <a:pt x="11603" y="25305"/>
                  </a:moveTo>
                  <a:lnTo>
                    <a:pt x="12218" y="26019"/>
                  </a:lnTo>
                  <a:lnTo>
                    <a:pt x="10932" y="26228"/>
                  </a:lnTo>
                  <a:lnTo>
                    <a:pt x="10701" y="25393"/>
                  </a:lnTo>
                  <a:lnTo>
                    <a:pt x="10613" y="25140"/>
                  </a:lnTo>
                  <a:lnTo>
                    <a:pt x="11603" y="25305"/>
                  </a:lnTo>
                  <a:close/>
                  <a:moveTo>
                    <a:pt x="10943" y="26261"/>
                  </a:moveTo>
                  <a:lnTo>
                    <a:pt x="12229" y="26052"/>
                  </a:lnTo>
                  <a:lnTo>
                    <a:pt x="12328" y="26580"/>
                  </a:lnTo>
                  <a:lnTo>
                    <a:pt x="10899" y="27218"/>
                  </a:lnTo>
                  <a:close/>
                  <a:moveTo>
                    <a:pt x="12328" y="26613"/>
                  </a:moveTo>
                  <a:lnTo>
                    <a:pt x="12163" y="27306"/>
                  </a:lnTo>
                  <a:lnTo>
                    <a:pt x="10745" y="27911"/>
                  </a:lnTo>
                  <a:lnTo>
                    <a:pt x="10899" y="27251"/>
                  </a:lnTo>
                  <a:lnTo>
                    <a:pt x="12328" y="26613"/>
                  </a:lnTo>
                  <a:close/>
                  <a:moveTo>
                    <a:pt x="12152" y="27339"/>
                  </a:moveTo>
                  <a:lnTo>
                    <a:pt x="12097" y="29429"/>
                  </a:lnTo>
                  <a:lnTo>
                    <a:pt x="11097" y="29945"/>
                  </a:lnTo>
                  <a:lnTo>
                    <a:pt x="10734" y="27955"/>
                  </a:lnTo>
                  <a:close/>
                  <a:moveTo>
                    <a:pt x="12185" y="27328"/>
                  </a:moveTo>
                  <a:lnTo>
                    <a:pt x="13571" y="26096"/>
                  </a:lnTo>
                  <a:lnTo>
                    <a:pt x="13252" y="28604"/>
                  </a:lnTo>
                  <a:lnTo>
                    <a:pt x="12130" y="29407"/>
                  </a:lnTo>
                  <a:lnTo>
                    <a:pt x="12185" y="27328"/>
                  </a:lnTo>
                  <a:close/>
                  <a:moveTo>
                    <a:pt x="13604" y="26085"/>
                  </a:moveTo>
                  <a:lnTo>
                    <a:pt x="14462" y="26503"/>
                  </a:lnTo>
                  <a:lnTo>
                    <a:pt x="14275" y="28208"/>
                  </a:lnTo>
                  <a:lnTo>
                    <a:pt x="13285" y="28593"/>
                  </a:lnTo>
                  <a:lnTo>
                    <a:pt x="13604" y="26085"/>
                  </a:lnTo>
                  <a:close/>
                  <a:moveTo>
                    <a:pt x="14495" y="26503"/>
                  </a:moveTo>
                  <a:lnTo>
                    <a:pt x="15067" y="26415"/>
                  </a:lnTo>
                  <a:lnTo>
                    <a:pt x="15111" y="27548"/>
                  </a:lnTo>
                  <a:lnTo>
                    <a:pt x="14308" y="28186"/>
                  </a:lnTo>
                  <a:lnTo>
                    <a:pt x="14495" y="26503"/>
                  </a:lnTo>
                  <a:close/>
                  <a:moveTo>
                    <a:pt x="15100" y="26415"/>
                  </a:moveTo>
                  <a:lnTo>
                    <a:pt x="15935" y="25953"/>
                  </a:lnTo>
                  <a:lnTo>
                    <a:pt x="15979" y="26866"/>
                  </a:lnTo>
                  <a:lnTo>
                    <a:pt x="15144" y="27526"/>
                  </a:lnTo>
                  <a:close/>
                  <a:moveTo>
                    <a:pt x="15968" y="25931"/>
                  </a:moveTo>
                  <a:lnTo>
                    <a:pt x="17222" y="24711"/>
                  </a:lnTo>
                  <a:lnTo>
                    <a:pt x="16804" y="25942"/>
                  </a:lnTo>
                  <a:lnTo>
                    <a:pt x="16012" y="26844"/>
                  </a:lnTo>
                  <a:lnTo>
                    <a:pt x="15968" y="25931"/>
                  </a:lnTo>
                  <a:close/>
                  <a:moveTo>
                    <a:pt x="15979" y="25876"/>
                  </a:moveTo>
                  <a:lnTo>
                    <a:pt x="16287" y="24678"/>
                  </a:lnTo>
                  <a:lnTo>
                    <a:pt x="17277" y="23611"/>
                  </a:lnTo>
                  <a:lnTo>
                    <a:pt x="17244" y="24656"/>
                  </a:lnTo>
                  <a:close/>
                  <a:moveTo>
                    <a:pt x="16298" y="24623"/>
                  </a:moveTo>
                  <a:lnTo>
                    <a:pt x="16727" y="22687"/>
                  </a:lnTo>
                  <a:lnTo>
                    <a:pt x="16749" y="22599"/>
                  </a:lnTo>
                  <a:lnTo>
                    <a:pt x="17706" y="21566"/>
                  </a:lnTo>
                  <a:lnTo>
                    <a:pt x="17277" y="23567"/>
                  </a:lnTo>
                  <a:lnTo>
                    <a:pt x="16298" y="24623"/>
                  </a:lnTo>
                  <a:close/>
                  <a:moveTo>
                    <a:pt x="16760" y="22544"/>
                  </a:moveTo>
                  <a:lnTo>
                    <a:pt x="17024" y="21313"/>
                  </a:lnTo>
                  <a:cubicBezTo>
                    <a:pt x="17024" y="21313"/>
                    <a:pt x="17024" y="21313"/>
                    <a:pt x="17024" y="21313"/>
                  </a:cubicBezTo>
                  <a:lnTo>
                    <a:pt x="17959" y="20367"/>
                  </a:lnTo>
                  <a:lnTo>
                    <a:pt x="17717" y="21511"/>
                  </a:lnTo>
                  <a:lnTo>
                    <a:pt x="16760" y="22544"/>
                  </a:lnTo>
                  <a:close/>
                  <a:moveTo>
                    <a:pt x="17035" y="21269"/>
                  </a:moveTo>
                  <a:lnTo>
                    <a:pt x="17277" y="20136"/>
                  </a:lnTo>
                  <a:lnTo>
                    <a:pt x="18102" y="19366"/>
                  </a:lnTo>
                  <a:lnTo>
                    <a:pt x="17970" y="20301"/>
                  </a:lnTo>
                  <a:lnTo>
                    <a:pt x="17970" y="20312"/>
                  </a:lnTo>
                  <a:close/>
                  <a:moveTo>
                    <a:pt x="17266" y="20103"/>
                  </a:moveTo>
                  <a:lnTo>
                    <a:pt x="17200" y="19366"/>
                  </a:lnTo>
                  <a:lnTo>
                    <a:pt x="18212" y="18508"/>
                  </a:lnTo>
                  <a:lnTo>
                    <a:pt x="18102" y="19322"/>
                  </a:lnTo>
                  <a:close/>
                  <a:moveTo>
                    <a:pt x="17189" y="19333"/>
                  </a:moveTo>
                  <a:lnTo>
                    <a:pt x="17123" y="18629"/>
                  </a:lnTo>
                  <a:lnTo>
                    <a:pt x="18333" y="17530"/>
                  </a:lnTo>
                  <a:lnTo>
                    <a:pt x="18223" y="18464"/>
                  </a:lnTo>
                  <a:lnTo>
                    <a:pt x="17189" y="19333"/>
                  </a:lnTo>
                  <a:close/>
                  <a:moveTo>
                    <a:pt x="17112" y="18596"/>
                  </a:moveTo>
                  <a:lnTo>
                    <a:pt x="16793" y="18134"/>
                  </a:lnTo>
                  <a:lnTo>
                    <a:pt x="18036" y="17046"/>
                  </a:lnTo>
                  <a:lnTo>
                    <a:pt x="18333" y="17486"/>
                  </a:lnTo>
                  <a:close/>
                  <a:moveTo>
                    <a:pt x="17706" y="16507"/>
                  </a:moveTo>
                  <a:lnTo>
                    <a:pt x="17706" y="16507"/>
                  </a:lnTo>
                  <a:lnTo>
                    <a:pt x="18410" y="15836"/>
                  </a:lnTo>
                  <a:lnTo>
                    <a:pt x="18410" y="15836"/>
                  </a:lnTo>
                  <a:lnTo>
                    <a:pt x="19037" y="15660"/>
                  </a:lnTo>
                  <a:lnTo>
                    <a:pt x="18036" y="16991"/>
                  </a:lnTo>
                  <a:lnTo>
                    <a:pt x="17706" y="16507"/>
                  </a:lnTo>
                  <a:close/>
                  <a:moveTo>
                    <a:pt x="18410" y="15803"/>
                  </a:moveTo>
                  <a:lnTo>
                    <a:pt x="17629" y="15913"/>
                  </a:lnTo>
                  <a:lnTo>
                    <a:pt x="17651" y="15572"/>
                  </a:lnTo>
                  <a:lnTo>
                    <a:pt x="18212" y="15231"/>
                  </a:lnTo>
                  <a:lnTo>
                    <a:pt x="19037" y="15627"/>
                  </a:lnTo>
                  <a:lnTo>
                    <a:pt x="18410" y="15803"/>
                  </a:lnTo>
                  <a:close/>
                  <a:moveTo>
                    <a:pt x="17772" y="14747"/>
                  </a:moveTo>
                  <a:lnTo>
                    <a:pt x="17882" y="14176"/>
                  </a:lnTo>
                  <a:lnTo>
                    <a:pt x="18575" y="14835"/>
                  </a:lnTo>
                  <a:lnTo>
                    <a:pt x="18212" y="15198"/>
                  </a:lnTo>
                  <a:lnTo>
                    <a:pt x="17772" y="14747"/>
                  </a:lnTo>
                  <a:close/>
                  <a:moveTo>
                    <a:pt x="17882" y="14143"/>
                  </a:moveTo>
                  <a:lnTo>
                    <a:pt x="18025" y="13560"/>
                  </a:lnTo>
                  <a:lnTo>
                    <a:pt x="18883" y="14264"/>
                  </a:lnTo>
                  <a:lnTo>
                    <a:pt x="18597" y="14813"/>
                  </a:lnTo>
                  <a:close/>
                  <a:moveTo>
                    <a:pt x="18025" y="13527"/>
                  </a:moveTo>
                  <a:lnTo>
                    <a:pt x="18113" y="12691"/>
                  </a:lnTo>
                  <a:lnTo>
                    <a:pt x="18960" y="13307"/>
                  </a:lnTo>
                  <a:lnTo>
                    <a:pt x="18894" y="14231"/>
                  </a:lnTo>
                  <a:close/>
                  <a:moveTo>
                    <a:pt x="18124" y="12658"/>
                  </a:moveTo>
                  <a:lnTo>
                    <a:pt x="18245" y="11459"/>
                  </a:lnTo>
                  <a:lnTo>
                    <a:pt x="19048" y="11965"/>
                  </a:lnTo>
                  <a:lnTo>
                    <a:pt x="19070" y="11976"/>
                  </a:lnTo>
                  <a:lnTo>
                    <a:pt x="19048" y="12174"/>
                  </a:lnTo>
                  <a:lnTo>
                    <a:pt x="18960" y="13274"/>
                  </a:lnTo>
                  <a:lnTo>
                    <a:pt x="18124" y="12658"/>
                  </a:lnTo>
                  <a:close/>
                  <a:moveTo>
                    <a:pt x="18245" y="11426"/>
                  </a:moveTo>
                  <a:lnTo>
                    <a:pt x="18388" y="9733"/>
                  </a:lnTo>
                  <a:lnTo>
                    <a:pt x="19202" y="10393"/>
                  </a:lnTo>
                  <a:lnTo>
                    <a:pt x="19070" y="11932"/>
                  </a:lnTo>
                  <a:close/>
                  <a:moveTo>
                    <a:pt x="19707" y="10810"/>
                  </a:moveTo>
                  <a:cubicBezTo>
                    <a:pt x="19674" y="10777"/>
                    <a:pt x="19564" y="10667"/>
                    <a:pt x="19224" y="10371"/>
                  </a:cubicBezTo>
                  <a:lnTo>
                    <a:pt x="19224" y="8545"/>
                  </a:lnTo>
                  <a:lnTo>
                    <a:pt x="19663" y="9139"/>
                  </a:lnTo>
                  <a:lnTo>
                    <a:pt x="19707" y="10810"/>
                  </a:lnTo>
                  <a:close/>
                  <a:moveTo>
                    <a:pt x="19652" y="9073"/>
                  </a:moveTo>
                  <a:lnTo>
                    <a:pt x="19224" y="8501"/>
                  </a:lnTo>
                  <a:lnTo>
                    <a:pt x="18971" y="5972"/>
                  </a:lnTo>
                  <a:lnTo>
                    <a:pt x="19652" y="9073"/>
                  </a:lnTo>
                  <a:close/>
                  <a:moveTo>
                    <a:pt x="19191" y="8468"/>
                  </a:moveTo>
                  <a:lnTo>
                    <a:pt x="18487" y="7819"/>
                  </a:lnTo>
                  <a:lnTo>
                    <a:pt x="18421" y="5268"/>
                  </a:lnTo>
                  <a:lnTo>
                    <a:pt x="18916" y="5730"/>
                  </a:lnTo>
                  <a:lnTo>
                    <a:pt x="19191" y="8468"/>
                  </a:lnTo>
                  <a:close/>
                  <a:moveTo>
                    <a:pt x="18883" y="5653"/>
                  </a:moveTo>
                  <a:lnTo>
                    <a:pt x="18421" y="5224"/>
                  </a:lnTo>
                  <a:lnTo>
                    <a:pt x="18311" y="4531"/>
                  </a:lnTo>
                  <a:close/>
                  <a:moveTo>
                    <a:pt x="17387" y="3134"/>
                  </a:moveTo>
                  <a:lnTo>
                    <a:pt x="18278" y="4443"/>
                  </a:lnTo>
                  <a:lnTo>
                    <a:pt x="18388" y="5191"/>
                  </a:lnTo>
                  <a:lnTo>
                    <a:pt x="17387" y="4267"/>
                  </a:lnTo>
                  <a:close/>
                  <a:moveTo>
                    <a:pt x="17387" y="4300"/>
                  </a:moveTo>
                  <a:lnTo>
                    <a:pt x="18388" y="5235"/>
                  </a:lnTo>
                  <a:lnTo>
                    <a:pt x="18454" y="7797"/>
                  </a:lnTo>
                  <a:lnTo>
                    <a:pt x="17299" y="7005"/>
                  </a:lnTo>
                  <a:close/>
                  <a:moveTo>
                    <a:pt x="16243" y="1969"/>
                  </a:moveTo>
                  <a:lnTo>
                    <a:pt x="17354" y="3090"/>
                  </a:lnTo>
                  <a:lnTo>
                    <a:pt x="17354" y="4245"/>
                  </a:lnTo>
                  <a:lnTo>
                    <a:pt x="16177" y="3530"/>
                  </a:lnTo>
                  <a:close/>
                  <a:moveTo>
                    <a:pt x="16210" y="1936"/>
                  </a:moveTo>
                  <a:lnTo>
                    <a:pt x="16144" y="3508"/>
                  </a:lnTo>
                  <a:lnTo>
                    <a:pt x="14638" y="2750"/>
                  </a:lnTo>
                  <a:lnTo>
                    <a:pt x="14616" y="825"/>
                  </a:lnTo>
                  <a:close/>
                  <a:moveTo>
                    <a:pt x="14627" y="2783"/>
                  </a:moveTo>
                  <a:lnTo>
                    <a:pt x="16144" y="3541"/>
                  </a:lnTo>
                  <a:lnTo>
                    <a:pt x="15869" y="6467"/>
                  </a:lnTo>
                  <a:lnTo>
                    <a:pt x="14110" y="5994"/>
                  </a:lnTo>
                  <a:close/>
                  <a:moveTo>
                    <a:pt x="14594" y="814"/>
                  </a:moveTo>
                  <a:lnTo>
                    <a:pt x="14605" y="2739"/>
                  </a:lnTo>
                  <a:lnTo>
                    <a:pt x="12801" y="2068"/>
                  </a:lnTo>
                  <a:lnTo>
                    <a:pt x="12526" y="165"/>
                  </a:lnTo>
                  <a:lnTo>
                    <a:pt x="14594" y="814"/>
                  </a:lnTo>
                  <a:close/>
                  <a:moveTo>
                    <a:pt x="10987" y="44"/>
                  </a:moveTo>
                  <a:lnTo>
                    <a:pt x="12504" y="154"/>
                  </a:lnTo>
                  <a:lnTo>
                    <a:pt x="12779" y="2068"/>
                  </a:lnTo>
                  <a:lnTo>
                    <a:pt x="10932" y="1892"/>
                  </a:lnTo>
                  <a:lnTo>
                    <a:pt x="10987" y="44"/>
                  </a:lnTo>
                  <a:close/>
                  <a:moveTo>
                    <a:pt x="9898" y="33"/>
                  </a:moveTo>
                  <a:lnTo>
                    <a:pt x="10954" y="44"/>
                  </a:lnTo>
                  <a:lnTo>
                    <a:pt x="10899" y="1892"/>
                  </a:lnTo>
                  <a:lnTo>
                    <a:pt x="9898" y="1848"/>
                  </a:lnTo>
                  <a:lnTo>
                    <a:pt x="9898" y="33"/>
                  </a:lnTo>
                  <a:close/>
                  <a:moveTo>
                    <a:pt x="9898" y="1881"/>
                  </a:moveTo>
                  <a:lnTo>
                    <a:pt x="10899" y="1925"/>
                  </a:lnTo>
                  <a:lnTo>
                    <a:pt x="10800" y="5411"/>
                  </a:lnTo>
                  <a:lnTo>
                    <a:pt x="9898" y="5356"/>
                  </a:lnTo>
                  <a:close/>
                  <a:moveTo>
                    <a:pt x="9898" y="5378"/>
                  </a:moveTo>
                  <a:lnTo>
                    <a:pt x="10800" y="5444"/>
                  </a:lnTo>
                  <a:lnTo>
                    <a:pt x="10734" y="7643"/>
                  </a:lnTo>
                  <a:lnTo>
                    <a:pt x="9898" y="7610"/>
                  </a:lnTo>
                  <a:close/>
                  <a:moveTo>
                    <a:pt x="9898" y="7643"/>
                  </a:moveTo>
                  <a:lnTo>
                    <a:pt x="10734" y="7665"/>
                  </a:lnTo>
                  <a:lnTo>
                    <a:pt x="10668" y="9854"/>
                  </a:lnTo>
                  <a:lnTo>
                    <a:pt x="9898" y="9568"/>
                  </a:lnTo>
                  <a:close/>
                  <a:moveTo>
                    <a:pt x="9898" y="9601"/>
                  </a:moveTo>
                  <a:lnTo>
                    <a:pt x="10668" y="9887"/>
                  </a:lnTo>
                  <a:lnTo>
                    <a:pt x="11405" y="12372"/>
                  </a:lnTo>
                  <a:lnTo>
                    <a:pt x="9898" y="12218"/>
                  </a:lnTo>
                  <a:lnTo>
                    <a:pt x="9898" y="9601"/>
                  </a:lnTo>
                  <a:close/>
                  <a:moveTo>
                    <a:pt x="9898" y="12251"/>
                  </a:moveTo>
                  <a:lnTo>
                    <a:pt x="11405" y="12405"/>
                  </a:lnTo>
                  <a:lnTo>
                    <a:pt x="11163" y="13186"/>
                  </a:lnTo>
                  <a:lnTo>
                    <a:pt x="9898" y="12823"/>
                  </a:lnTo>
                  <a:close/>
                  <a:moveTo>
                    <a:pt x="9898" y="12856"/>
                  </a:moveTo>
                  <a:lnTo>
                    <a:pt x="11152" y="13208"/>
                  </a:lnTo>
                  <a:lnTo>
                    <a:pt x="10668" y="14747"/>
                  </a:lnTo>
                  <a:lnTo>
                    <a:pt x="9898" y="14198"/>
                  </a:lnTo>
                  <a:close/>
                  <a:moveTo>
                    <a:pt x="9898" y="14231"/>
                  </a:moveTo>
                  <a:lnTo>
                    <a:pt x="10668" y="14780"/>
                  </a:lnTo>
                  <a:lnTo>
                    <a:pt x="10778" y="15913"/>
                  </a:lnTo>
                  <a:lnTo>
                    <a:pt x="9898" y="15682"/>
                  </a:lnTo>
                  <a:lnTo>
                    <a:pt x="9898" y="14231"/>
                  </a:lnTo>
                  <a:close/>
                  <a:moveTo>
                    <a:pt x="9898" y="15715"/>
                  </a:moveTo>
                  <a:lnTo>
                    <a:pt x="10778" y="15946"/>
                  </a:lnTo>
                  <a:lnTo>
                    <a:pt x="10844" y="16892"/>
                  </a:lnTo>
                  <a:lnTo>
                    <a:pt x="9898" y="16683"/>
                  </a:lnTo>
                  <a:lnTo>
                    <a:pt x="9898" y="15715"/>
                  </a:lnTo>
                  <a:close/>
                  <a:moveTo>
                    <a:pt x="9898" y="16716"/>
                  </a:moveTo>
                  <a:lnTo>
                    <a:pt x="10833" y="16925"/>
                  </a:lnTo>
                  <a:lnTo>
                    <a:pt x="10668" y="18475"/>
                  </a:lnTo>
                  <a:lnTo>
                    <a:pt x="9898" y="18475"/>
                  </a:lnTo>
                  <a:close/>
                  <a:moveTo>
                    <a:pt x="9898" y="18497"/>
                  </a:moveTo>
                  <a:lnTo>
                    <a:pt x="10668" y="18497"/>
                  </a:lnTo>
                  <a:lnTo>
                    <a:pt x="10899" y="19993"/>
                  </a:lnTo>
                  <a:lnTo>
                    <a:pt x="9898" y="19575"/>
                  </a:lnTo>
                  <a:lnTo>
                    <a:pt x="9898" y="18497"/>
                  </a:lnTo>
                  <a:close/>
                  <a:moveTo>
                    <a:pt x="9898" y="19608"/>
                  </a:moveTo>
                  <a:lnTo>
                    <a:pt x="10910" y="20026"/>
                  </a:lnTo>
                  <a:lnTo>
                    <a:pt x="11020" y="20719"/>
                  </a:lnTo>
                  <a:lnTo>
                    <a:pt x="9898" y="20543"/>
                  </a:lnTo>
                  <a:close/>
                  <a:moveTo>
                    <a:pt x="9898" y="20576"/>
                  </a:moveTo>
                  <a:lnTo>
                    <a:pt x="11020" y="20741"/>
                  </a:lnTo>
                  <a:lnTo>
                    <a:pt x="10866" y="21412"/>
                  </a:lnTo>
                  <a:lnTo>
                    <a:pt x="9898" y="21060"/>
                  </a:lnTo>
                  <a:lnTo>
                    <a:pt x="9898" y="20576"/>
                  </a:lnTo>
                  <a:close/>
                  <a:moveTo>
                    <a:pt x="9898" y="21093"/>
                  </a:moveTo>
                  <a:lnTo>
                    <a:pt x="10855" y="21434"/>
                  </a:lnTo>
                  <a:lnTo>
                    <a:pt x="10459" y="22159"/>
                  </a:lnTo>
                  <a:lnTo>
                    <a:pt x="9898" y="21972"/>
                  </a:lnTo>
                  <a:lnTo>
                    <a:pt x="9898" y="21093"/>
                  </a:lnTo>
                  <a:close/>
                  <a:moveTo>
                    <a:pt x="9898" y="22005"/>
                  </a:moveTo>
                  <a:lnTo>
                    <a:pt x="10437" y="22181"/>
                  </a:lnTo>
                  <a:lnTo>
                    <a:pt x="9898" y="22533"/>
                  </a:lnTo>
                  <a:lnTo>
                    <a:pt x="9898" y="22005"/>
                  </a:lnTo>
                  <a:close/>
                  <a:moveTo>
                    <a:pt x="9898" y="22577"/>
                  </a:moveTo>
                  <a:lnTo>
                    <a:pt x="10426" y="22225"/>
                  </a:lnTo>
                  <a:lnTo>
                    <a:pt x="10140" y="22742"/>
                  </a:lnTo>
                  <a:lnTo>
                    <a:pt x="9898" y="22863"/>
                  </a:lnTo>
                  <a:close/>
                  <a:moveTo>
                    <a:pt x="9898" y="22896"/>
                  </a:moveTo>
                  <a:lnTo>
                    <a:pt x="10140" y="22775"/>
                  </a:lnTo>
                  <a:lnTo>
                    <a:pt x="10294" y="23545"/>
                  </a:lnTo>
                  <a:lnTo>
                    <a:pt x="9898" y="23534"/>
                  </a:lnTo>
                  <a:lnTo>
                    <a:pt x="9898" y="22896"/>
                  </a:lnTo>
                  <a:close/>
                  <a:moveTo>
                    <a:pt x="9898" y="23567"/>
                  </a:moveTo>
                  <a:lnTo>
                    <a:pt x="10294" y="23578"/>
                  </a:lnTo>
                  <a:lnTo>
                    <a:pt x="10580" y="25107"/>
                  </a:lnTo>
                  <a:lnTo>
                    <a:pt x="9898" y="25349"/>
                  </a:lnTo>
                  <a:close/>
                  <a:moveTo>
                    <a:pt x="9898" y="25382"/>
                  </a:moveTo>
                  <a:lnTo>
                    <a:pt x="10580" y="25140"/>
                  </a:lnTo>
                  <a:lnTo>
                    <a:pt x="10668" y="25404"/>
                  </a:lnTo>
                  <a:lnTo>
                    <a:pt x="10899" y="26239"/>
                  </a:lnTo>
                  <a:lnTo>
                    <a:pt x="9898" y="26305"/>
                  </a:lnTo>
                  <a:lnTo>
                    <a:pt x="9898" y="25382"/>
                  </a:lnTo>
                  <a:close/>
                  <a:moveTo>
                    <a:pt x="9898" y="26327"/>
                  </a:moveTo>
                  <a:lnTo>
                    <a:pt x="10910" y="26261"/>
                  </a:lnTo>
                  <a:lnTo>
                    <a:pt x="10866" y="27218"/>
                  </a:lnTo>
                  <a:lnTo>
                    <a:pt x="9898" y="27196"/>
                  </a:lnTo>
                  <a:lnTo>
                    <a:pt x="9898" y="26327"/>
                  </a:lnTo>
                  <a:close/>
                  <a:moveTo>
                    <a:pt x="9898" y="27229"/>
                  </a:moveTo>
                  <a:lnTo>
                    <a:pt x="10866" y="27251"/>
                  </a:lnTo>
                  <a:lnTo>
                    <a:pt x="10712" y="27922"/>
                  </a:lnTo>
                  <a:lnTo>
                    <a:pt x="9898" y="27977"/>
                  </a:lnTo>
                  <a:lnTo>
                    <a:pt x="9898" y="27229"/>
                  </a:lnTo>
                  <a:close/>
                  <a:moveTo>
                    <a:pt x="9898" y="27999"/>
                  </a:moveTo>
                  <a:lnTo>
                    <a:pt x="10712" y="27955"/>
                  </a:lnTo>
                  <a:lnTo>
                    <a:pt x="11075" y="29956"/>
                  </a:lnTo>
                  <a:lnTo>
                    <a:pt x="9898" y="30198"/>
                  </a:lnTo>
                  <a:lnTo>
                    <a:pt x="9898" y="28010"/>
                  </a:lnTo>
                  <a:close/>
                  <a:moveTo>
                    <a:pt x="10712" y="31793"/>
                  </a:moveTo>
                  <a:lnTo>
                    <a:pt x="9898" y="31870"/>
                  </a:lnTo>
                  <a:lnTo>
                    <a:pt x="9898" y="30231"/>
                  </a:lnTo>
                  <a:lnTo>
                    <a:pt x="11075" y="29989"/>
                  </a:lnTo>
                  <a:lnTo>
                    <a:pt x="10712" y="31793"/>
                  </a:lnTo>
                  <a:close/>
                  <a:moveTo>
                    <a:pt x="11701" y="31386"/>
                  </a:moveTo>
                  <a:lnTo>
                    <a:pt x="10745" y="31782"/>
                  </a:lnTo>
                  <a:lnTo>
                    <a:pt x="11108" y="29978"/>
                  </a:lnTo>
                  <a:lnTo>
                    <a:pt x="12086" y="29461"/>
                  </a:lnTo>
                  <a:lnTo>
                    <a:pt x="11701" y="31386"/>
                  </a:lnTo>
                  <a:close/>
                  <a:moveTo>
                    <a:pt x="12603" y="30781"/>
                  </a:moveTo>
                  <a:lnTo>
                    <a:pt x="11734" y="31364"/>
                  </a:lnTo>
                  <a:lnTo>
                    <a:pt x="12119" y="29440"/>
                  </a:lnTo>
                  <a:lnTo>
                    <a:pt x="13241" y="28648"/>
                  </a:lnTo>
                  <a:lnTo>
                    <a:pt x="12603" y="30781"/>
                  </a:lnTo>
                  <a:close/>
                  <a:moveTo>
                    <a:pt x="13692" y="29923"/>
                  </a:moveTo>
                  <a:lnTo>
                    <a:pt x="12647" y="30748"/>
                  </a:lnTo>
                  <a:lnTo>
                    <a:pt x="13274" y="28626"/>
                  </a:lnTo>
                  <a:lnTo>
                    <a:pt x="14264" y="28241"/>
                  </a:lnTo>
                  <a:lnTo>
                    <a:pt x="13692" y="29923"/>
                  </a:lnTo>
                  <a:close/>
                  <a:moveTo>
                    <a:pt x="14781" y="28890"/>
                  </a:moveTo>
                  <a:lnTo>
                    <a:pt x="13736" y="29879"/>
                  </a:lnTo>
                  <a:lnTo>
                    <a:pt x="14297" y="28219"/>
                  </a:lnTo>
                  <a:lnTo>
                    <a:pt x="15100" y="27581"/>
                  </a:lnTo>
                  <a:lnTo>
                    <a:pt x="14781" y="28890"/>
                  </a:lnTo>
                  <a:close/>
                  <a:moveTo>
                    <a:pt x="15935" y="27735"/>
                  </a:moveTo>
                  <a:lnTo>
                    <a:pt x="14825" y="28846"/>
                  </a:lnTo>
                  <a:lnTo>
                    <a:pt x="15144" y="27559"/>
                  </a:lnTo>
                  <a:lnTo>
                    <a:pt x="15979" y="26899"/>
                  </a:lnTo>
                  <a:lnTo>
                    <a:pt x="15935" y="27735"/>
                  </a:lnTo>
                  <a:close/>
                  <a:moveTo>
                    <a:pt x="15968" y="27680"/>
                  </a:moveTo>
                  <a:lnTo>
                    <a:pt x="16012" y="26877"/>
                  </a:lnTo>
                  <a:lnTo>
                    <a:pt x="16793" y="25986"/>
                  </a:lnTo>
                  <a:lnTo>
                    <a:pt x="16760" y="26382"/>
                  </a:lnTo>
                  <a:lnTo>
                    <a:pt x="16749" y="26437"/>
                  </a:lnTo>
                  <a:lnTo>
                    <a:pt x="15968" y="27680"/>
                  </a:lnTo>
                  <a:close/>
                  <a:moveTo>
                    <a:pt x="16793" y="26349"/>
                  </a:moveTo>
                  <a:lnTo>
                    <a:pt x="16826" y="25953"/>
                  </a:lnTo>
                  <a:lnTo>
                    <a:pt x="17277" y="25327"/>
                  </a:lnTo>
                  <a:lnTo>
                    <a:pt x="16793" y="26349"/>
                  </a:lnTo>
                  <a:close/>
                  <a:moveTo>
                    <a:pt x="17343" y="25173"/>
                  </a:moveTo>
                  <a:lnTo>
                    <a:pt x="16859" y="25854"/>
                  </a:lnTo>
                  <a:lnTo>
                    <a:pt x="17266" y="24656"/>
                  </a:lnTo>
                  <a:lnTo>
                    <a:pt x="17849" y="23567"/>
                  </a:lnTo>
                  <a:lnTo>
                    <a:pt x="17343" y="25173"/>
                  </a:lnTo>
                  <a:close/>
                  <a:moveTo>
                    <a:pt x="17893" y="23413"/>
                  </a:moveTo>
                  <a:lnTo>
                    <a:pt x="17277" y="24590"/>
                  </a:lnTo>
                  <a:lnTo>
                    <a:pt x="17310" y="23578"/>
                  </a:lnTo>
                  <a:lnTo>
                    <a:pt x="18113" y="22434"/>
                  </a:lnTo>
                  <a:close/>
                  <a:moveTo>
                    <a:pt x="18135" y="22357"/>
                  </a:moveTo>
                  <a:lnTo>
                    <a:pt x="17321" y="23512"/>
                  </a:lnTo>
                  <a:lnTo>
                    <a:pt x="17739" y="21522"/>
                  </a:lnTo>
                  <a:lnTo>
                    <a:pt x="18575" y="20609"/>
                  </a:lnTo>
                  <a:lnTo>
                    <a:pt x="18135" y="22357"/>
                  </a:lnTo>
                  <a:close/>
                  <a:moveTo>
                    <a:pt x="18597" y="20554"/>
                  </a:moveTo>
                  <a:lnTo>
                    <a:pt x="17750" y="21467"/>
                  </a:lnTo>
                  <a:lnTo>
                    <a:pt x="17992" y="20323"/>
                  </a:lnTo>
                  <a:lnTo>
                    <a:pt x="18762" y="19531"/>
                  </a:lnTo>
                  <a:lnTo>
                    <a:pt x="18597" y="20554"/>
                  </a:lnTo>
                  <a:close/>
                  <a:moveTo>
                    <a:pt x="18773" y="19487"/>
                  </a:moveTo>
                  <a:lnTo>
                    <a:pt x="17992" y="20268"/>
                  </a:lnTo>
                  <a:lnTo>
                    <a:pt x="18124" y="19333"/>
                  </a:lnTo>
                  <a:lnTo>
                    <a:pt x="18916" y="18596"/>
                  </a:lnTo>
                  <a:close/>
                  <a:moveTo>
                    <a:pt x="18916" y="18552"/>
                  </a:moveTo>
                  <a:lnTo>
                    <a:pt x="18135" y="19289"/>
                  </a:lnTo>
                  <a:lnTo>
                    <a:pt x="18245" y="18475"/>
                  </a:lnTo>
                  <a:lnTo>
                    <a:pt x="19048" y="17585"/>
                  </a:lnTo>
                  <a:lnTo>
                    <a:pt x="18916" y="18552"/>
                  </a:lnTo>
                  <a:close/>
                  <a:moveTo>
                    <a:pt x="19059" y="17530"/>
                  </a:moveTo>
                  <a:lnTo>
                    <a:pt x="18256" y="18420"/>
                  </a:lnTo>
                  <a:lnTo>
                    <a:pt x="18366" y="17486"/>
                  </a:lnTo>
                  <a:lnTo>
                    <a:pt x="19092" y="16408"/>
                  </a:lnTo>
                  <a:lnTo>
                    <a:pt x="19059" y="17530"/>
                  </a:lnTo>
                  <a:close/>
                  <a:moveTo>
                    <a:pt x="19092" y="16353"/>
                  </a:moveTo>
                  <a:lnTo>
                    <a:pt x="18344" y="17453"/>
                  </a:lnTo>
                  <a:lnTo>
                    <a:pt x="18047" y="17013"/>
                  </a:lnTo>
                  <a:lnTo>
                    <a:pt x="19059" y="15671"/>
                  </a:lnTo>
                  <a:lnTo>
                    <a:pt x="19092" y="16353"/>
                  </a:lnTo>
                  <a:close/>
                  <a:moveTo>
                    <a:pt x="19059" y="15605"/>
                  </a:moveTo>
                  <a:lnTo>
                    <a:pt x="18234" y="15209"/>
                  </a:lnTo>
                  <a:lnTo>
                    <a:pt x="18597" y="14846"/>
                  </a:lnTo>
                  <a:lnTo>
                    <a:pt x="19257" y="14846"/>
                  </a:lnTo>
                  <a:lnTo>
                    <a:pt x="19059" y="15605"/>
                  </a:lnTo>
                  <a:close/>
                  <a:moveTo>
                    <a:pt x="19377" y="14373"/>
                  </a:moveTo>
                  <a:lnTo>
                    <a:pt x="19268" y="14813"/>
                  </a:lnTo>
                  <a:lnTo>
                    <a:pt x="18619" y="14813"/>
                  </a:lnTo>
                  <a:lnTo>
                    <a:pt x="18916" y="14274"/>
                  </a:lnTo>
                  <a:lnTo>
                    <a:pt x="19410" y="14209"/>
                  </a:lnTo>
                  <a:close/>
                  <a:moveTo>
                    <a:pt x="19575" y="13472"/>
                  </a:moveTo>
                  <a:lnTo>
                    <a:pt x="19421" y="14176"/>
                  </a:lnTo>
                  <a:lnTo>
                    <a:pt x="18916" y="14242"/>
                  </a:lnTo>
                  <a:lnTo>
                    <a:pt x="18993" y="13307"/>
                  </a:lnTo>
                  <a:lnTo>
                    <a:pt x="19586" y="13417"/>
                  </a:lnTo>
                  <a:lnTo>
                    <a:pt x="19575" y="13483"/>
                  </a:lnTo>
                  <a:close/>
                  <a:moveTo>
                    <a:pt x="19597" y="13384"/>
                  </a:moveTo>
                  <a:lnTo>
                    <a:pt x="18993" y="13274"/>
                  </a:lnTo>
                  <a:lnTo>
                    <a:pt x="19081" y="12174"/>
                  </a:lnTo>
                  <a:lnTo>
                    <a:pt x="19092" y="11987"/>
                  </a:lnTo>
                  <a:lnTo>
                    <a:pt x="19751" y="12537"/>
                  </a:lnTo>
                  <a:close/>
                </a:path>
              </a:pathLst>
            </a:custGeom>
            <a:solidFill>
              <a:schemeClr val="dk2"/>
            </a:solidFill>
            <a:ln w="9525"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1" name="Google Shape;49301;p42"/>
            <p:cNvSpPr/>
            <p:nvPr/>
          </p:nvSpPr>
          <p:spPr>
            <a:xfrm>
              <a:off x="116635" y="3766192"/>
              <a:ext cx="38420" cy="38323"/>
            </a:xfrm>
            <a:custGeom>
              <a:avLst/>
              <a:gdLst/>
              <a:ahLst/>
              <a:cxnLst/>
              <a:rect l="l" t="t" r="r" b="b"/>
              <a:pathLst>
                <a:path w="397" h="396" extrusionOk="0">
                  <a:moveTo>
                    <a:pt x="199" y="0"/>
                  </a:moveTo>
                  <a:cubicBezTo>
                    <a:pt x="89" y="0"/>
                    <a:pt x="1" y="88"/>
                    <a:pt x="1" y="198"/>
                  </a:cubicBezTo>
                  <a:cubicBezTo>
                    <a:pt x="1" y="308"/>
                    <a:pt x="89" y="396"/>
                    <a:pt x="199" y="396"/>
                  </a:cubicBezTo>
                  <a:cubicBezTo>
                    <a:pt x="309" y="396"/>
                    <a:pt x="397" y="308"/>
                    <a:pt x="397" y="198"/>
                  </a:cubicBezTo>
                  <a:cubicBezTo>
                    <a:pt x="397" y="88"/>
                    <a:pt x="309" y="0"/>
                    <a:pt x="1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2" name="Google Shape;49302;p42"/>
            <p:cNvSpPr/>
            <p:nvPr/>
          </p:nvSpPr>
          <p:spPr>
            <a:xfrm>
              <a:off x="269923" y="3596936"/>
              <a:ext cx="38420" cy="38420"/>
            </a:xfrm>
            <a:custGeom>
              <a:avLst/>
              <a:gdLst/>
              <a:ahLst/>
              <a:cxnLst/>
              <a:rect l="l" t="t" r="r" b="b"/>
              <a:pathLst>
                <a:path w="397" h="397" extrusionOk="0">
                  <a:moveTo>
                    <a:pt x="198" y="1"/>
                  </a:moveTo>
                  <a:cubicBezTo>
                    <a:pt x="88" y="1"/>
                    <a:pt x="0" y="88"/>
                    <a:pt x="0" y="198"/>
                  </a:cubicBezTo>
                  <a:cubicBezTo>
                    <a:pt x="0" y="308"/>
                    <a:pt x="88" y="396"/>
                    <a:pt x="198" y="396"/>
                  </a:cubicBezTo>
                  <a:cubicBezTo>
                    <a:pt x="308" y="396"/>
                    <a:pt x="396" y="308"/>
                    <a:pt x="396" y="198"/>
                  </a:cubicBezTo>
                  <a:cubicBezTo>
                    <a:pt x="396" y="88"/>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3" name="Google Shape;49303;p42"/>
            <p:cNvSpPr/>
            <p:nvPr/>
          </p:nvSpPr>
          <p:spPr>
            <a:xfrm>
              <a:off x="519985" y="3590549"/>
              <a:ext cx="38420" cy="38420"/>
            </a:xfrm>
            <a:custGeom>
              <a:avLst/>
              <a:gdLst/>
              <a:ahLst/>
              <a:cxnLst/>
              <a:rect l="l" t="t" r="r" b="b"/>
              <a:pathLst>
                <a:path w="397" h="397" extrusionOk="0">
                  <a:moveTo>
                    <a:pt x="198" y="1"/>
                  </a:moveTo>
                  <a:cubicBezTo>
                    <a:pt x="89" y="1"/>
                    <a:pt x="1" y="89"/>
                    <a:pt x="1" y="198"/>
                  </a:cubicBezTo>
                  <a:cubicBezTo>
                    <a:pt x="1" y="308"/>
                    <a:pt x="89"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4" name="Google Shape;49304;p42"/>
            <p:cNvSpPr/>
            <p:nvPr/>
          </p:nvSpPr>
          <p:spPr>
            <a:xfrm>
              <a:off x="763660" y="3793773"/>
              <a:ext cx="38420" cy="38420"/>
            </a:xfrm>
            <a:custGeom>
              <a:avLst/>
              <a:gdLst/>
              <a:ahLst/>
              <a:cxnLst/>
              <a:rect l="l" t="t" r="r" b="b"/>
              <a:pathLst>
                <a:path w="397" h="397" extrusionOk="0">
                  <a:moveTo>
                    <a:pt x="199" y="1"/>
                  </a:moveTo>
                  <a:cubicBezTo>
                    <a:pt x="89" y="1"/>
                    <a:pt x="1" y="89"/>
                    <a:pt x="1" y="199"/>
                  </a:cubicBezTo>
                  <a:cubicBezTo>
                    <a:pt x="1" y="309"/>
                    <a:pt x="89" y="397"/>
                    <a:pt x="199" y="397"/>
                  </a:cubicBezTo>
                  <a:cubicBezTo>
                    <a:pt x="309" y="397"/>
                    <a:pt x="397" y="309"/>
                    <a:pt x="397" y="199"/>
                  </a:cubicBezTo>
                  <a:cubicBezTo>
                    <a:pt x="397" y="89"/>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5" name="Google Shape;49305;p42"/>
            <p:cNvSpPr/>
            <p:nvPr/>
          </p:nvSpPr>
          <p:spPr>
            <a:xfrm>
              <a:off x="607274" y="4076931"/>
              <a:ext cx="27774" cy="26710"/>
            </a:xfrm>
            <a:custGeom>
              <a:avLst/>
              <a:gdLst/>
              <a:ahLst/>
              <a:cxnLst/>
              <a:rect l="l" t="t" r="r" b="b"/>
              <a:pathLst>
                <a:path w="287"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6" name="Google Shape;49306;p42"/>
            <p:cNvSpPr/>
            <p:nvPr/>
          </p:nvSpPr>
          <p:spPr>
            <a:xfrm>
              <a:off x="266730" y="4108866"/>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7" name="Google Shape;49307;p42"/>
            <p:cNvSpPr/>
            <p:nvPr/>
          </p:nvSpPr>
          <p:spPr>
            <a:xfrm>
              <a:off x="193279" y="4108866"/>
              <a:ext cx="20323" cy="20323"/>
            </a:xfrm>
            <a:custGeom>
              <a:avLst/>
              <a:gdLst/>
              <a:ahLst/>
              <a:cxnLst/>
              <a:rect l="l" t="t" r="r" b="b"/>
              <a:pathLst>
                <a:path w="210" h="210" extrusionOk="0">
                  <a:moveTo>
                    <a:pt x="110" y="0"/>
                  </a:moveTo>
                  <a:cubicBezTo>
                    <a:pt x="55" y="0"/>
                    <a:pt x="0" y="44"/>
                    <a:pt x="0" y="99"/>
                  </a:cubicBezTo>
                  <a:cubicBezTo>
                    <a:pt x="0" y="154"/>
                    <a:pt x="55"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8" name="Google Shape;49308;p42"/>
            <p:cNvSpPr/>
            <p:nvPr/>
          </p:nvSpPr>
          <p:spPr>
            <a:xfrm>
              <a:off x="176247" y="4512216"/>
              <a:ext cx="27774" cy="27678"/>
            </a:xfrm>
            <a:custGeom>
              <a:avLst/>
              <a:gdLst/>
              <a:ahLst/>
              <a:cxnLst/>
              <a:rect l="l" t="t" r="r" b="b"/>
              <a:pathLst>
                <a:path w="287" h="286"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9" name="Google Shape;49309;p42"/>
            <p:cNvSpPr/>
            <p:nvPr/>
          </p:nvSpPr>
          <p:spPr>
            <a:xfrm>
              <a:off x="663693" y="4368508"/>
              <a:ext cx="43742" cy="43742"/>
            </a:xfrm>
            <a:custGeom>
              <a:avLst/>
              <a:gdLst/>
              <a:ahLst/>
              <a:cxnLst/>
              <a:rect l="l" t="t" r="r" b="b"/>
              <a:pathLst>
                <a:path w="452" h="452" extrusionOk="0">
                  <a:moveTo>
                    <a:pt x="220" y="0"/>
                  </a:moveTo>
                  <a:cubicBezTo>
                    <a:pt x="99" y="0"/>
                    <a:pt x="0" y="110"/>
                    <a:pt x="0" y="231"/>
                  </a:cubicBezTo>
                  <a:cubicBezTo>
                    <a:pt x="0" y="352"/>
                    <a:pt x="99" y="451"/>
                    <a:pt x="220" y="451"/>
                  </a:cubicBezTo>
                  <a:cubicBezTo>
                    <a:pt x="352" y="451"/>
                    <a:pt x="451" y="352"/>
                    <a:pt x="451" y="231"/>
                  </a:cubicBezTo>
                  <a:cubicBezTo>
                    <a:pt x="451" y="110"/>
                    <a:pt x="352" y="0"/>
                    <a:pt x="22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0" name="Google Shape;49310;p42"/>
            <p:cNvSpPr/>
            <p:nvPr/>
          </p:nvSpPr>
          <p:spPr>
            <a:xfrm>
              <a:off x="124086" y="4763342"/>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1" name="Google Shape;49311;p42"/>
            <p:cNvSpPr/>
            <p:nvPr/>
          </p:nvSpPr>
          <p:spPr>
            <a:xfrm>
              <a:off x="331665" y="5096435"/>
              <a:ext cx="27678" cy="26710"/>
            </a:xfrm>
            <a:custGeom>
              <a:avLst/>
              <a:gdLst/>
              <a:ahLst/>
              <a:cxnLst/>
              <a:rect l="l" t="t" r="r" b="b"/>
              <a:pathLst>
                <a:path w="286"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2" name="Google Shape;49312;p42"/>
            <p:cNvSpPr/>
            <p:nvPr/>
          </p:nvSpPr>
          <p:spPr>
            <a:xfrm>
              <a:off x="561501" y="5084725"/>
              <a:ext cx="26710" cy="26710"/>
            </a:xfrm>
            <a:custGeom>
              <a:avLst/>
              <a:gdLst/>
              <a:ahLst/>
              <a:cxnLst/>
              <a:rect l="l" t="t" r="r" b="b"/>
              <a:pathLst>
                <a:path w="276" h="276" extrusionOk="0">
                  <a:moveTo>
                    <a:pt x="132" y="0"/>
                  </a:moveTo>
                  <a:cubicBezTo>
                    <a:pt x="55" y="0"/>
                    <a:pt x="0" y="66"/>
                    <a:pt x="0" y="143"/>
                  </a:cubicBezTo>
                  <a:cubicBezTo>
                    <a:pt x="0" y="220"/>
                    <a:pt x="55" y="275"/>
                    <a:pt x="132" y="275"/>
                  </a:cubicBezTo>
                  <a:cubicBezTo>
                    <a:pt x="209" y="275"/>
                    <a:pt x="275" y="220"/>
                    <a:pt x="275" y="143"/>
                  </a:cubicBezTo>
                  <a:cubicBezTo>
                    <a:pt x="275" y="66"/>
                    <a:pt x="209" y="0"/>
                    <a:pt x="132"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3" name="Google Shape;49313;p42"/>
            <p:cNvSpPr/>
            <p:nvPr/>
          </p:nvSpPr>
          <p:spPr>
            <a:xfrm>
              <a:off x="636016" y="4761213"/>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4" name="Google Shape;49314;p42"/>
            <p:cNvSpPr/>
            <p:nvPr/>
          </p:nvSpPr>
          <p:spPr>
            <a:xfrm>
              <a:off x="43184" y="5005952"/>
              <a:ext cx="26710" cy="27774"/>
            </a:xfrm>
            <a:custGeom>
              <a:avLst/>
              <a:gdLst/>
              <a:ahLst/>
              <a:cxnLst/>
              <a:rect l="l" t="t" r="r" b="b"/>
              <a:pathLst>
                <a:path w="276" h="287" extrusionOk="0">
                  <a:moveTo>
                    <a:pt x="144" y="1"/>
                  </a:moveTo>
                  <a:cubicBezTo>
                    <a:pt x="67" y="1"/>
                    <a:pt x="1" y="67"/>
                    <a:pt x="1" y="144"/>
                  </a:cubicBezTo>
                  <a:cubicBezTo>
                    <a:pt x="1" y="221"/>
                    <a:pt x="67" y="287"/>
                    <a:pt x="144" y="287"/>
                  </a:cubicBezTo>
                  <a:cubicBezTo>
                    <a:pt x="221" y="287"/>
                    <a:pt x="276" y="221"/>
                    <a:pt x="276" y="144"/>
                  </a:cubicBezTo>
                  <a:cubicBezTo>
                    <a:pt x="276" y="67"/>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5" name="Google Shape;49315;p42"/>
            <p:cNvSpPr/>
            <p:nvPr/>
          </p:nvSpPr>
          <p:spPr>
            <a:xfrm>
              <a:off x="53829" y="5278368"/>
              <a:ext cx="27774" cy="26710"/>
            </a:xfrm>
            <a:custGeom>
              <a:avLst/>
              <a:gdLst/>
              <a:ahLst/>
              <a:cxnLst/>
              <a:rect l="l" t="t" r="r" b="b"/>
              <a:pathLst>
                <a:path w="287" h="276" extrusionOk="0">
                  <a:moveTo>
                    <a:pt x="144" y="1"/>
                  </a:moveTo>
                  <a:cubicBezTo>
                    <a:pt x="67" y="1"/>
                    <a:pt x="1" y="56"/>
                    <a:pt x="1" y="133"/>
                  </a:cubicBezTo>
                  <a:cubicBezTo>
                    <a:pt x="1" y="210"/>
                    <a:pt x="67" y="276"/>
                    <a:pt x="144" y="276"/>
                  </a:cubicBezTo>
                  <a:cubicBezTo>
                    <a:pt x="221" y="276"/>
                    <a:pt x="287" y="210"/>
                    <a:pt x="287" y="133"/>
                  </a:cubicBezTo>
                  <a:cubicBezTo>
                    <a:pt x="287" y="56"/>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6" name="Google Shape;49316;p42"/>
            <p:cNvSpPr/>
            <p:nvPr/>
          </p:nvSpPr>
          <p:spPr>
            <a:xfrm>
              <a:off x="303988" y="4135478"/>
              <a:ext cx="20323" cy="20226"/>
            </a:xfrm>
            <a:custGeom>
              <a:avLst/>
              <a:gdLst/>
              <a:ahLst/>
              <a:cxnLst/>
              <a:rect l="l" t="t" r="r" b="b"/>
              <a:pathLst>
                <a:path w="210" h="209"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7" name="Google Shape;49317;p42"/>
            <p:cNvSpPr/>
            <p:nvPr/>
          </p:nvSpPr>
          <p:spPr>
            <a:xfrm>
              <a:off x="167731" y="4175833"/>
              <a:ext cx="26710" cy="26710"/>
            </a:xfrm>
            <a:custGeom>
              <a:avLst/>
              <a:gdLst/>
              <a:ahLst/>
              <a:cxnLst/>
              <a:rect l="l" t="t" r="r" b="b"/>
              <a:pathLst>
                <a:path w="276" h="276" extrusionOk="0">
                  <a:moveTo>
                    <a:pt x="143" y="1"/>
                  </a:moveTo>
                  <a:cubicBezTo>
                    <a:pt x="66" y="1"/>
                    <a:pt x="0" y="67"/>
                    <a:pt x="0" y="144"/>
                  </a:cubicBezTo>
                  <a:cubicBezTo>
                    <a:pt x="0" y="221"/>
                    <a:pt x="66" y="276"/>
                    <a:pt x="143" y="276"/>
                  </a:cubicBezTo>
                  <a:cubicBezTo>
                    <a:pt x="220" y="276"/>
                    <a:pt x="275" y="221"/>
                    <a:pt x="275" y="144"/>
                  </a:cubicBezTo>
                  <a:cubicBezTo>
                    <a:pt x="275" y="67"/>
                    <a:pt x="220"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8" name="Google Shape;49318;p42"/>
            <p:cNvSpPr/>
            <p:nvPr/>
          </p:nvSpPr>
          <p:spPr>
            <a:xfrm>
              <a:off x="285891" y="4065221"/>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9" name="Google Shape;49319;p42"/>
            <p:cNvSpPr/>
            <p:nvPr/>
          </p:nvSpPr>
          <p:spPr>
            <a:xfrm>
              <a:off x="237988" y="4035415"/>
              <a:ext cx="20323" cy="20323"/>
            </a:xfrm>
            <a:custGeom>
              <a:avLst/>
              <a:gdLst/>
              <a:ahLst/>
              <a:cxnLst/>
              <a:rect l="l" t="t" r="r" b="b"/>
              <a:pathLst>
                <a:path w="210" h="210"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0" name="Google Shape;49320;p42"/>
            <p:cNvSpPr/>
            <p:nvPr/>
          </p:nvSpPr>
          <p:spPr>
            <a:xfrm>
              <a:off x="373084" y="4151446"/>
              <a:ext cx="20323" cy="20226"/>
            </a:xfrm>
            <a:custGeom>
              <a:avLst/>
              <a:gdLst/>
              <a:ahLst/>
              <a:cxnLst/>
              <a:rect l="l" t="t" r="r" b="b"/>
              <a:pathLst>
                <a:path w="210" h="209"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1" name="Google Shape;49321;p42"/>
            <p:cNvSpPr/>
            <p:nvPr/>
          </p:nvSpPr>
          <p:spPr>
            <a:xfrm>
              <a:off x="374148" y="4030093"/>
              <a:ext cx="20323" cy="20323"/>
            </a:xfrm>
            <a:custGeom>
              <a:avLst/>
              <a:gdLst/>
              <a:ahLst/>
              <a:cxnLst/>
              <a:rect l="l" t="t" r="r" b="b"/>
              <a:pathLst>
                <a:path w="210" h="210" extrusionOk="0">
                  <a:moveTo>
                    <a:pt x="111" y="0"/>
                  </a:moveTo>
                  <a:cubicBezTo>
                    <a:pt x="45" y="0"/>
                    <a:pt x="1" y="44"/>
                    <a:pt x="1" y="99"/>
                  </a:cubicBezTo>
                  <a:cubicBezTo>
                    <a:pt x="1" y="154"/>
                    <a:pt x="45"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2" name="Google Shape;49322;p42"/>
            <p:cNvSpPr/>
            <p:nvPr/>
          </p:nvSpPr>
          <p:spPr>
            <a:xfrm>
              <a:off x="348600" y="3972609"/>
              <a:ext cx="20323" cy="20323"/>
            </a:xfrm>
            <a:custGeom>
              <a:avLst/>
              <a:gdLst/>
              <a:ahLst/>
              <a:cxnLst/>
              <a:rect l="l" t="t" r="r" b="b"/>
              <a:pathLst>
                <a:path w="210" h="210" extrusionOk="0">
                  <a:moveTo>
                    <a:pt x="100" y="0"/>
                  </a:moveTo>
                  <a:cubicBezTo>
                    <a:pt x="45" y="0"/>
                    <a:pt x="1" y="44"/>
                    <a:pt x="1" y="99"/>
                  </a:cubicBezTo>
                  <a:cubicBezTo>
                    <a:pt x="1" y="165"/>
                    <a:pt x="45" y="209"/>
                    <a:pt x="100" y="209"/>
                  </a:cubicBezTo>
                  <a:cubicBezTo>
                    <a:pt x="155" y="209"/>
                    <a:pt x="210" y="165"/>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3" name="Google Shape;49323;p42"/>
            <p:cNvSpPr/>
            <p:nvPr/>
          </p:nvSpPr>
          <p:spPr>
            <a:xfrm>
              <a:off x="441212" y="4016254"/>
              <a:ext cx="20323" cy="20323"/>
            </a:xfrm>
            <a:custGeom>
              <a:avLst/>
              <a:gdLst/>
              <a:ahLst/>
              <a:cxnLst/>
              <a:rect l="l" t="t" r="r" b="b"/>
              <a:pathLst>
                <a:path w="210" h="210" extrusionOk="0">
                  <a:moveTo>
                    <a:pt x="100" y="0"/>
                  </a:moveTo>
                  <a:cubicBezTo>
                    <a:pt x="45" y="0"/>
                    <a:pt x="1" y="44"/>
                    <a:pt x="1" y="110"/>
                  </a:cubicBezTo>
                  <a:cubicBezTo>
                    <a:pt x="1" y="165"/>
                    <a:pt x="45" y="209"/>
                    <a:pt x="100" y="209"/>
                  </a:cubicBezTo>
                  <a:cubicBezTo>
                    <a:pt x="166" y="209"/>
                    <a:pt x="210" y="165"/>
                    <a:pt x="210" y="110"/>
                  </a:cubicBezTo>
                  <a:cubicBezTo>
                    <a:pt x="210" y="44"/>
                    <a:pt x="166"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4" name="Google Shape;49324;p42"/>
            <p:cNvSpPr/>
            <p:nvPr/>
          </p:nvSpPr>
          <p:spPr>
            <a:xfrm>
              <a:off x="438018" y="3941739"/>
              <a:ext cx="20323" cy="20323"/>
            </a:xfrm>
            <a:custGeom>
              <a:avLst/>
              <a:gdLst/>
              <a:ahLst/>
              <a:cxnLst/>
              <a:rect l="l" t="t" r="r" b="b"/>
              <a:pathLst>
                <a:path w="210" h="210" extrusionOk="0">
                  <a:moveTo>
                    <a:pt x="100" y="1"/>
                  </a:moveTo>
                  <a:cubicBezTo>
                    <a:pt x="45" y="1"/>
                    <a:pt x="1" y="56"/>
                    <a:pt x="1" y="111"/>
                  </a:cubicBezTo>
                  <a:cubicBezTo>
                    <a:pt x="1" y="166"/>
                    <a:pt x="45" y="210"/>
                    <a:pt x="100" y="210"/>
                  </a:cubicBezTo>
                  <a:cubicBezTo>
                    <a:pt x="155" y="210"/>
                    <a:pt x="210" y="166"/>
                    <a:pt x="210" y="111"/>
                  </a:cubicBezTo>
                  <a:cubicBezTo>
                    <a:pt x="210" y="56"/>
                    <a:pt x="155" y="1"/>
                    <a:pt x="10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5" name="Google Shape;49325;p42"/>
            <p:cNvSpPr/>
            <p:nvPr/>
          </p:nvSpPr>
          <p:spPr>
            <a:xfrm>
              <a:off x="442276" y="4143994"/>
              <a:ext cx="27774" cy="28742"/>
            </a:xfrm>
            <a:custGeom>
              <a:avLst/>
              <a:gdLst/>
              <a:ahLst/>
              <a:cxnLst/>
              <a:rect l="l" t="t" r="r" b="b"/>
              <a:pathLst>
                <a:path w="287" h="297" extrusionOk="0">
                  <a:moveTo>
                    <a:pt x="144" y="0"/>
                  </a:moveTo>
                  <a:cubicBezTo>
                    <a:pt x="67" y="0"/>
                    <a:pt x="1" y="66"/>
                    <a:pt x="1" y="143"/>
                  </a:cubicBezTo>
                  <a:cubicBezTo>
                    <a:pt x="1" y="231"/>
                    <a:pt x="67" y="297"/>
                    <a:pt x="144" y="297"/>
                  </a:cubicBezTo>
                  <a:cubicBezTo>
                    <a:pt x="221" y="297"/>
                    <a:pt x="287" y="231"/>
                    <a:pt x="287" y="143"/>
                  </a:cubicBezTo>
                  <a:cubicBezTo>
                    <a:pt x="287" y="66"/>
                    <a:pt x="221"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6" name="Google Shape;49326;p42"/>
            <p:cNvSpPr/>
            <p:nvPr/>
          </p:nvSpPr>
          <p:spPr>
            <a:xfrm>
              <a:off x="498695" y="4009867"/>
              <a:ext cx="28839" cy="27774"/>
            </a:xfrm>
            <a:custGeom>
              <a:avLst/>
              <a:gdLst/>
              <a:ahLst/>
              <a:cxnLst/>
              <a:rect l="l" t="t" r="r" b="b"/>
              <a:pathLst>
                <a:path w="298" h="287" extrusionOk="0">
                  <a:moveTo>
                    <a:pt x="144" y="0"/>
                  </a:moveTo>
                  <a:cubicBezTo>
                    <a:pt x="67" y="0"/>
                    <a:pt x="1" y="66"/>
                    <a:pt x="1" y="143"/>
                  </a:cubicBezTo>
                  <a:cubicBezTo>
                    <a:pt x="1" y="220"/>
                    <a:pt x="67" y="286"/>
                    <a:pt x="144" y="286"/>
                  </a:cubicBezTo>
                  <a:cubicBezTo>
                    <a:pt x="232" y="286"/>
                    <a:pt x="298" y="220"/>
                    <a:pt x="298" y="143"/>
                  </a:cubicBezTo>
                  <a:cubicBezTo>
                    <a:pt x="298" y="66"/>
                    <a:pt x="232"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7" name="Google Shape;49327;p42"/>
            <p:cNvSpPr/>
            <p:nvPr/>
          </p:nvSpPr>
          <p:spPr>
            <a:xfrm>
              <a:off x="518921" y="3927900"/>
              <a:ext cx="28839" cy="27774"/>
            </a:xfrm>
            <a:custGeom>
              <a:avLst/>
              <a:gdLst/>
              <a:ahLst/>
              <a:cxnLst/>
              <a:rect l="l" t="t" r="r" b="b"/>
              <a:pathLst>
                <a:path w="298" h="287" extrusionOk="0">
                  <a:moveTo>
                    <a:pt x="143" y="1"/>
                  </a:moveTo>
                  <a:cubicBezTo>
                    <a:pt x="67" y="1"/>
                    <a:pt x="1" y="67"/>
                    <a:pt x="1" y="144"/>
                  </a:cubicBezTo>
                  <a:cubicBezTo>
                    <a:pt x="1" y="232"/>
                    <a:pt x="67" y="287"/>
                    <a:pt x="143" y="287"/>
                  </a:cubicBezTo>
                  <a:cubicBezTo>
                    <a:pt x="231" y="287"/>
                    <a:pt x="297" y="221"/>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8" name="Google Shape;49328;p42"/>
            <p:cNvSpPr/>
            <p:nvPr/>
          </p:nvSpPr>
          <p:spPr>
            <a:xfrm>
              <a:off x="541275" y="4120575"/>
              <a:ext cx="30968" cy="30871"/>
            </a:xfrm>
            <a:custGeom>
              <a:avLst/>
              <a:gdLst/>
              <a:ahLst/>
              <a:cxnLst/>
              <a:rect l="l" t="t" r="r" b="b"/>
              <a:pathLst>
                <a:path w="320" h="319" extrusionOk="0">
                  <a:moveTo>
                    <a:pt x="154" y="0"/>
                  </a:moveTo>
                  <a:cubicBezTo>
                    <a:pt x="66" y="0"/>
                    <a:pt x="0" y="77"/>
                    <a:pt x="0" y="165"/>
                  </a:cubicBezTo>
                  <a:cubicBezTo>
                    <a:pt x="0" y="253"/>
                    <a:pt x="66" y="319"/>
                    <a:pt x="154" y="319"/>
                  </a:cubicBezTo>
                  <a:cubicBezTo>
                    <a:pt x="242" y="319"/>
                    <a:pt x="319" y="253"/>
                    <a:pt x="319" y="165"/>
                  </a:cubicBezTo>
                  <a:cubicBezTo>
                    <a:pt x="319" y="77"/>
                    <a:pt x="242" y="0"/>
                    <a:pt x="15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9" name="Google Shape;49329;p42"/>
            <p:cNvSpPr/>
            <p:nvPr/>
          </p:nvSpPr>
          <p:spPr>
            <a:xfrm>
              <a:off x="568952" y="4036480"/>
              <a:ext cx="30968" cy="30968"/>
            </a:xfrm>
            <a:custGeom>
              <a:avLst/>
              <a:gdLst/>
              <a:ahLst/>
              <a:cxnLst/>
              <a:rect l="l" t="t" r="r" b="b"/>
              <a:pathLst>
                <a:path w="320" h="320" extrusionOk="0">
                  <a:moveTo>
                    <a:pt x="165" y="0"/>
                  </a:moveTo>
                  <a:cubicBezTo>
                    <a:pt x="77" y="0"/>
                    <a:pt x="0" y="77"/>
                    <a:pt x="0" y="165"/>
                  </a:cubicBezTo>
                  <a:cubicBezTo>
                    <a:pt x="0"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0" name="Google Shape;49330;p42"/>
            <p:cNvSpPr/>
            <p:nvPr/>
          </p:nvSpPr>
          <p:spPr>
            <a:xfrm>
              <a:off x="612597" y="3961964"/>
              <a:ext cx="30968" cy="30968"/>
            </a:xfrm>
            <a:custGeom>
              <a:avLst/>
              <a:gdLst/>
              <a:ahLst/>
              <a:cxnLst/>
              <a:rect l="l" t="t" r="r" b="b"/>
              <a:pathLst>
                <a:path w="320" h="320" extrusionOk="0">
                  <a:moveTo>
                    <a:pt x="165" y="1"/>
                  </a:moveTo>
                  <a:cubicBezTo>
                    <a:pt x="77" y="1"/>
                    <a:pt x="0" y="77"/>
                    <a:pt x="0" y="165"/>
                  </a:cubicBezTo>
                  <a:cubicBezTo>
                    <a:pt x="0" y="253"/>
                    <a:pt x="77" y="319"/>
                    <a:pt x="165" y="319"/>
                  </a:cubicBezTo>
                  <a:cubicBezTo>
                    <a:pt x="253" y="319"/>
                    <a:pt x="319" y="253"/>
                    <a:pt x="319" y="165"/>
                  </a:cubicBezTo>
                  <a:cubicBezTo>
                    <a:pt x="319" y="77"/>
                    <a:pt x="253" y="1"/>
                    <a:pt x="165"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1" name="Google Shape;49331;p42"/>
            <p:cNvSpPr/>
            <p:nvPr/>
          </p:nvSpPr>
          <p:spPr>
            <a:xfrm>
              <a:off x="-32299" y="3495808"/>
              <a:ext cx="38323" cy="38420"/>
            </a:xfrm>
            <a:custGeom>
              <a:avLst/>
              <a:gdLst/>
              <a:ahLst/>
              <a:cxnLst/>
              <a:rect l="l" t="t" r="r" b="b"/>
              <a:pathLst>
                <a:path w="396" h="397" extrusionOk="0">
                  <a:moveTo>
                    <a:pt x="198" y="1"/>
                  </a:moveTo>
                  <a:cubicBezTo>
                    <a:pt x="88" y="1"/>
                    <a:pt x="0" y="89"/>
                    <a:pt x="0" y="199"/>
                  </a:cubicBezTo>
                  <a:cubicBezTo>
                    <a:pt x="0" y="309"/>
                    <a:pt x="88" y="397"/>
                    <a:pt x="198" y="397"/>
                  </a:cubicBezTo>
                  <a:cubicBezTo>
                    <a:pt x="308" y="397"/>
                    <a:pt x="396" y="309"/>
                    <a:pt x="396" y="199"/>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2" name="Google Shape;49332;p42"/>
            <p:cNvSpPr/>
            <p:nvPr/>
          </p:nvSpPr>
          <p:spPr>
            <a:xfrm>
              <a:off x="-180265" y="3766192"/>
              <a:ext cx="38420" cy="38323"/>
            </a:xfrm>
            <a:custGeom>
              <a:avLst/>
              <a:gdLst/>
              <a:ahLst/>
              <a:cxnLst/>
              <a:rect l="l" t="t" r="r" b="b"/>
              <a:pathLst>
                <a:path w="397" h="396" extrusionOk="0">
                  <a:moveTo>
                    <a:pt x="198" y="0"/>
                  </a:moveTo>
                  <a:cubicBezTo>
                    <a:pt x="88" y="0"/>
                    <a:pt x="0" y="88"/>
                    <a:pt x="0" y="198"/>
                  </a:cubicBezTo>
                  <a:cubicBezTo>
                    <a:pt x="0" y="308"/>
                    <a:pt x="88" y="396"/>
                    <a:pt x="198" y="396"/>
                  </a:cubicBezTo>
                  <a:cubicBezTo>
                    <a:pt x="308" y="396"/>
                    <a:pt x="396" y="308"/>
                    <a:pt x="396" y="198"/>
                  </a:cubicBezTo>
                  <a:cubicBezTo>
                    <a:pt x="396" y="88"/>
                    <a:pt x="308" y="0"/>
                    <a:pt x="198"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3" name="Google Shape;49333;p42"/>
            <p:cNvSpPr/>
            <p:nvPr/>
          </p:nvSpPr>
          <p:spPr>
            <a:xfrm>
              <a:off x="-333553" y="3596936"/>
              <a:ext cx="38420" cy="38420"/>
            </a:xfrm>
            <a:custGeom>
              <a:avLst/>
              <a:gdLst/>
              <a:ahLst/>
              <a:cxnLst/>
              <a:rect l="l" t="t" r="r" b="b"/>
              <a:pathLst>
                <a:path w="397" h="397" extrusionOk="0">
                  <a:moveTo>
                    <a:pt x="199" y="1"/>
                  </a:moveTo>
                  <a:cubicBezTo>
                    <a:pt x="89" y="1"/>
                    <a:pt x="1" y="88"/>
                    <a:pt x="1" y="198"/>
                  </a:cubicBezTo>
                  <a:cubicBezTo>
                    <a:pt x="1" y="308"/>
                    <a:pt x="89" y="396"/>
                    <a:pt x="199" y="396"/>
                  </a:cubicBezTo>
                  <a:cubicBezTo>
                    <a:pt x="309" y="396"/>
                    <a:pt x="397" y="308"/>
                    <a:pt x="397" y="198"/>
                  </a:cubicBezTo>
                  <a:cubicBezTo>
                    <a:pt x="397" y="88"/>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4" name="Google Shape;49334;p42"/>
            <p:cNvSpPr/>
            <p:nvPr/>
          </p:nvSpPr>
          <p:spPr>
            <a:xfrm>
              <a:off x="-583615" y="3590549"/>
              <a:ext cx="38420" cy="38420"/>
            </a:xfrm>
            <a:custGeom>
              <a:avLst/>
              <a:gdLst/>
              <a:ahLst/>
              <a:cxnLst/>
              <a:rect l="l" t="t" r="r" b="b"/>
              <a:pathLst>
                <a:path w="397" h="397" extrusionOk="0">
                  <a:moveTo>
                    <a:pt x="198" y="1"/>
                  </a:moveTo>
                  <a:cubicBezTo>
                    <a:pt x="88" y="1"/>
                    <a:pt x="0" y="89"/>
                    <a:pt x="0" y="198"/>
                  </a:cubicBezTo>
                  <a:cubicBezTo>
                    <a:pt x="0" y="308"/>
                    <a:pt x="88"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5" name="Google Shape;49335;p42"/>
            <p:cNvSpPr/>
            <p:nvPr/>
          </p:nvSpPr>
          <p:spPr>
            <a:xfrm>
              <a:off x="-312263" y="4108866"/>
              <a:ext cx="19258" cy="20323"/>
            </a:xfrm>
            <a:custGeom>
              <a:avLst/>
              <a:gdLst/>
              <a:ahLst/>
              <a:cxnLst/>
              <a:rect l="l" t="t" r="r" b="b"/>
              <a:pathLst>
                <a:path w="199" h="210" extrusionOk="0">
                  <a:moveTo>
                    <a:pt x="100" y="0"/>
                  </a:moveTo>
                  <a:cubicBezTo>
                    <a:pt x="45" y="0"/>
                    <a:pt x="1" y="44"/>
                    <a:pt x="1" y="99"/>
                  </a:cubicBezTo>
                  <a:cubicBezTo>
                    <a:pt x="1" y="154"/>
                    <a:pt x="45" y="209"/>
                    <a:pt x="100" y="209"/>
                  </a:cubicBezTo>
                  <a:cubicBezTo>
                    <a:pt x="155" y="209"/>
                    <a:pt x="199" y="154"/>
                    <a:pt x="199" y="99"/>
                  </a:cubicBezTo>
                  <a:cubicBezTo>
                    <a:pt x="199"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6" name="Google Shape;49336;p42"/>
            <p:cNvSpPr/>
            <p:nvPr/>
          </p:nvSpPr>
          <p:spPr>
            <a:xfrm>
              <a:off x="-239877" y="4108866"/>
              <a:ext cx="20323" cy="20323"/>
            </a:xfrm>
            <a:custGeom>
              <a:avLst/>
              <a:gdLst/>
              <a:ahLst/>
              <a:cxnLst/>
              <a:rect l="l" t="t" r="r" b="b"/>
              <a:pathLst>
                <a:path w="210" h="210" extrusionOk="0">
                  <a:moveTo>
                    <a:pt x="111" y="0"/>
                  </a:moveTo>
                  <a:cubicBezTo>
                    <a:pt x="56" y="0"/>
                    <a:pt x="1" y="44"/>
                    <a:pt x="1" y="99"/>
                  </a:cubicBezTo>
                  <a:cubicBezTo>
                    <a:pt x="1" y="154"/>
                    <a:pt x="56"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7" name="Google Shape;49337;p42"/>
            <p:cNvSpPr/>
            <p:nvPr/>
          </p:nvSpPr>
          <p:spPr>
            <a:xfrm>
              <a:off x="-229232" y="4512216"/>
              <a:ext cx="26710" cy="27678"/>
            </a:xfrm>
            <a:custGeom>
              <a:avLst/>
              <a:gdLst/>
              <a:ahLst/>
              <a:cxnLst/>
              <a:rect l="l" t="t" r="r" b="b"/>
              <a:pathLst>
                <a:path w="276" h="286" extrusionOk="0">
                  <a:moveTo>
                    <a:pt x="143" y="0"/>
                  </a:moveTo>
                  <a:cubicBezTo>
                    <a:pt x="67" y="0"/>
                    <a:pt x="1" y="66"/>
                    <a:pt x="1" y="143"/>
                  </a:cubicBezTo>
                  <a:cubicBezTo>
                    <a:pt x="1" y="220"/>
                    <a:pt x="67" y="286"/>
                    <a:pt x="143" y="286"/>
                  </a:cubicBezTo>
                  <a:cubicBezTo>
                    <a:pt x="220" y="286"/>
                    <a:pt x="275" y="220"/>
                    <a:pt x="275" y="143"/>
                  </a:cubicBezTo>
                  <a:cubicBezTo>
                    <a:pt x="275"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8" name="Google Shape;49338;p42"/>
            <p:cNvSpPr/>
            <p:nvPr/>
          </p:nvSpPr>
          <p:spPr>
            <a:xfrm>
              <a:off x="-177071" y="4763342"/>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9" name="Google Shape;49339;p42"/>
            <p:cNvSpPr/>
            <p:nvPr/>
          </p:nvSpPr>
          <p:spPr>
            <a:xfrm>
              <a:off x="-384650" y="5096435"/>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0" name="Google Shape;49340;p42"/>
            <p:cNvSpPr/>
            <p:nvPr/>
          </p:nvSpPr>
          <p:spPr>
            <a:xfrm>
              <a:off x="-26009" y="5029371"/>
              <a:ext cx="26710" cy="27774"/>
            </a:xfrm>
            <a:custGeom>
              <a:avLst/>
              <a:gdLst/>
              <a:ahLst/>
              <a:cxnLst/>
              <a:rect l="l" t="t" r="r" b="b"/>
              <a:pathLst>
                <a:path w="276" h="287" extrusionOk="0">
                  <a:moveTo>
                    <a:pt x="133" y="1"/>
                  </a:moveTo>
                  <a:cubicBezTo>
                    <a:pt x="56" y="1"/>
                    <a:pt x="1" y="67"/>
                    <a:pt x="1" y="144"/>
                  </a:cubicBezTo>
                  <a:cubicBezTo>
                    <a:pt x="1" y="221"/>
                    <a:pt x="56" y="287"/>
                    <a:pt x="133" y="287"/>
                  </a:cubicBezTo>
                  <a:cubicBezTo>
                    <a:pt x="210" y="287"/>
                    <a:pt x="276" y="221"/>
                    <a:pt x="276" y="144"/>
                  </a:cubicBezTo>
                  <a:cubicBezTo>
                    <a:pt x="276" y="67"/>
                    <a:pt x="210" y="1"/>
                    <a:pt x="13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1" name="Google Shape;49341;p42"/>
            <p:cNvSpPr/>
            <p:nvPr/>
          </p:nvSpPr>
          <p:spPr>
            <a:xfrm>
              <a:off x="-96169" y="5005952"/>
              <a:ext cx="27774" cy="27774"/>
            </a:xfrm>
            <a:custGeom>
              <a:avLst/>
              <a:gdLst/>
              <a:ahLst/>
              <a:cxnLst/>
              <a:rect l="l" t="t" r="r" b="b"/>
              <a:pathLst>
                <a:path w="287" h="287" extrusionOk="0">
                  <a:moveTo>
                    <a:pt x="143" y="1"/>
                  </a:moveTo>
                  <a:cubicBezTo>
                    <a:pt x="66" y="1"/>
                    <a:pt x="0" y="67"/>
                    <a:pt x="0" y="144"/>
                  </a:cubicBezTo>
                  <a:cubicBezTo>
                    <a:pt x="0" y="221"/>
                    <a:pt x="66" y="287"/>
                    <a:pt x="143" y="287"/>
                  </a:cubicBezTo>
                  <a:cubicBezTo>
                    <a:pt x="220" y="287"/>
                    <a:pt x="286" y="221"/>
                    <a:pt x="286" y="144"/>
                  </a:cubicBezTo>
                  <a:cubicBezTo>
                    <a:pt x="286" y="67"/>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2" name="Google Shape;49342;p42"/>
            <p:cNvSpPr/>
            <p:nvPr/>
          </p:nvSpPr>
          <p:spPr>
            <a:xfrm>
              <a:off x="-106814" y="5278368"/>
              <a:ext cx="26710" cy="26710"/>
            </a:xfrm>
            <a:custGeom>
              <a:avLst/>
              <a:gdLst/>
              <a:ahLst/>
              <a:cxnLst/>
              <a:rect l="l" t="t" r="r" b="b"/>
              <a:pathLst>
                <a:path w="276" h="276" extrusionOk="0">
                  <a:moveTo>
                    <a:pt x="143" y="1"/>
                  </a:moveTo>
                  <a:cubicBezTo>
                    <a:pt x="66" y="1"/>
                    <a:pt x="0" y="56"/>
                    <a:pt x="0" y="133"/>
                  </a:cubicBezTo>
                  <a:cubicBezTo>
                    <a:pt x="0" y="210"/>
                    <a:pt x="66" y="276"/>
                    <a:pt x="143" y="276"/>
                  </a:cubicBezTo>
                  <a:cubicBezTo>
                    <a:pt x="220" y="276"/>
                    <a:pt x="275" y="210"/>
                    <a:pt x="275" y="133"/>
                  </a:cubicBezTo>
                  <a:cubicBezTo>
                    <a:pt x="275" y="56"/>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3" name="Google Shape;49343;p42"/>
            <p:cNvSpPr/>
            <p:nvPr/>
          </p:nvSpPr>
          <p:spPr>
            <a:xfrm>
              <a:off x="-26009" y="4618570"/>
              <a:ext cx="26710" cy="26710"/>
            </a:xfrm>
            <a:custGeom>
              <a:avLst/>
              <a:gdLst/>
              <a:ahLst/>
              <a:cxnLst/>
              <a:rect l="l" t="t" r="r" b="b"/>
              <a:pathLst>
                <a:path w="276" h="276" extrusionOk="0">
                  <a:moveTo>
                    <a:pt x="133" y="1"/>
                  </a:moveTo>
                  <a:cubicBezTo>
                    <a:pt x="56" y="1"/>
                    <a:pt x="1" y="56"/>
                    <a:pt x="1" y="133"/>
                  </a:cubicBezTo>
                  <a:cubicBezTo>
                    <a:pt x="1" y="210"/>
                    <a:pt x="56" y="276"/>
                    <a:pt x="133" y="276"/>
                  </a:cubicBezTo>
                  <a:cubicBezTo>
                    <a:pt x="210" y="276"/>
                    <a:pt x="276" y="210"/>
                    <a:pt x="276" y="133"/>
                  </a:cubicBezTo>
                  <a:cubicBezTo>
                    <a:pt x="276" y="56"/>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4" name="Google Shape;49344;p42"/>
            <p:cNvSpPr/>
            <p:nvPr/>
          </p:nvSpPr>
          <p:spPr>
            <a:xfrm>
              <a:off x="-26506" y="4063043"/>
              <a:ext cx="26710" cy="26710"/>
            </a:xfrm>
            <a:custGeom>
              <a:avLst/>
              <a:gdLst/>
              <a:ahLst/>
              <a:cxnLst/>
              <a:rect l="l" t="t" r="r" b="b"/>
              <a:pathLst>
                <a:path w="276" h="276" extrusionOk="0">
                  <a:moveTo>
                    <a:pt x="133" y="1"/>
                  </a:moveTo>
                  <a:cubicBezTo>
                    <a:pt x="56" y="1"/>
                    <a:pt x="1" y="67"/>
                    <a:pt x="1" y="144"/>
                  </a:cubicBezTo>
                  <a:cubicBezTo>
                    <a:pt x="1" y="220"/>
                    <a:pt x="56" y="275"/>
                    <a:pt x="133" y="275"/>
                  </a:cubicBezTo>
                  <a:cubicBezTo>
                    <a:pt x="210" y="275"/>
                    <a:pt x="276" y="220"/>
                    <a:pt x="276" y="144"/>
                  </a:cubicBezTo>
                  <a:cubicBezTo>
                    <a:pt x="276" y="67"/>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5" name="Google Shape;49345;p42"/>
            <p:cNvSpPr/>
            <p:nvPr/>
          </p:nvSpPr>
          <p:spPr>
            <a:xfrm>
              <a:off x="-350585" y="4135478"/>
              <a:ext cx="20323" cy="20226"/>
            </a:xfrm>
            <a:custGeom>
              <a:avLst/>
              <a:gdLst/>
              <a:ahLst/>
              <a:cxnLst/>
              <a:rect l="l" t="t" r="r" b="b"/>
              <a:pathLst>
                <a:path w="210" h="209"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6" name="Google Shape;49346;p42"/>
            <p:cNvSpPr/>
            <p:nvPr/>
          </p:nvSpPr>
          <p:spPr>
            <a:xfrm>
              <a:off x="-331424" y="4065221"/>
              <a:ext cx="20323" cy="20323"/>
            </a:xfrm>
            <a:custGeom>
              <a:avLst/>
              <a:gdLst/>
              <a:ahLst/>
              <a:cxnLst/>
              <a:rect l="l" t="t" r="r" b="b"/>
              <a:pathLst>
                <a:path w="210" h="210"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7" name="Google Shape;49347;p42"/>
            <p:cNvSpPr/>
            <p:nvPr/>
          </p:nvSpPr>
          <p:spPr>
            <a:xfrm>
              <a:off x="-284586" y="4035415"/>
              <a:ext cx="20323" cy="20323"/>
            </a:xfrm>
            <a:custGeom>
              <a:avLst/>
              <a:gdLst/>
              <a:ahLst/>
              <a:cxnLst/>
              <a:rect l="l" t="t" r="r" b="b"/>
              <a:pathLst>
                <a:path w="210" h="210"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8" name="Google Shape;49348;p42"/>
            <p:cNvSpPr/>
            <p:nvPr/>
          </p:nvSpPr>
          <p:spPr>
            <a:xfrm>
              <a:off x="-418617" y="4151446"/>
              <a:ext cx="20226" cy="20226"/>
            </a:xfrm>
            <a:custGeom>
              <a:avLst/>
              <a:gdLst/>
              <a:ahLst/>
              <a:cxnLst/>
              <a:rect l="l" t="t" r="r" b="b"/>
              <a:pathLst>
                <a:path w="209" h="209"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9" name="Google Shape;49349;p42"/>
            <p:cNvSpPr/>
            <p:nvPr/>
          </p:nvSpPr>
          <p:spPr>
            <a:xfrm>
              <a:off x="-419681" y="4030093"/>
              <a:ext cx="20226" cy="20323"/>
            </a:xfrm>
            <a:custGeom>
              <a:avLst/>
              <a:gdLst/>
              <a:ahLst/>
              <a:cxnLst/>
              <a:rect l="l" t="t" r="r" b="b"/>
              <a:pathLst>
                <a:path w="209" h="210" extrusionOk="0">
                  <a:moveTo>
                    <a:pt x="99" y="0"/>
                  </a:moveTo>
                  <a:cubicBezTo>
                    <a:pt x="44" y="0"/>
                    <a:pt x="0" y="44"/>
                    <a:pt x="0" y="99"/>
                  </a:cubicBezTo>
                  <a:cubicBezTo>
                    <a:pt x="0" y="154"/>
                    <a:pt x="44" y="209"/>
                    <a:pt x="99" y="209"/>
                  </a:cubicBezTo>
                  <a:cubicBezTo>
                    <a:pt x="165" y="209"/>
                    <a:pt x="209" y="154"/>
                    <a:pt x="209" y="99"/>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0" name="Google Shape;49350;p42"/>
            <p:cNvSpPr/>
            <p:nvPr/>
          </p:nvSpPr>
          <p:spPr>
            <a:xfrm>
              <a:off x="-394230" y="3972609"/>
              <a:ext cx="20323" cy="20323"/>
            </a:xfrm>
            <a:custGeom>
              <a:avLst/>
              <a:gdLst/>
              <a:ahLst/>
              <a:cxnLst/>
              <a:rect l="l" t="t" r="r" b="b"/>
              <a:pathLst>
                <a:path w="210" h="210" extrusionOk="0">
                  <a:moveTo>
                    <a:pt x="111" y="0"/>
                  </a:moveTo>
                  <a:cubicBezTo>
                    <a:pt x="45" y="0"/>
                    <a:pt x="1" y="44"/>
                    <a:pt x="1" y="99"/>
                  </a:cubicBezTo>
                  <a:cubicBezTo>
                    <a:pt x="1" y="165"/>
                    <a:pt x="45" y="209"/>
                    <a:pt x="111" y="209"/>
                  </a:cubicBezTo>
                  <a:cubicBezTo>
                    <a:pt x="166" y="209"/>
                    <a:pt x="210" y="165"/>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1" name="Google Shape;49351;p42"/>
            <p:cNvSpPr/>
            <p:nvPr/>
          </p:nvSpPr>
          <p:spPr>
            <a:xfrm>
              <a:off x="-486745" y="4016254"/>
              <a:ext cx="20323" cy="20323"/>
            </a:xfrm>
            <a:custGeom>
              <a:avLst/>
              <a:gdLst/>
              <a:ahLst/>
              <a:cxnLst/>
              <a:rect l="l" t="t" r="r" b="b"/>
              <a:pathLst>
                <a:path w="210" h="210" extrusionOk="0">
                  <a:moveTo>
                    <a:pt x="99" y="0"/>
                  </a:moveTo>
                  <a:cubicBezTo>
                    <a:pt x="44" y="0"/>
                    <a:pt x="0" y="44"/>
                    <a:pt x="0" y="110"/>
                  </a:cubicBezTo>
                  <a:cubicBezTo>
                    <a:pt x="0" y="165"/>
                    <a:pt x="44" y="209"/>
                    <a:pt x="99" y="209"/>
                  </a:cubicBezTo>
                  <a:cubicBezTo>
                    <a:pt x="165" y="209"/>
                    <a:pt x="209" y="165"/>
                    <a:pt x="209" y="110"/>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2" name="Google Shape;49352;p42"/>
            <p:cNvSpPr/>
            <p:nvPr/>
          </p:nvSpPr>
          <p:spPr>
            <a:xfrm>
              <a:off x="-483552" y="3941739"/>
              <a:ext cx="20323" cy="20323"/>
            </a:xfrm>
            <a:custGeom>
              <a:avLst/>
              <a:gdLst/>
              <a:ahLst/>
              <a:cxnLst/>
              <a:rect l="l" t="t" r="r" b="b"/>
              <a:pathLst>
                <a:path w="210" h="210" extrusionOk="0">
                  <a:moveTo>
                    <a:pt x="110" y="1"/>
                  </a:moveTo>
                  <a:cubicBezTo>
                    <a:pt x="44" y="1"/>
                    <a:pt x="0" y="56"/>
                    <a:pt x="0" y="111"/>
                  </a:cubicBezTo>
                  <a:cubicBezTo>
                    <a:pt x="0" y="166"/>
                    <a:pt x="44" y="210"/>
                    <a:pt x="110" y="210"/>
                  </a:cubicBezTo>
                  <a:cubicBezTo>
                    <a:pt x="165" y="210"/>
                    <a:pt x="209" y="166"/>
                    <a:pt x="209" y="111"/>
                  </a:cubicBezTo>
                  <a:cubicBezTo>
                    <a:pt x="209" y="56"/>
                    <a:pt x="165" y="1"/>
                    <a:pt x="11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3" name="Google Shape;49353;p42"/>
            <p:cNvSpPr/>
            <p:nvPr/>
          </p:nvSpPr>
          <p:spPr>
            <a:xfrm>
              <a:off x="-495261" y="4143994"/>
              <a:ext cx="27774" cy="28742"/>
            </a:xfrm>
            <a:custGeom>
              <a:avLst/>
              <a:gdLst/>
              <a:ahLst/>
              <a:cxnLst/>
              <a:rect l="l" t="t" r="r" b="b"/>
              <a:pathLst>
                <a:path w="287" h="297" extrusionOk="0">
                  <a:moveTo>
                    <a:pt x="143" y="0"/>
                  </a:moveTo>
                  <a:cubicBezTo>
                    <a:pt x="66" y="0"/>
                    <a:pt x="0" y="66"/>
                    <a:pt x="0" y="143"/>
                  </a:cubicBezTo>
                  <a:cubicBezTo>
                    <a:pt x="0" y="231"/>
                    <a:pt x="66" y="297"/>
                    <a:pt x="143" y="297"/>
                  </a:cubicBezTo>
                  <a:cubicBezTo>
                    <a:pt x="220" y="297"/>
                    <a:pt x="286" y="231"/>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4" name="Google Shape;49354;p42"/>
            <p:cNvSpPr/>
            <p:nvPr/>
          </p:nvSpPr>
          <p:spPr>
            <a:xfrm>
              <a:off x="-552744" y="4009867"/>
              <a:ext cx="27774" cy="27774"/>
            </a:xfrm>
            <a:custGeom>
              <a:avLst/>
              <a:gdLst/>
              <a:ahLst/>
              <a:cxnLst/>
              <a:rect l="l" t="t" r="r" b="b"/>
              <a:pathLst>
                <a:path w="287" h="287"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5" name="Google Shape;49355;p42"/>
            <p:cNvSpPr/>
            <p:nvPr/>
          </p:nvSpPr>
          <p:spPr>
            <a:xfrm>
              <a:off x="-572970" y="3927900"/>
              <a:ext cx="28839" cy="27774"/>
            </a:xfrm>
            <a:custGeom>
              <a:avLst/>
              <a:gdLst/>
              <a:ahLst/>
              <a:cxnLst/>
              <a:rect l="l" t="t" r="r" b="b"/>
              <a:pathLst>
                <a:path w="298" h="287" extrusionOk="0">
                  <a:moveTo>
                    <a:pt x="143" y="1"/>
                  </a:moveTo>
                  <a:cubicBezTo>
                    <a:pt x="66" y="1"/>
                    <a:pt x="0" y="67"/>
                    <a:pt x="0" y="144"/>
                  </a:cubicBezTo>
                  <a:cubicBezTo>
                    <a:pt x="0" y="221"/>
                    <a:pt x="66" y="287"/>
                    <a:pt x="143" y="287"/>
                  </a:cubicBezTo>
                  <a:cubicBezTo>
                    <a:pt x="231" y="287"/>
                    <a:pt x="297" y="232"/>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6" name="Google Shape;49356;p42"/>
            <p:cNvSpPr/>
            <p:nvPr/>
          </p:nvSpPr>
          <p:spPr>
            <a:xfrm>
              <a:off x="-597454" y="4120575"/>
              <a:ext cx="30968" cy="30871"/>
            </a:xfrm>
            <a:custGeom>
              <a:avLst/>
              <a:gdLst/>
              <a:ahLst/>
              <a:cxnLst/>
              <a:rect l="l" t="t" r="r" b="b"/>
              <a:pathLst>
                <a:path w="320" h="319" extrusionOk="0">
                  <a:moveTo>
                    <a:pt x="165" y="0"/>
                  </a:moveTo>
                  <a:cubicBezTo>
                    <a:pt x="77" y="0"/>
                    <a:pt x="1" y="77"/>
                    <a:pt x="1" y="165"/>
                  </a:cubicBezTo>
                  <a:cubicBezTo>
                    <a:pt x="1"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51303;p73">
            <a:extLst>
              <a:ext uri="{FF2B5EF4-FFF2-40B4-BE49-F238E27FC236}">
                <a16:creationId xmlns:a16="http://schemas.microsoft.com/office/drawing/2014/main" id="{D51CB8FC-AC8A-1A6C-D3AD-1E99439AA856}"/>
              </a:ext>
            </a:extLst>
          </p:cNvPr>
          <p:cNvSpPr txBox="1">
            <a:spLocks noGrp="1"/>
          </p:cNvSpPr>
          <p:nvPr>
            <p:ph type="title"/>
          </p:nvPr>
        </p:nvSpPr>
        <p:spPr>
          <a:xfrm>
            <a:off x="1665998" y="1119584"/>
            <a:ext cx="5196777" cy="11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grpSp>
        <p:nvGrpSpPr>
          <p:cNvPr id="7" name="Google Shape;51315;p73">
            <a:extLst>
              <a:ext uri="{FF2B5EF4-FFF2-40B4-BE49-F238E27FC236}">
                <a16:creationId xmlns:a16="http://schemas.microsoft.com/office/drawing/2014/main" id="{2192AADF-E4F3-D7D2-E7BA-CA2B9505BE52}"/>
              </a:ext>
            </a:extLst>
          </p:cNvPr>
          <p:cNvGrpSpPr/>
          <p:nvPr/>
        </p:nvGrpSpPr>
        <p:grpSpPr>
          <a:xfrm>
            <a:off x="1930850" y="2401097"/>
            <a:ext cx="4620004" cy="0"/>
            <a:chOff x="1875300" y="3007925"/>
            <a:chExt cx="5393400" cy="0"/>
          </a:xfrm>
        </p:grpSpPr>
        <p:cxnSp>
          <p:nvCxnSpPr>
            <p:cNvPr id="8" name="Google Shape;51316;p73">
              <a:extLst>
                <a:ext uri="{FF2B5EF4-FFF2-40B4-BE49-F238E27FC236}">
                  <a16:creationId xmlns:a16="http://schemas.microsoft.com/office/drawing/2014/main" id="{8D669165-6724-A1E4-EF20-46A4A552B5E1}"/>
                </a:ext>
              </a:extLst>
            </p:cNvPr>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9" name="Google Shape;51317;p73">
              <a:extLst>
                <a:ext uri="{FF2B5EF4-FFF2-40B4-BE49-F238E27FC236}">
                  <a16:creationId xmlns:a16="http://schemas.microsoft.com/office/drawing/2014/main" id="{93B228BF-111B-DC1E-DE5D-7B7B843A2B83}"/>
                </a:ext>
              </a:extLst>
            </p:cNvPr>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sp>
        <p:nvSpPr>
          <p:cNvPr id="11" name="TextBox 10">
            <a:extLst>
              <a:ext uri="{FF2B5EF4-FFF2-40B4-BE49-F238E27FC236}">
                <a16:creationId xmlns:a16="http://schemas.microsoft.com/office/drawing/2014/main" id="{7269E0CE-837C-E1A4-1A37-580072506904}"/>
              </a:ext>
            </a:extLst>
          </p:cNvPr>
          <p:cNvSpPr txBox="1"/>
          <p:nvPr/>
        </p:nvSpPr>
        <p:spPr>
          <a:xfrm>
            <a:off x="912845" y="2431784"/>
            <a:ext cx="6709832" cy="584775"/>
          </a:xfrm>
          <a:prstGeom prst="rect">
            <a:avLst/>
          </a:prstGeom>
          <a:noFill/>
        </p:spPr>
        <p:txBody>
          <a:bodyPr wrap="square">
            <a:spAutoFit/>
          </a:bodyPr>
          <a:lstStyle/>
          <a:p>
            <a:pPr marL="0" lvl="0" indent="0" algn="ctr" rtl="0">
              <a:spcBef>
                <a:spcPts val="0"/>
              </a:spcBef>
              <a:spcAft>
                <a:spcPts val="0"/>
              </a:spcAft>
              <a:buNone/>
            </a:pPr>
            <a:r>
              <a:rPr lang="en-US" sz="3200" dirty="0">
                <a:solidFill>
                  <a:schemeClr val="dk2"/>
                </a:solidFill>
                <a:latin typeface="Barlow SemiBold"/>
                <a:ea typeface="Barlow SemiBold"/>
                <a:cs typeface="Barlow SemiBold"/>
                <a:sym typeface="Barlow SemiBold"/>
              </a:rPr>
              <a:t>For watching this presentation !</a:t>
            </a:r>
          </a:p>
        </p:txBody>
      </p:sp>
      <p:pic>
        <p:nvPicPr>
          <p:cNvPr id="12" name="Google Shape;51268;p71">
            <a:extLst>
              <a:ext uri="{FF2B5EF4-FFF2-40B4-BE49-F238E27FC236}">
                <a16:creationId xmlns:a16="http://schemas.microsoft.com/office/drawing/2014/main" id="{6ACB29CB-B1A9-617E-33F1-B50EFCB54CC2}"/>
              </a:ext>
            </a:extLst>
          </p:cNvPr>
          <p:cNvPicPr preferRelativeResize="0"/>
          <p:nvPr/>
        </p:nvPicPr>
        <p:blipFill>
          <a:blip r:embed="rId3">
            <a:alphaModFix/>
          </a:blip>
          <a:stretch>
            <a:fillRect/>
          </a:stretch>
        </p:blipFill>
        <p:spPr>
          <a:xfrm>
            <a:off x="-6807" y="3149492"/>
            <a:ext cx="1937657" cy="193033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418"/>
        <p:cNvGrpSpPr/>
        <p:nvPr/>
      </p:nvGrpSpPr>
      <p:grpSpPr>
        <a:xfrm>
          <a:off x="0" y="0"/>
          <a:ext cx="0" cy="0"/>
          <a:chOff x="0" y="0"/>
          <a:chExt cx="0" cy="0"/>
        </a:xfrm>
      </p:grpSpPr>
      <p:grpSp>
        <p:nvGrpSpPr>
          <p:cNvPr id="49419" name="Google Shape;49419;p44"/>
          <p:cNvGrpSpPr/>
          <p:nvPr/>
        </p:nvGrpSpPr>
        <p:grpSpPr>
          <a:xfrm>
            <a:off x="1217429" y="777972"/>
            <a:ext cx="6544765" cy="3415216"/>
            <a:chOff x="1329897" y="1212750"/>
            <a:chExt cx="6484250" cy="2718000"/>
          </a:xfrm>
        </p:grpSpPr>
        <p:sp>
          <p:nvSpPr>
            <p:cNvPr id="49420" name="Google Shape;49420;p44"/>
            <p:cNvSpPr/>
            <p:nvPr/>
          </p:nvSpPr>
          <p:spPr>
            <a:xfrm>
              <a:off x="1329947" y="1212750"/>
              <a:ext cx="6484200" cy="27180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1" name="Google Shape;49421;p44"/>
            <p:cNvSpPr/>
            <p:nvPr/>
          </p:nvSpPr>
          <p:spPr>
            <a:xfrm>
              <a:off x="1329897" y="1212750"/>
              <a:ext cx="6484200" cy="27180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22" name="Google Shape;49422;p44"/>
          <p:cNvSpPr/>
          <p:nvPr/>
        </p:nvSpPr>
        <p:spPr>
          <a:xfrm>
            <a:off x="1211957" y="769052"/>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49423" name="Google Shape;49423;p44"/>
          <p:cNvSpPr/>
          <p:nvPr/>
        </p:nvSpPr>
        <p:spPr>
          <a:xfrm flipH="1">
            <a:off x="7369828" y="751573"/>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424" name="Google Shape;49424;p44"/>
          <p:cNvSpPr/>
          <p:nvPr/>
        </p:nvSpPr>
        <p:spPr>
          <a:xfrm rot="10800000" flipH="1">
            <a:off x="1216503" y="3921793"/>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425" name="Google Shape;49425;p44"/>
          <p:cNvSpPr/>
          <p:nvPr/>
        </p:nvSpPr>
        <p:spPr>
          <a:xfrm rot="10800000">
            <a:off x="7361835" y="3897922"/>
            <a:ext cx="421794"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426" name="Google Shape;49426;p44"/>
          <p:cNvSpPr txBox="1">
            <a:spLocks noGrp="1"/>
          </p:cNvSpPr>
          <p:nvPr>
            <p:ph type="title"/>
          </p:nvPr>
        </p:nvSpPr>
        <p:spPr>
          <a:xfrm>
            <a:off x="1804504" y="1110115"/>
            <a:ext cx="5649382"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dirty="0"/>
              <a:t>Deepfake Technology</a:t>
            </a:r>
            <a:endParaRPr sz="3400" dirty="0"/>
          </a:p>
        </p:txBody>
      </p:sp>
      <p:sp>
        <p:nvSpPr>
          <p:cNvPr id="49427" name="Google Shape;49427;p44"/>
          <p:cNvSpPr txBox="1">
            <a:spLocks noGrp="1"/>
          </p:cNvSpPr>
          <p:nvPr>
            <p:ph type="subTitle" idx="1"/>
          </p:nvPr>
        </p:nvSpPr>
        <p:spPr>
          <a:xfrm>
            <a:off x="1530048" y="2143272"/>
            <a:ext cx="5923838" cy="148690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Deepfake technology uses AI to create convincing but fake media, raising concerns about misinformation and privacy. Yet, it also has positive uses, like helping people connect with lost loved ones through simulated conversations and aiding law enforcement. Ethical use is key to harnessing its potential for entertainment and storytelling.</a:t>
            </a:r>
            <a:endParaRPr dirty="0"/>
          </a:p>
        </p:txBody>
      </p:sp>
      <p:grpSp>
        <p:nvGrpSpPr>
          <p:cNvPr id="49428" name="Google Shape;49428;p44"/>
          <p:cNvGrpSpPr/>
          <p:nvPr/>
        </p:nvGrpSpPr>
        <p:grpSpPr>
          <a:xfrm>
            <a:off x="2690807" y="1854892"/>
            <a:ext cx="3876776" cy="0"/>
            <a:chOff x="1875300" y="3007925"/>
            <a:chExt cx="5393400" cy="0"/>
          </a:xfrm>
        </p:grpSpPr>
        <p:cxnSp>
          <p:nvCxnSpPr>
            <p:cNvPr id="49429" name="Google Shape;49429;p44"/>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49430" name="Google Shape;49430;p44"/>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49431" name="Google Shape;49431;p44"/>
          <p:cNvGrpSpPr/>
          <p:nvPr/>
        </p:nvGrpSpPr>
        <p:grpSpPr>
          <a:xfrm rot="10800000" flipH="1">
            <a:off x="-2777003" y="3906356"/>
            <a:ext cx="5681843" cy="3181016"/>
            <a:chOff x="-2793134" y="-1946851"/>
            <a:chExt cx="5681843" cy="3181016"/>
          </a:xfrm>
        </p:grpSpPr>
        <p:grpSp>
          <p:nvGrpSpPr>
            <p:cNvPr id="49432" name="Google Shape;49432;p44"/>
            <p:cNvGrpSpPr/>
            <p:nvPr/>
          </p:nvGrpSpPr>
          <p:grpSpPr>
            <a:xfrm rot="10800000">
              <a:off x="-2793134" y="-1946851"/>
              <a:ext cx="5681843" cy="3181016"/>
              <a:chOff x="3406125" y="2174000"/>
              <a:chExt cx="2581600" cy="1445325"/>
            </a:xfrm>
          </p:grpSpPr>
          <p:sp>
            <p:nvSpPr>
              <p:cNvPr id="49433" name="Google Shape;49433;p44"/>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4" name="Google Shape;49434;p44"/>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5" name="Google Shape;49435;p44"/>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6" name="Google Shape;49436;p44"/>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7" name="Google Shape;49437;p44"/>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8" name="Google Shape;49438;p44"/>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9" name="Google Shape;49439;p44"/>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0" name="Google Shape;49440;p44"/>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1" name="Google Shape;49441;p44"/>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2" name="Google Shape;49442;p44"/>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3" name="Google Shape;49443;p44"/>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4" name="Google Shape;49444;p44"/>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5" name="Google Shape;49445;p44"/>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6" name="Google Shape;49446;p44"/>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7" name="Google Shape;49447;p44"/>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8" name="Google Shape;49448;p44"/>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9" name="Google Shape;49449;p44"/>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0" name="Google Shape;49450;p44"/>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1" name="Google Shape;49451;p44"/>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2" name="Google Shape;49452;p44"/>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3" name="Google Shape;49453;p44"/>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4" name="Google Shape;49454;p44"/>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55" name="Google Shape;49455;p44"/>
            <p:cNvGrpSpPr/>
            <p:nvPr/>
          </p:nvGrpSpPr>
          <p:grpSpPr>
            <a:xfrm rot="10800000">
              <a:off x="-2793134" y="-1946851"/>
              <a:ext cx="5681843" cy="3181016"/>
              <a:chOff x="3406125" y="2174000"/>
              <a:chExt cx="2581600" cy="1445325"/>
            </a:xfrm>
          </p:grpSpPr>
          <p:sp>
            <p:nvSpPr>
              <p:cNvPr id="49456" name="Google Shape;49456;p44"/>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7" name="Google Shape;49457;p44"/>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8" name="Google Shape;49458;p44"/>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9" name="Google Shape;49459;p44"/>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0" name="Google Shape;49460;p44"/>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1" name="Google Shape;49461;p44"/>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2" name="Google Shape;49462;p44"/>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3" name="Google Shape;49463;p44"/>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4" name="Google Shape;49464;p44"/>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5" name="Google Shape;49465;p44"/>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6" name="Google Shape;49466;p44"/>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7" name="Google Shape;49467;p44"/>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8" name="Google Shape;49468;p44"/>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9" name="Google Shape;49469;p44"/>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0" name="Google Shape;49470;p44"/>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1" name="Google Shape;49471;p44"/>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2" name="Google Shape;49472;p44"/>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3" name="Google Shape;49473;p44"/>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4" name="Google Shape;49474;p44"/>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5" name="Google Shape;49475;p44"/>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6" name="Google Shape;49476;p44"/>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7" name="Google Shape;49477;p44"/>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78" name="Google Shape;49478;p44"/>
          <p:cNvGrpSpPr/>
          <p:nvPr/>
        </p:nvGrpSpPr>
        <p:grpSpPr>
          <a:xfrm flipH="1">
            <a:off x="-963133" y="-754526"/>
            <a:ext cx="1914693" cy="3661095"/>
            <a:chOff x="-969933" y="2588077"/>
            <a:chExt cx="1914693" cy="3661095"/>
          </a:xfrm>
        </p:grpSpPr>
        <p:sp>
          <p:nvSpPr>
            <p:cNvPr id="49479" name="Google Shape;49479;p44"/>
            <p:cNvSpPr/>
            <p:nvPr/>
          </p:nvSpPr>
          <p:spPr>
            <a:xfrm>
              <a:off x="-969933" y="2588077"/>
              <a:ext cx="1914693" cy="3661095"/>
            </a:xfrm>
            <a:custGeom>
              <a:avLst/>
              <a:gdLst/>
              <a:ahLst/>
              <a:cxnLst/>
              <a:rect l="l" t="t" r="r" b="b"/>
              <a:pathLst>
                <a:path w="19785" h="37831" extrusionOk="0">
                  <a:moveTo>
                    <a:pt x="19696" y="9139"/>
                  </a:moveTo>
                  <a:lnTo>
                    <a:pt x="19696" y="9139"/>
                  </a:lnTo>
                  <a:lnTo>
                    <a:pt x="19696" y="9128"/>
                  </a:lnTo>
                  <a:lnTo>
                    <a:pt x="18949" y="5719"/>
                  </a:lnTo>
                  <a:lnTo>
                    <a:pt x="18949" y="5719"/>
                  </a:lnTo>
                  <a:lnTo>
                    <a:pt x="18311" y="4432"/>
                  </a:lnTo>
                  <a:lnTo>
                    <a:pt x="17387" y="3079"/>
                  </a:lnTo>
                  <a:lnTo>
                    <a:pt x="17387" y="3079"/>
                  </a:lnTo>
                  <a:lnTo>
                    <a:pt x="16243" y="1925"/>
                  </a:lnTo>
                  <a:lnTo>
                    <a:pt x="16243" y="1925"/>
                  </a:lnTo>
                  <a:lnTo>
                    <a:pt x="16243" y="1925"/>
                  </a:lnTo>
                  <a:lnTo>
                    <a:pt x="14616" y="792"/>
                  </a:lnTo>
                  <a:cubicBezTo>
                    <a:pt x="14616" y="792"/>
                    <a:pt x="14616" y="792"/>
                    <a:pt x="14616" y="792"/>
                  </a:cubicBezTo>
                  <a:lnTo>
                    <a:pt x="12515" y="121"/>
                  </a:lnTo>
                  <a:lnTo>
                    <a:pt x="10976" y="11"/>
                  </a:lnTo>
                  <a:lnTo>
                    <a:pt x="10976" y="11"/>
                  </a:lnTo>
                  <a:lnTo>
                    <a:pt x="9898" y="0"/>
                  </a:lnTo>
                  <a:lnTo>
                    <a:pt x="9898" y="0"/>
                  </a:lnTo>
                  <a:lnTo>
                    <a:pt x="9898" y="0"/>
                  </a:lnTo>
                  <a:lnTo>
                    <a:pt x="9898" y="0"/>
                  </a:lnTo>
                  <a:lnTo>
                    <a:pt x="9898" y="0"/>
                  </a:lnTo>
                  <a:lnTo>
                    <a:pt x="8809" y="11"/>
                  </a:lnTo>
                  <a:lnTo>
                    <a:pt x="8809" y="11"/>
                  </a:lnTo>
                  <a:lnTo>
                    <a:pt x="8809" y="11"/>
                  </a:lnTo>
                  <a:lnTo>
                    <a:pt x="8809" y="11"/>
                  </a:lnTo>
                  <a:lnTo>
                    <a:pt x="7270" y="121"/>
                  </a:lnTo>
                  <a:lnTo>
                    <a:pt x="7270" y="121"/>
                  </a:lnTo>
                  <a:lnTo>
                    <a:pt x="7270" y="121"/>
                  </a:lnTo>
                  <a:lnTo>
                    <a:pt x="7270" y="121"/>
                  </a:lnTo>
                  <a:lnTo>
                    <a:pt x="5169" y="792"/>
                  </a:lnTo>
                  <a:cubicBezTo>
                    <a:pt x="5169" y="792"/>
                    <a:pt x="5169" y="792"/>
                    <a:pt x="5169" y="792"/>
                  </a:cubicBezTo>
                  <a:lnTo>
                    <a:pt x="3542" y="1925"/>
                  </a:lnTo>
                  <a:lnTo>
                    <a:pt x="3542" y="1925"/>
                  </a:lnTo>
                  <a:lnTo>
                    <a:pt x="3542" y="1925"/>
                  </a:lnTo>
                  <a:lnTo>
                    <a:pt x="2409" y="3079"/>
                  </a:lnTo>
                  <a:lnTo>
                    <a:pt x="2409" y="3079"/>
                  </a:lnTo>
                  <a:lnTo>
                    <a:pt x="2398" y="3079"/>
                  </a:lnTo>
                  <a:lnTo>
                    <a:pt x="1485" y="4432"/>
                  </a:lnTo>
                  <a:lnTo>
                    <a:pt x="836" y="5719"/>
                  </a:lnTo>
                  <a:lnTo>
                    <a:pt x="836" y="5719"/>
                  </a:lnTo>
                  <a:lnTo>
                    <a:pt x="88" y="9128"/>
                  </a:lnTo>
                  <a:lnTo>
                    <a:pt x="1" y="12537"/>
                  </a:lnTo>
                  <a:lnTo>
                    <a:pt x="1" y="12537"/>
                  </a:lnTo>
                  <a:lnTo>
                    <a:pt x="1" y="12537"/>
                  </a:lnTo>
                  <a:lnTo>
                    <a:pt x="176" y="13483"/>
                  </a:lnTo>
                  <a:lnTo>
                    <a:pt x="341" y="14198"/>
                  </a:lnTo>
                  <a:lnTo>
                    <a:pt x="374" y="14384"/>
                  </a:lnTo>
                  <a:lnTo>
                    <a:pt x="693" y="15638"/>
                  </a:lnTo>
                  <a:lnTo>
                    <a:pt x="660" y="16364"/>
                  </a:lnTo>
                  <a:lnTo>
                    <a:pt x="693" y="17541"/>
                  </a:lnTo>
                  <a:lnTo>
                    <a:pt x="836" y="18563"/>
                  </a:lnTo>
                  <a:lnTo>
                    <a:pt x="1155" y="20565"/>
                  </a:lnTo>
                  <a:lnTo>
                    <a:pt x="1617" y="22368"/>
                  </a:lnTo>
                  <a:lnTo>
                    <a:pt x="1859" y="23424"/>
                  </a:lnTo>
                  <a:lnTo>
                    <a:pt x="2420" y="25195"/>
                  </a:lnTo>
                  <a:lnTo>
                    <a:pt x="2970" y="26393"/>
                  </a:lnTo>
                  <a:lnTo>
                    <a:pt x="3311" y="28230"/>
                  </a:lnTo>
                  <a:cubicBezTo>
                    <a:pt x="3608" y="29945"/>
                    <a:pt x="3652" y="31694"/>
                    <a:pt x="3432" y="33420"/>
                  </a:cubicBezTo>
                  <a:lnTo>
                    <a:pt x="2893" y="37819"/>
                  </a:lnTo>
                  <a:lnTo>
                    <a:pt x="2926" y="37830"/>
                  </a:lnTo>
                  <a:lnTo>
                    <a:pt x="3476" y="33431"/>
                  </a:lnTo>
                  <a:cubicBezTo>
                    <a:pt x="3685" y="31694"/>
                    <a:pt x="3652" y="29945"/>
                    <a:pt x="3355" y="28230"/>
                  </a:cubicBezTo>
                  <a:lnTo>
                    <a:pt x="3036" y="26503"/>
                  </a:lnTo>
                  <a:lnTo>
                    <a:pt x="3828" y="27757"/>
                  </a:lnTo>
                  <a:lnTo>
                    <a:pt x="3828" y="27757"/>
                  </a:lnTo>
                  <a:lnTo>
                    <a:pt x="3828" y="27757"/>
                  </a:lnTo>
                  <a:lnTo>
                    <a:pt x="4982" y="28912"/>
                  </a:lnTo>
                  <a:lnTo>
                    <a:pt x="6071" y="29945"/>
                  </a:lnTo>
                  <a:lnTo>
                    <a:pt x="7149" y="30803"/>
                  </a:lnTo>
                  <a:lnTo>
                    <a:pt x="8061" y="31419"/>
                  </a:lnTo>
                  <a:lnTo>
                    <a:pt x="8061" y="31419"/>
                  </a:lnTo>
                  <a:lnTo>
                    <a:pt x="8061" y="31419"/>
                  </a:lnTo>
                  <a:lnTo>
                    <a:pt x="9051" y="31826"/>
                  </a:lnTo>
                  <a:lnTo>
                    <a:pt x="9051" y="31826"/>
                  </a:lnTo>
                  <a:lnTo>
                    <a:pt x="9898" y="31903"/>
                  </a:lnTo>
                  <a:lnTo>
                    <a:pt x="9898" y="31903"/>
                  </a:lnTo>
                  <a:lnTo>
                    <a:pt x="9898" y="31903"/>
                  </a:lnTo>
                  <a:lnTo>
                    <a:pt x="9898" y="31903"/>
                  </a:lnTo>
                  <a:lnTo>
                    <a:pt x="9898" y="31903"/>
                  </a:lnTo>
                  <a:lnTo>
                    <a:pt x="10734" y="31826"/>
                  </a:lnTo>
                  <a:lnTo>
                    <a:pt x="10734" y="31826"/>
                  </a:lnTo>
                  <a:lnTo>
                    <a:pt x="11723" y="31419"/>
                  </a:lnTo>
                  <a:lnTo>
                    <a:pt x="12636" y="30803"/>
                  </a:lnTo>
                  <a:lnTo>
                    <a:pt x="13725" y="29945"/>
                  </a:lnTo>
                  <a:lnTo>
                    <a:pt x="14814" y="28912"/>
                  </a:lnTo>
                  <a:lnTo>
                    <a:pt x="15957" y="27757"/>
                  </a:lnTo>
                  <a:lnTo>
                    <a:pt x="15957" y="27757"/>
                  </a:lnTo>
                  <a:lnTo>
                    <a:pt x="15968" y="27757"/>
                  </a:lnTo>
                  <a:lnTo>
                    <a:pt x="16738" y="26525"/>
                  </a:lnTo>
                  <a:lnTo>
                    <a:pt x="16419" y="28230"/>
                  </a:lnTo>
                  <a:cubicBezTo>
                    <a:pt x="16133" y="29945"/>
                    <a:pt x="16089" y="31705"/>
                    <a:pt x="16298" y="33431"/>
                  </a:cubicBezTo>
                  <a:lnTo>
                    <a:pt x="16848" y="37830"/>
                  </a:lnTo>
                  <a:lnTo>
                    <a:pt x="16892" y="37830"/>
                  </a:lnTo>
                  <a:lnTo>
                    <a:pt x="16342" y="33431"/>
                  </a:lnTo>
                  <a:cubicBezTo>
                    <a:pt x="16133" y="31694"/>
                    <a:pt x="16166" y="29956"/>
                    <a:pt x="16463" y="28230"/>
                  </a:cubicBezTo>
                  <a:lnTo>
                    <a:pt x="16804" y="26426"/>
                  </a:lnTo>
                  <a:lnTo>
                    <a:pt x="17365" y="25195"/>
                  </a:lnTo>
                  <a:lnTo>
                    <a:pt x="17926" y="23424"/>
                  </a:lnTo>
                  <a:lnTo>
                    <a:pt x="18168" y="22368"/>
                  </a:lnTo>
                  <a:lnTo>
                    <a:pt x="18630" y="20565"/>
                  </a:lnTo>
                  <a:lnTo>
                    <a:pt x="18949" y="18563"/>
                  </a:lnTo>
                  <a:lnTo>
                    <a:pt x="19092" y="17541"/>
                  </a:lnTo>
                  <a:lnTo>
                    <a:pt x="19125" y="16364"/>
                  </a:lnTo>
                  <a:lnTo>
                    <a:pt x="19092" y="15638"/>
                  </a:lnTo>
                  <a:lnTo>
                    <a:pt x="19410" y="14384"/>
                  </a:lnTo>
                  <a:lnTo>
                    <a:pt x="19454" y="14198"/>
                  </a:lnTo>
                  <a:lnTo>
                    <a:pt x="19608" y="13494"/>
                  </a:lnTo>
                  <a:lnTo>
                    <a:pt x="19784" y="12537"/>
                  </a:lnTo>
                  <a:lnTo>
                    <a:pt x="19696" y="9139"/>
                  </a:lnTo>
                  <a:close/>
                  <a:moveTo>
                    <a:pt x="7281" y="154"/>
                  </a:moveTo>
                  <a:lnTo>
                    <a:pt x="8787" y="44"/>
                  </a:lnTo>
                  <a:lnTo>
                    <a:pt x="8842" y="1892"/>
                  </a:lnTo>
                  <a:lnTo>
                    <a:pt x="7006" y="2068"/>
                  </a:lnTo>
                  <a:close/>
                  <a:moveTo>
                    <a:pt x="5697" y="6016"/>
                  </a:moveTo>
                  <a:lnTo>
                    <a:pt x="7336" y="5565"/>
                  </a:lnTo>
                  <a:lnTo>
                    <a:pt x="7094" y="7731"/>
                  </a:lnTo>
                  <a:lnTo>
                    <a:pt x="5466" y="8094"/>
                  </a:lnTo>
                  <a:lnTo>
                    <a:pt x="5697" y="6016"/>
                  </a:lnTo>
                  <a:close/>
                  <a:moveTo>
                    <a:pt x="5697" y="5983"/>
                  </a:moveTo>
                  <a:lnTo>
                    <a:pt x="5169" y="2772"/>
                  </a:lnTo>
                  <a:lnTo>
                    <a:pt x="6973" y="2101"/>
                  </a:lnTo>
                  <a:lnTo>
                    <a:pt x="7336" y="5532"/>
                  </a:lnTo>
                  <a:lnTo>
                    <a:pt x="5697" y="5983"/>
                  </a:lnTo>
                  <a:close/>
                  <a:moveTo>
                    <a:pt x="6258" y="26074"/>
                  </a:moveTo>
                  <a:lnTo>
                    <a:pt x="7523" y="26052"/>
                  </a:lnTo>
                  <a:lnTo>
                    <a:pt x="7424" y="26569"/>
                  </a:lnTo>
                  <a:close/>
                  <a:moveTo>
                    <a:pt x="7578" y="27284"/>
                  </a:moveTo>
                  <a:lnTo>
                    <a:pt x="6269" y="26107"/>
                  </a:lnTo>
                  <a:lnTo>
                    <a:pt x="7424" y="26602"/>
                  </a:lnTo>
                  <a:close/>
                  <a:moveTo>
                    <a:pt x="6280" y="26041"/>
                  </a:moveTo>
                  <a:lnTo>
                    <a:pt x="7314" y="25689"/>
                  </a:lnTo>
                  <a:lnTo>
                    <a:pt x="8116" y="25327"/>
                  </a:lnTo>
                  <a:lnTo>
                    <a:pt x="7534" y="26019"/>
                  </a:lnTo>
                  <a:lnTo>
                    <a:pt x="6280" y="26041"/>
                  </a:lnTo>
                  <a:close/>
                  <a:moveTo>
                    <a:pt x="7303" y="25656"/>
                  </a:moveTo>
                  <a:lnTo>
                    <a:pt x="6203" y="26041"/>
                  </a:lnTo>
                  <a:lnTo>
                    <a:pt x="6434" y="24579"/>
                  </a:lnTo>
                  <a:lnTo>
                    <a:pt x="7369" y="24172"/>
                  </a:lnTo>
                  <a:lnTo>
                    <a:pt x="8215" y="23732"/>
                  </a:lnTo>
                  <a:lnTo>
                    <a:pt x="8149" y="25283"/>
                  </a:lnTo>
                  <a:lnTo>
                    <a:pt x="7303" y="25656"/>
                  </a:lnTo>
                  <a:close/>
                  <a:moveTo>
                    <a:pt x="2321" y="15077"/>
                  </a:moveTo>
                  <a:lnTo>
                    <a:pt x="2618" y="15275"/>
                  </a:lnTo>
                  <a:lnTo>
                    <a:pt x="2618" y="15616"/>
                  </a:lnTo>
                  <a:lnTo>
                    <a:pt x="2156" y="15550"/>
                  </a:lnTo>
                  <a:close/>
                  <a:moveTo>
                    <a:pt x="2310" y="15033"/>
                  </a:moveTo>
                  <a:lnTo>
                    <a:pt x="2057" y="14758"/>
                  </a:lnTo>
                  <a:lnTo>
                    <a:pt x="3190" y="14417"/>
                  </a:lnTo>
                  <a:lnTo>
                    <a:pt x="2321" y="15033"/>
                  </a:lnTo>
                  <a:close/>
                  <a:moveTo>
                    <a:pt x="2343" y="15055"/>
                  </a:moveTo>
                  <a:lnTo>
                    <a:pt x="3267" y="14406"/>
                  </a:lnTo>
                  <a:lnTo>
                    <a:pt x="3377" y="14637"/>
                  </a:lnTo>
                  <a:lnTo>
                    <a:pt x="2629" y="15253"/>
                  </a:lnTo>
                  <a:lnTo>
                    <a:pt x="2343" y="15055"/>
                  </a:lnTo>
                  <a:close/>
                  <a:moveTo>
                    <a:pt x="4245" y="11756"/>
                  </a:moveTo>
                  <a:lnTo>
                    <a:pt x="4245" y="11756"/>
                  </a:lnTo>
                  <a:lnTo>
                    <a:pt x="4322" y="12845"/>
                  </a:lnTo>
                  <a:lnTo>
                    <a:pt x="2805" y="12933"/>
                  </a:lnTo>
                  <a:lnTo>
                    <a:pt x="2772" y="12284"/>
                  </a:lnTo>
                  <a:lnTo>
                    <a:pt x="4245" y="11756"/>
                  </a:lnTo>
                  <a:close/>
                  <a:moveTo>
                    <a:pt x="2772" y="12251"/>
                  </a:moveTo>
                  <a:lnTo>
                    <a:pt x="2695" y="11063"/>
                  </a:lnTo>
                  <a:lnTo>
                    <a:pt x="4168" y="10568"/>
                  </a:lnTo>
                  <a:lnTo>
                    <a:pt x="4245" y="11723"/>
                  </a:lnTo>
                  <a:lnTo>
                    <a:pt x="4245" y="11723"/>
                  </a:lnTo>
                  <a:lnTo>
                    <a:pt x="4234" y="11723"/>
                  </a:lnTo>
                  <a:lnTo>
                    <a:pt x="2772" y="12251"/>
                  </a:lnTo>
                  <a:close/>
                  <a:moveTo>
                    <a:pt x="4322" y="12878"/>
                  </a:moveTo>
                  <a:lnTo>
                    <a:pt x="4355" y="13285"/>
                  </a:lnTo>
                  <a:lnTo>
                    <a:pt x="2893" y="13340"/>
                  </a:lnTo>
                  <a:lnTo>
                    <a:pt x="2816" y="12966"/>
                  </a:lnTo>
                  <a:lnTo>
                    <a:pt x="4322" y="12878"/>
                  </a:lnTo>
                  <a:close/>
                  <a:moveTo>
                    <a:pt x="6082" y="21643"/>
                  </a:moveTo>
                  <a:lnTo>
                    <a:pt x="6621" y="21082"/>
                  </a:lnTo>
                  <a:lnTo>
                    <a:pt x="7303" y="21434"/>
                  </a:lnTo>
                  <a:lnTo>
                    <a:pt x="6797" y="21764"/>
                  </a:lnTo>
                  <a:lnTo>
                    <a:pt x="6082" y="21643"/>
                  </a:lnTo>
                  <a:close/>
                  <a:moveTo>
                    <a:pt x="6764" y="21786"/>
                  </a:moveTo>
                  <a:lnTo>
                    <a:pt x="5873" y="22335"/>
                  </a:lnTo>
                  <a:lnTo>
                    <a:pt x="6060" y="21665"/>
                  </a:lnTo>
                  <a:lnTo>
                    <a:pt x="6764" y="21786"/>
                  </a:lnTo>
                  <a:close/>
                  <a:moveTo>
                    <a:pt x="6445" y="19542"/>
                  </a:moveTo>
                  <a:lnTo>
                    <a:pt x="6973" y="20653"/>
                  </a:lnTo>
                  <a:lnTo>
                    <a:pt x="6621" y="21038"/>
                  </a:lnTo>
                  <a:lnTo>
                    <a:pt x="5565" y="19993"/>
                  </a:lnTo>
                  <a:lnTo>
                    <a:pt x="6456" y="19542"/>
                  </a:lnTo>
                  <a:close/>
                  <a:moveTo>
                    <a:pt x="5543" y="19971"/>
                  </a:moveTo>
                  <a:lnTo>
                    <a:pt x="4740" y="19190"/>
                  </a:lnTo>
                  <a:lnTo>
                    <a:pt x="5961" y="18497"/>
                  </a:lnTo>
                  <a:lnTo>
                    <a:pt x="6434" y="19520"/>
                  </a:lnTo>
                  <a:close/>
                  <a:moveTo>
                    <a:pt x="6995" y="20686"/>
                  </a:moveTo>
                  <a:lnTo>
                    <a:pt x="7336" y="21038"/>
                  </a:lnTo>
                  <a:lnTo>
                    <a:pt x="7325" y="21412"/>
                  </a:lnTo>
                  <a:lnTo>
                    <a:pt x="6643" y="21060"/>
                  </a:lnTo>
                  <a:lnTo>
                    <a:pt x="6995" y="20686"/>
                  </a:lnTo>
                  <a:close/>
                  <a:moveTo>
                    <a:pt x="7325" y="21456"/>
                  </a:moveTo>
                  <a:lnTo>
                    <a:pt x="7534" y="21895"/>
                  </a:lnTo>
                  <a:lnTo>
                    <a:pt x="6841" y="21775"/>
                  </a:lnTo>
                  <a:lnTo>
                    <a:pt x="7325" y="21456"/>
                  </a:lnTo>
                  <a:close/>
                  <a:moveTo>
                    <a:pt x="7017" y="20664"/>
                  </a:moveTo>
                  <a:lnTo>
                    <a:pt x="7402" y="20532"/>
                  </a:lnTo>
                  <a:lnTo>
                    <a:pt x="7336" y="21005"/>
                  </a:lnTo>
                  <a:close/>
                  <a:moveTo>
                    <a:pt x="7006" y="20642"/>
                  </a:moveTo>
                  <a:lnTo>
                    <a:pt x="6478" y="19531"/>
                  </a:lnTo>
                  <a:lnTo>
                    <a:pt x="7182" y="19179"/>
                  </a:lnTo>
                  <a:lnTo>
                    <a:pt x="7402" y="20499"/>
                  </a:lnTo>
                  <a:close/>
                  <a:moveTo>
                    <a:pt x="7006" y="17926"/>
                  </a:moveTo>
                  <a:lnTo>
                    <a:pt x="7775" y="17618"/>
                  </a:lnTo>
                  <a:lnTo>
                    <a:pt x="7797" y="18838"/>
                  </a:lnTo>
                  <a:lnTo>
                    <a:pt x="7204" y="19135"/>
                  </a:lnTo>
                  <a:lnTo>
                    <a:pt x="7006" y="17926"/>
                  </a:lnTo>
                  <a:close/>
                  <a:moveTo>
                    <a:pt x="7182" y="19146"/>
                  </a:moveTo>
                  <a:lnTo>
                    <a:pt x="6467" y="19509"/>
                  </a:lnTo>
                  <a:lnTo>
                    <a:pt x="5983" y="18486"/>
                  </a:lnTo>
                  <a:lnTo>
                    <a:pt x="6984" y="17937"/>
                  </a:lnTo>
                  <a:lnTo>
                    <a:pt x="7182" y="19146"/>
                  </a:lnTo>
                  <a:close/>
                  <a:moveTo>
                    <a:pt x="6984" y="17904"/>
                  </a:moveTo>
                  <a:lnTo>
                    <a:pt x="5983" y="18453"/>
                  </a:lnTo>
                  <a:lnTo>
                    <a:pt x="6016" y="17948"/>
                  </a:lnTo>
                  <a:lnTo>
                    <a:pt x="6984" y="17497"/>
                  </a:lnTo>
                  <a:lnTo>
                    <a:pt x="6984" y="17904"/>
                  </a:lnTo>
                  <a:close/>
                  <a:moveTo>
                    <a:pt x="5059" y="16243"/>
                  </a:moveTo>
                  <a:lnTo>
                    <a:pt x="5796" y="16265"/>
                  </a:lnTo>
                  <a:lnTo>
                    <a:pt x="5906" y="16485"/>
                  </a:lnTo>
                  <a:lnTo>
                    <a:pt x="5004" y="16518"/>
                  </a:lnTo>
                  <a:close/>
                  <a:moveTo>
                    <a:pt x="4971" y="16518"/>
                  </a:moveTo>
                  <a:lnTo>
                    <a:pt x="3795" y="16254"/>
                  </a:lnTo>
                  <a:lnTo>
                    <a:pt x="4014" y="16012"/>
                  </a:lnTo>
                  <a:lnTo>
                    <a:pt x="5026" y="16232"/>
                  </a:lnTo>
                  <a:lnTo>
                    <a:pt x="4971" y="16518"/>
                  </a:lnTo>
                  <a:close/>
                  <a:moveTo>
                    <a:pt x="5829" y="16265"/>
                  </a:moveTo>
                  <a:lnTo>
                    <a:pt x="6500" y="16133"/>
                  </a:lnTo>
                  <a:lnTo>
                    <a:pt x="6621" y="16287"/>
                  </a:lnTo>
                  <a:lnTo>
                    <a:pt x="5939" y="16485"/>
                  </a:lnTo>
                  <a:lnTo>
                    <a:pt x="5829" y="16265"/>
                  </a:lnTo>
                  <a:close/>
                  <a:moveTo>
                    <a:pt x="6533" y="16122"/>
                  </a:moveTo>
                  <a:lnTo>
                    <a:pt x="6896" y="15836"/>
                  </a:lnTo>
                  <a:lnTo>
                    <a:pt x="7017" y="15902"/>
                  </a:lnTo>
                  <a:lnTo>
                    <a:pt x="6643" y="16276"/>
                  </a:lnTo>
                  <a:lnTo>
                    <a:pt x="6533" y="16122"/>
                  </a:lnTo>
                  <a:close/>
                  <a:moveTo>
                    <a:pt x="6907" y="15803"/>
                  </a:moveTo>
                  <a:lnTo>
                    <a:pt x="6764" y="15484"/>
                  </a:lnTo>
                  <a:lnTo>
                    <a:pt x="7006" y="15814"/>
                  </a:lnTo>
                  <a:lnTo>
                    <a:pt x="6907" y="15803"/>
                  </a:lnTo>
                  <a:close/>
                  <a:moveTo>
                    <a:pt x="7017" y="15836"/>
                  </a:moveTo>
                  <a:lnTo>
                    <a:pt x="7028" y="15869"/>
                  </a:lnTo>
                  <a:lnTo>
                    <a:pt x="6962" y="15836"/>
                  </a:lnTo>
                  <a:lnTo>
                    <a:pt x="7028" y="15836"/>
                  </a:lnTo>
                  <a:close/>
                  <a:moveTo>
                    <a:pt x="7050" y="15913"/>
                  </a:moveTo>
                  <a:lnTo>
                    <a:pt x="7226" y="16001"/>
                  </a:lnTo>
                  <a:lnTo>
                    <a:pt x="6786" y="16485"/>
                  </a:lnTo>
                  <a:lnTo>
                    <a:pt x="6654" y="16298"/>
                  </a:lnTo>
                  <a:close/>
                  <a:moveTo>
                    <a:pt x="6874" y="16760"/>
                  </a:moveTo>
                  <a:lnTo>
                    <a:pt x="6038" y="17200"/>
                  </a:lnTo>
                  <a:lnTo>
                    <a:pt x="6016" y="16837"/>
                  </a:lnTo>
                  <a:lnTo>
                    <a:pt x="6775" y="16529"/>
                  </a:lnTo>
                  <a:lnTo>
                    <a:pt x="6874" y="16760"/>
                  </a:lnTo>
                  <a:close/>
                  <a:moveTo>
                    <a:pt x="6885" y="16793"/>
                  </a:moveTo>
                  <a:lnTo>
                    <a:pt x="6940" y="17046"/>
                  </a:lnTo>
                  <a:lnTo>
                    <a:pt x="6049" y="17486"/>
                  </a:lnTo>
                  <a:lnTo>
                    <a:pt x="6038" y="17233"/>
                  </a:lnTo>
                  <a:lnTo>
                    <a:pt x="6885" y="16793"/>
                  </a:lnTo>
                  <a:close/>
                  <a:moveTo>
                    <a:pt x="6797" y="16507"/>
                  </a:moveTo>
                  <a:lnTo>
                    <a:pt x="7248" y="16012"/>
                  </a:lnTo>
                  <a:lnTo>
                    <a:pt x="7413" y="16166"/>
                  </a:lnTo>
                  <a:lnTo>
                    <a:pt x="6896" y="16738"/>
                  </a:lnTo>
                  <a:close/>
                  <a:moveTo>
                    <a:pt x="7061" y="15880"/>
                  </a:moveTo>
                  <a:lnTo>
                    <a:pt x="7050" y="15836"/>
                  </a:lnTo>
                  <a:lnTo>
                    <a:pt x="7204" y="15847"/>
                  </a:lnTo>
                  <a:lnTo>
                    <a:pt x="7226" y="15847"/>
                  </a:lnTo>
                  <a:lnTo>
                    <a:pt x="7226" y="15968"/>
                  </a:lnTo>
                  <a:lnTo>
                    <a:pt x="7061" y="15880"/>
                  </a:lnTo>
                  <a:close/>
                  <a:moveTo>
                    <a:pt x="7204" y="15814"/>
                  </a:moveTo>
                  <a:lnTo>
                    <a:pt x="7039" y="15814"/>
                  </a:lnTo>
                  <a:lnTo>
                    <a:pt x="6720" y="15363"/>
                  </a:lnTo>
                  <a:lnTo>
                    <a:pt x="6797" y="15286"/>
                  </a:lnTo>
                  <a:lnTo>
                    <a:pt x="7215" y="15814"/>
                  </a:lnTo>
                  <a:lnTo>
                    <a:pt x="7204" y="15814"/>
                  </a:lnTo>
                  <a:close/>
                  <a:moveTo>
                    <a:pt x="6698" y="15341"/>
                  </a:moveTo>
                  <a:lnTo>
                    <a:pt x="5818" y="14989"/>
                  </a:lnTo>
                  <a:lnTo>
                    <a:pt x="5873" y="14835"/>
                  </a:lnTo>
                  <a:lnTo>
                    <a:pt x="5873" y="14824"/>
                  </a:lnTo>
                  <a:lnTo>
                    <a:pt x="6775" y="15275"/>
                  </a:lnTo>
                  <a:close/>
                  <a:moveTo>
                    <a:pt x="5851" y="14824"/>
                  </a:moveTo>
                  <a:lnTo>
                    <a:pt x="5796" y="14978"/>
                  </a:lnTo>
                  <a:lnTo>
                    <a:pt x="5114" y="14846"/>
                  </a:lnTo>
                  <a:lnTo>
                    <a:pt x="5114" y="14626"/>
                  </a:lnTo>
                  <a:lnTo>
                    <a:pt x="5851" y="14813"/>
                  </a:lnTo>
                  <a:lnTo>
                    <a:pt x="5840" y="14824"/>
                  </a:lnTo>
                  <a:close/>
                  <a:moveTo>
                    <a:pt x="5796" y="15011"/>
                  </a:moveTo>
                  <a:lnTo>
                    <a:pt x="5796" y="15011"/>
                  </a:lnTo>
                  <a:lnTo>
                    <a:pt x="5796" y="15011"/>
                  </a:lnTo>
                  <a:lnTo>
                    <a:pt x="6687" y="15374"/>
                  </a:lnTo>
                  <a:lnTo>
                    <a:pt x="6874" y="15814"/>
                  </a:lnTo>
                  <a:lnTo>
                    <a:pt x="6500" y="16100"/>
                  </a:lnTo>
                  <a:lnTo>
                    <a:pt x="5796" y="16243"/>
                  </a:lnTo>
                  <a:lnTo>
                    <a:pt x="5048" y="16210"/>
                  </a:lnTo>
                  <a:lnTo>
                    <a:pt x="4014" y="15990"/>
                  </a:lnTo>
                  <a:lnTo>
                    <a:pt x="3355" y="15528"/>
                  </a:lnTo>
                  <a:lnTo>
                    <a:pt x="3729" y="15143"/>
                  </a:lnTo>
                  <a:lnTo>
                    <a:pt x="4454" y="14846"/>
                  </a:lnTo>
                  <a:lnTo>
                    <a:pt x="5092" y="14879"/>
                  </a:lnTo>
                  <a:lnTo>
                    <a:pt x="5796" y="15011"/>
                  </a:lnTo>
                  <a:close/>
                  <a:moveTo>
                    <a:pt x="3718" y="15110"/>
                  </a:moveTo>
                  <a:lnTo>
                    <a:pt x="3597" y="14923"/>
                  </a:lnTo>
                  <a:lnTo>
                    <a:pt x="4421" y="14582"/>
                  </a:lnTo>
                  <a:lnTo>
                    <a:pt x="4443" y="14824"/>
                  </a:lnTo>
                  <a:lnTo>
                    <a:pt x="3718" y="15110"/>
                  </a:lnTo>
                  <a:close/>
                  <a:moveTo>
                    <a:pt x="4443" y="14582"/>
                  </a:moveTo>
                  <a:lnTo>
                    <a:pt x="5081" y="14626"/>
                  </a:lnTo>
                  <a:lnTo>
                    <a:pt x="5081" y="14846"/>
                  </a:lnTo>
                  <a:lnTo>
                    <a:pt x="4465" y="14824"/>
                  </a:lnTo>
                  <a:lnTo>
                    <a:pt x="4443" y="14582"/>
                  </a:lnTo>
                  <a:close/>
                  <a:moveTo>
                    <a:pt x="5081" y="14593"/>
                  </a:moveTo>
                  <a:lnTo>
                    <a:pt x="4443" y="14549"/>
                  </a:lnTo>
                  <a:lnTo>
                    <a:pt x="4366" y="14274"/>
                  </a:lnTo>
                  <a:lnTo>
                    <a:pt x="5103" y="14362"/>
                  </a:lnTo>
                  <a:close/>
                  <a:moveTo>
                    <a:pt x="4410" y="14560"/>
                  </a:moveTo>
                  <a:lnTo>
                    <a:pt x="3575" y="14901"/>
                  </a:lnTo>
                  <a:lnTo>
                    <a:pt x="3421" y="14637"/>
                  </a:lnTo>
                  <a:lnTo>
                    <a:pt x="4333" y="14274"/>
                  </a:lnTo>
                  <a:lnTo>
                    <a:pt x="4410" y="14560"/>
                  </a:lnTo>
                  <a:close/>
                  <a:moveTo>
                    <a:pt x="3696" y="15121"/>
                  </a:moveTo>
                  <a:lnTo>
                    <a:pt x="3322" y="15506"/>
                  </a:lnTo>
                  <a:lnTo>
                    <a:pt x="3014" y="15341"/>
                  </a:lnTo>
                  <a:lnTo>
                    <a:pt x="3575" y="14945"/>
                  </a:lnTo>
                  <a:lnTo>
                    <a:pt x="3696" y="15132"/>
                  </a:lnTo>
                  <a:close/>
                  <a:moveTo>
                    <a:pt x="3289" y="15517"/>
                  </a:moveTo>
                  <a:lnTo>
                    <a:pt x="3003" y="15627"/>
                  </a:lnTo>
                  <a:lnTo>
                    <a:pt x="3003" y="15363"/>
                  </a:lnTo>
                  <a:close/>
                  <a:moveTo>
                    <a:pt x="3333" y="15539"/>
                  </a:moveTo>
                  <a:lnTo>
                    <a:pt x="3992" y="16001"/>
                  </a:lnTo>
                  <a:lnTo>
                    <a:pt x="3773" y="16232"/>
                  </a:lnTo>
                  <a:lnTo>
                    <a:pt x="3025" y="15649"/>
                  </a:lnTo>
                  <a:close/>
                  <a:moveTo>
                    <a:pt x="4971" y="16540"/>
                  </a:moveTo>
                  <a:lnTo>
                    <a:pt x="5026" y="16936"/>
                  </a:lnTo>
                  <a:lnTo>
                    <a:pt x="3850" y="16727"/>
                  </a:lnTo>
                  <a:lnTo>
                    <a:pt x="3795" y="16276"/>
                  </a:lnTo>
                  <a:close/>
                  <a:moveTo>
                    <a:pt x="5004" y="16540"/>
                  </a:moveTo>
                  <a:lnTo>
                    <a:pt x="5917" y="16507"/>
                  </a:lnTo>
                  <a:lnTo>
                    <a:pt x="5994" y="16804"/>
                  </a:lnTo>
                  <a:lnTo>
                    <a:pt x="5059" y="16936"/>
                  </a:lnTo>
                  <a:close/>
                  <a:moveTo>
                    <a:pt x="5059" y="16969"/>
                  </a:moveTo>
                  <a:lnTo>
                    <a:pt x="5994" y="16837"/>
                  </a:lnTo>
                  <a:lnTo>
                    <a:pt x="6005" y="17222"/>
                  </a:lnTo>
                  <a:lnTo>
                    <a:pt x="5994" y="17222"/>
                  </a:lnTo>
                  <a:lnTo>
                    <a:pt x="4982" y="17420"/>
                  </a:lnTo>
                  <a:close/>
                  <a:moveTo>
                    <a:pt x="6005" y="17255"/>
                  </a:moveTo>
                  <a:lnTo>
                    <a:pt x="6005" y="17255"/>
                  </a:lnTo>
                  <a:lnTo>
                    <a:pt x="6005" y="17255"/>
                  </a:lnTo>
                  <a:lnTo>
                    <a:pt x="6016" y="17497"/>
                  </a:lnTo>
                  <a:lnTo>
                    <a:pt x="4927" y="17838"/>
                  </a:lnTo>
                  <a:lnTo>
                    <a:pt x="4982" y="17453"/>
                  </a:lnTo>
                  <a:lnTo>
                    <a:pt x="6005" y="17255"/>
                  </a:lnTo>
                  <a:close/>
                  <a:moveTo>
                    <a:pt x="6016" y="16804"/>
                  </a:moveTo>
                  <a:lnTo>
                    <a:pt x="5950" y="16507"/>
                  </a:lnTo>
                  <a:lnTo>
                    <a:pt x="6632" y="16309"/>
                  </a:lnTo>
                  <a:lnTo>
                    <a:pt x="6753" y="16496"/>
                  </a:lnTo>
                  <a:lnTo>
                    <a:pt x="6016" y="16804"/>
                  </a:lnTo>
                  <a:close/>
                  <a:moveTo>
                    <a:pt x="6049" y="17519"/>
                  </a:moveTo>
                  <a:lnTo>
                    <a:pt x="6940" y="17079"/>
                  </a:lnTo>
                  <a:lnTo>
                    <a:pt x="6984" y="17453"/>
                  </a:lnTo>
                  <a:lnTo>
                    <a:pt x="6016" y="17915"/>
                  </a:lnTo>
                  <a:close/>
                  <a:moveTo>
                    <a:pt x="6907" y="16771"/>
                  </a:moveTo>
                  <a:lnTo>
                    <a:pt x="7435" y="16188"/>
                  </a:lnTo>
                  <a:lnTo>
                    <a:pt x="7600" y="16331"/>
                  </a:lnTo>
                  <a:lnTo>
                    <a:pt x="6962" y="17024"/>
                  </a:lnTo>
                  <a:close/>
                  <a:moveTo>
                    <a:pt x="7424" y="16133"/>
                  </a:moveTo>
                  <a:lnTo>
                    <a:pt x="7259" y="15979"/>
                  </a:lnTo>
                  <a:lnTo>
                    <a:pt x="7259" y="15847"/>
                  </a:lnTo>
                  <a:lnTo>
                    <a:pt x="7446" y="15847"/>
                  </a:lnTo>
                  <a:lnTo>
                    <a:pt x="7424" y="16133"/>
                  </a:lnTo>
                  <a:close/>
                  <a:moveTo>
                    <a:pt x="7248" y="15814"/>
                  </a:moveTo>
                  <a:lnTo>
                    <a:pt x="6819" y="15264"/>
                  </a:lnTo>
                  <a:lnTo>
                    <a:pt x="6973" y="15154"/>
                  </a:lnTo>
                  <a:lnTo>
                    <a:pt x="7446" y="15814"/>
                  </a:lnTo>
                  <a:lnTo>
                    <a:pt x="7248" y="15814"/>
                  </a:lnTo>
                  <a:close/>
                  <a:moveTo>
                    <a:pt x="6797" y="15253"/>
                  </a:moveTo>
                  <a:lnTo>
                    <a:pt x="5884" y="14802"/>
                  </a:lnTo>
                  <a:lnTo>
                    <a:pt x="5961" y="14615"/>
                  </a:lnTo>
                  <a:lnTo>
                    <a:pt x="6951" y="15132"/>
                  </a:lnTo>
                  <a:lnTo>
                    <a:pt x="6797" y="15242"/>
                  </a:lnTo>
                  <a:close/>
                  <a:moveTo>
                    <a:pt x="5950" y="14582"/>
                  </a:moveTo>
                  <a:lnTo>
                    <a:pt x="5125" y="14340"/>
                  </a:lnTo>
                  <a:lnTo>
                    <a:pt x="5147" y="14110"/>
                  </a:lnTo>
                  <a:lnTo>
                    <a:pt x="6049" y="14406"/>
                  </a:lnTo>
                  <a:lnTo>
                    <a:pt x="5950" y="14571"/>
                  </a:lnTo>
                  <a:close/>
                  <a:moveTo>
                    <a:pt x="5939" y="14604"/>
                  </a:moveTo>
                  <a:lnTo>
                    <a:pt x="5862" y="14791"/>
                  </a:lnTo>
                  <a:lnTo>
                    <a:pt x="5114" y="14604"/>
                  </a:lnTo>
                  <a:lnTo>
                    <a:pt x="5125" y="14373"/>
                  </a:lnTo>
                  <a:close/>
                  <a:moveTo>
                    <a:pt x="5103" y="14340"/>
                  </a:moveTo>
                  <a:lnTo>
                    <a:pt x="4355" y="14253"/>
                  </a:lnTo>
                  <a:lnTo>
                    <a:pt x="4267" y="14011"/>
                  </a:lnTo>
                  <a:lnTo>
                    <a:pt x="5114" y="14099"/>
                  </a:lnTo>
                  <a:close/>
                  <a:moveTo>
                    <a:pt x="4322" y="14253"/>
                  </a:moveTo>
                  <a:lnTo>
                    <a:pt x="3399" y="14615"/>
                  </a:lnTo>
                  <a:lnTo>
                    <a:pt x="3289" y="14384"/>
                  </a:lnTo>
                  <a:lnTo>
                    <a:pt x="3388" y="14351"/>
                  </a:lnTo>
                  <a:lnTo>
                    <a:pt x="4234" y="14011"/>
                  </a:lnTo>
                  <a:close/>
                  <a:moveTo>
                    <a:pt x="3553" y="14912"/>
                  </a:moveTo>
                  <a:lnTo>
                    <a:pt x="2981" y="15330"/>
                  </a:lnTo>
                  <a:lnTo>
                    <a:pt x="2662" y="15253"/>
                  </a:lnTo>
                  <a:lnTo>
                    <a:pt x="3388" y="14659"/>
                  </a:lnTo>
                  <a:lnTo>
                    <a:pt x="3553" y="14923"/>
                  </a:lnTo>
                  <a:close/>
                  <a:moveTo>
                    <a:pt x="2992" y="15671"/>
                  </a:moveTo>
                  <a:lnTo>
                    <a:pt x="3762" y="16265"/>
                  </a:lnTo>
                  <a:lnTo>
                    <a:pt x="3806" y="16716"/>
                  </a:lnTo>
                  <a:lnTo>
                    <a:pt x="2926" y="15869"/>
                  </a:lnTo>
                  <a:close/>
                  <a:moveTo>
                    <a:pt x="3839" y="16760"/>
                  </a:moveTo>
                  <a:lnTo>
                    <a:pt x="5026" y="16969"/>
                  </a:lnTo>
                  <a:lnTo>
                    <a:pt x="4949" y="17420"/>
                  </a:lnTo>
                  <a:lnTo>
                    <a:pt x="3619" y="17266"/>
                  </a:lnTo>
                  <a:close/>
                  <a:moveTo>
                    <a:pt x="4949" y="17453"/>
                  </a:moveTo>
                  <a:lnTo>
                    <a:pt x="4894" y="17838"/>
                  </a:lnTo>
                  <a:lnTo>
                    <a:pt x="3355" y="17651"/>
                  </a:lnTo>
                  <a:lnTo>
                    <a:pt x="3608" y="17288"/>
                  </a:lnTo>
                  <a:close/>
                  <a:moveTo>
                    <a:pt x="4916" y="17871"/>
                  </a:moveTo>
                  <a:lnTo>
                    <a:pt x="6016" y="17530"/>
                  </a:lnTo>
                  <a:lnTo>
                    <a:pt x="5983" y="17926"/>
                  </a:lnTo>
                  <a:lnTo>
                    <a:pt x="4850" y="18387"/>
                  </a:lnTo>
                  <a:close/>
                  <a:moveTo>
                    <a:pt x="6973" y="17057"/>
                  </a:moveTo>
                  <a:lnTo>
                    <a:pt x="7622" y="16342"/>
                  </a:lnTo>
                  <a:lnTo>
                    <a:pt x="7841" y="16540"/>
                  </a:lnTo>
                  <a:lnTo>
                    <a:pt x="7006" y="17431"/>
                  </a:lnTo>
                  <a:close/>
                  <a:moveTo>
                    <a:pt x="7611" y="16298"/>
                  </a:moveTo>
                  <a:lnTo>
                    <a:pt x="7457" y="16155"/>
                  </a:lnTo>
                  <a:lnTo>
                    <a:pt x="7479" y="15847"/>
                  </a:lnTo>
                  <a:lnTo>
                    <a:pt x="7710" y="15847"/>
                  </a:lnTo>
                  <a:close/>
                  <a:moveTo>
                    <a:pt x="7479" y="15814"/>
                  </a:moveTo>
                  <a:lnTo>
                    <a:pt x="6995" y="15143"/>
                  </a:lnTo>
                  <a:lnTo>
                    <a:pt x="7193" y="15077"/>
                  </a:lnTo>
                  <a:lnTo>
                    <a:pt x="7699" y="15814"/>
                  </a:lnTo>
                  <a:lnTo>
                    <a:pt x="7479" y="15814"/>
                  </a:lnTo>
                  <a:close/>
                  <a:moveTo>
                    <a:pt x="6973" y="15121"/>
                  </a:moveTo>
                  <a:lnTo>
                    <a:pt x="5972" y="14593"/>
                  </a:lnTo>
                  <a:lnTo>
                    <a:pt x="6071" y="14428"/>
                  </a:lnTo>
                  <a:lnTo>
                    <a:pt x="7160" y="15055"/>
                  </a:lnTo>
                  <a:lnTo>
                    <a:pt x="6973" y="15110"/>
                  </a:lnTo>
                  <a:close/>
                  <a:moveTo>
                    <a:pt x="5147" y="14077"/>
                  </a:moveTo>
                  <a:lnTo>
                    <a:pt x="5213" y="13450"/>
                  </a:lnTo>
                  <a:lnTo>
                    <a:pt x="6038" y="13670"/>
                  </a:lnTo>
                  <a:lnTo>
                    <a:pt x="6049" y="14384"/>
                  </a:lnTo>
                  <a:lnTo>
                    <a:pt x="5147" y="14077"/>
                  </a:lnTo>
                  <a:close/>
                  <a:moveTo>
                    <a:pt x="5191" y="13406"/>
                  </a:moveTo>
                  <a:lnTo>
                    <a:pt x="4377" y="13285"/>
                  </a:lnTo>
                  <a:lnTo>
                    <a:pt x="4355" y="12878"/>
                  </a:lnTo>
                  <a:lnTo>
                    <a:pt x="5246" y="12933"/>
                  </a:lnTo>
                  <a:lnTo>
                    <a:pt x="5191" y="13406"/>
                  </a:lnTo>
                  <a:close/>
                  <a:moveTo>
                    <a:pt x="4377" y="13307"/>
                  </a:moveTo>
                  <a:lnTo>
                    <a:pt x="5180" y="13439"/>
                  </a:lnTo>
                  <a:lnTo>
                    <a:pt x="5114" y="14077"/>
                  </a:lnTo>
                  <a:lnTo>
                    <a:pt x="4256" y="13978"/>
                  </a:lnTo>
                  <a:lnTo>
                    <a:pt x="4377" y="13318"/>
                  </a:lnTo>
                  <a:close/>
                  <a:moveTo>
                    <a:pt x="4344" y="13307"/>
                  </a:moveTo>
                  <a:lnTo>
                    <a:pt x="4223" y="13978"/>
                  </a:lnTo>
                  <a:lnTo>
                    <a:pt x="3377" y="14329"/>
                  </a:lnTo>
                  <a:lnTo>
                    <a:pt x="3278" y="14362"/>
                  </a:lnTo>
                  <a:lnTo>
                    <a:pt x="2904" y="13373"/>
                  </a:lnTo>
                  <a:lnTo>
                    <a:pt x="4355" y="13307"/>
                  </a:lnTo>
                  <a:close/>
                  <a:moveTo>
                    <a:pt x="2970" y="15352"/>
                  </a:moveTo>
                  <a:lnTo>
                    <a:pt x="2970" y="15627"/>
                  </a:lnTo>
                  <a:lnTo>
                    <a:pt x="2651" y="15616"/>
                  </a:lnTo>
                  <a:lnTo>
                    <a:pt x="2640" y="15286"/>
                  </a:lnTo>
                  <a:lnTo>
                    <a:pt x="2981" y="15352"/>
                  </a:lnTo>
                  <a:close/>
                  <a:moveTo>
                    <a:pt x="2970" y="15660"/>
                  </a:moveTo>
                  <a:lnTo>
                    <a:pt x="2904" y="15847"/>
                  </a:lnTo>
                  <a:lnTo>
                    <a:pt x="2673" y="15649"/>
                  </a:lnTo>
                  <a:close/>
                  <a:moveTo>
                    <a:pt x="3806" y="16749"/>
                  </a:moveTo>
                  <a:cubicBezTo>
                    <a:pt x="3806" y="16749"/>
                    <a:pt x="3806" y="16749"/>
                    <a:pt x="3806" y="16749"/>
                  </a:cubicBezTo>
                  <a:lnTo>
                    <a:pt x="3597" y="17244"/>
                  </a:lnTo>
                  <a:lnTo>
                    <a:pt x="2486" y="16210"/>
                  </a:lnTo>
                  <a:lnTo>
                    <a:pt x="2904" y="15880"/>
                  </a:lnTo>
                  <a:lnTo>
                    <a:pt x="3806" y="16749"/>
                  </a:lnTo>
                  <a:close/>
                  <a:moveTo>
                    <a:pt x="2464" y="16188"/>
                  </a:moveTo>
                  <a:lnTo>
                    <a:pt x="2200" y="15935"/>
                  </a:lnTo>
                  <a:lnTo>
                    <a:pt x="2849" y="15880"/>
                  </a:lnTo>
                  <a:close/>
                  <a:moveTo>
                    <a:pt x="3575" y="17277"/>
                  </a:moveTo>
                  <a:lnTo>
                    <a:pt x="3322" y="17640"/>
                  </a:lnTo>
                  <a:lnTo>
                    <a:pt x="2112" y="16507"/>
                  </a:lnTo>
                  <a:lnTo>
                    <a:pt x="2464" y="16232"/>
                  </a:lnTo>
                  <a:lnTo>
                    <a:pt x="3575" y="17277"/>
                  </a:lnTo>
                  <a:close/>
                  <a:moveTo>
                    <a:pt x="3333" y="17673"/>
                  </a:moveTo>
                  <a:lnTo>
                    <a:pt x="4894" y="17871"/>
                  </a:lnTo>
                  <a:lnTo>
                    <a:pt x="4817" y="18387"/>
                  </a:lnTo>
                  <a:lnTo>
                    <a:pt x="3036" y="18123"/>
                  </a:lnTo>
                  <a:close/>
                  <a:moveTo>
                    <a:pt x="4839" y="18420"/>
                  </a:moveTo>
                  <a:lnTo>
                    <a:pt x="4839" y="18420"/>
                  </a:lnTo>
                  <a:lnTo>
                    <a:pt x="5983" y="17959"/>
                  </a:lnTo>
                  <a:lnTo>
                    <a:pt x="5950" y="18475"/>
                  </a:lnTo>
                  <a:lnTo>
                    <a:pt x="4729" y="19157"/>
                  </a:lnTo>
                  <a:lnTo>
                    <a:pt x="4839" y="18420"/>
                  </a:lnTo>
                  <a:close/>
                  <a:moveTo>
                    <a:pt x="5499" y="19982"/>
                  </a:moveTo>
                  <a:lnTo>
                    <a:pt x="4520" y="20147"/>
                  </a:lnTo>
                  <a:lnTo>
                    <a:pt x="4707" y="19300"/>
                  </a:lnTo>
                  <a:lnTo>
                    <a:pt x="4718" y="19212"/>
                  </a:lnTo>
                  <a:close/>
                  <a:moveTo>
                    <a:pt x="5532" y="20004"/>
                  </a:moveTo>
                  <a:lnTo>
                    <a:pt x="6599" y="21060"/>
                  </a:lnTo>
                  <a:lnTo>
                    <a:pt x="6049" y="21632"/>
                  </a:lnTo>
                  <a:lnTo>
                    <a:pt x="4355" y="20906"/>
                  </a:lnTo>
                  <a:lnTo>
                    <a:pt x="4520" y="20180"/>
                  </a:lnTo>
                  <a:lnTo>
                    <a:pt x="5521" y="20004"/>
                  </a:lnTo>
                  <a:close/>
                  <a:moveTo>
                    <a:pt x="6038" y="21665"/>
                  </a:moveTo>
                  <a:lnTo>
                    <a:pt x="5840" y="22346"/>
                  </a:lnTo>
                  <a:lnTo>
                    <a:pt x="4355" y="21994"/>
                  </a:lnTo>
                  <a:lnTo>
                    <a:pt x="4355" y="20939"/>
                  </a:lnTo>
                  <a:close/>
                  <a:moveTo>
                    <a:pt x="5829" y="22379"/>
                  </a:moveTo>
                  <a:lnTo>
                    <a:pt x="5521" y="23446"/>
                  </a:lnTo>
                  <a:lnTo>
                    <a:pt x="4355" y="23105"/>
                  </a:lnTo>
                  <a:lnTo>
                    <a:pt x="4355" y="22027"/>
                  </a:lnTo>
                  <a:close/>
                  <a:moveTo>
                    <a:pt x="5521" y="23479"/>
                  </a:moveTo>
                  <a:lnTo>
                    <a:pt x="5477" y="24898"/>
                  </a:lnTo>
                  <a:lnTo>
                    <a:pt x="4498" y="24810"/>
                  </a:lnTo>
                  <a:lnTo>
                    <a:pt x="4355" y="23138"/>
                  </a:lnTo>
                  <a:close/>
                  <a:moveTo>
                    <a:pt x="5543" y="23479"/>
                  </a:moveTo>
                  <a:lnTo>
                    <a:pt x="6489" y="23226"/>
                  </a:lnTo>
                  <a:lnTo>
                    <a:pt x="6412" y="24557"/>
                  </a:lnTo>
                  <a:lnTo>
                    <a:pt x="5499" y="24887"/>
                  </a:lnTo>
                  <a:lnTo>
                    <a:pt x="5543" y="23479"/>
                  </a:lnTo>
                  <a:close/>
                  <a:moveTo>
                    <a:pt x="5554" y="23446"/>
                  </a:moveTo>
                  <a:lnTo>
                    <a:pt x="5862" y="22368"/>
                  </a:lnTo>
                  <a:lnTo>
                    <a:pt x="6775" y="21808"/>
                  </a:lnTo>
                  <a:lnTo>
                    <a:pt x="6489" y="23204"/>
                  </a:lnTo>
                  <a:close/>
                  <a:moveTo>
                    <a:pt x="6808" y="21797"/>
                  </a:moveTo>
                  <a:lnTo>
                    <a:pt x="7545" y="21928"/>
                  </a:lnTo>
                  <a:lnTo>
                    <a:pt x="8303" y="22588"/>
                  </a:lnTo>
                  <a:lnTo>
                    <a:pt x="7380" y="22885"/>
                  </a:lnTo>
                  <a:lnTo>
                    <a:pt x="6522" y="23193"/>
                  </a:lnTo>
                  <a:lnTo>
                    <a:pt x="6808" y="21797"/>
                  </a:lnTo>
                  <a:close/>
                  <a:moveTo>
                    <a:pt x="7358" y="21445"/>
                  </a:moveTo>
                  <a:lnTo>
                    <a:pt x="7721" y="21445"/>
                  </a:lnTo>
                  <a:lnTo>
                    <a:pt x="7940" y="21862"/>
                  </a:lnTo>
                  <a:lnTo>
                    <a:pt x="8336" y="22313"/>
                  </a:lnTo>
                  <a:lnTo>
                    <a:pt x="7567" y="21906"/>
                  </a:lnTo>
                  <a:lnTo>
                    <a:pt x="7358" y="21445"/>
                  </a:lnTo>
                  <a:close/>
                  <a:moveTo>
                    <a:pt x="7347" y="21412"/>
                  </a:moveTo>
                  <a:lnTo>
                    <a:pt x="7358" y="21049"/>
                  </a:lnTo>
                  <a:lnTo>
                    <a:pt x="7611" y="20851"/>
                  </a:lnTo>
                  <a:lnTo>
                    <a:pt x="7710" y="21412"/>
                  </a:lnTo>
                  <a:lnTo>
                    <a:pt x="7347" y="21412"/>
                  </a:lnTo>
                  <a:close/>
                  <a:moveTo>
                    <a:pt x="7611" y="20807"/>
                  </a:moveTo>
                  <a:lnTo>
                    <a:pt x="7369" y="21005"/>
                  </a:lnTo>
                  <a:lnTo>
                    <a:pt x="7424" y="20510"/>
                  </a:lnTo>
                  <a:lnTo>
                    <a:pt x="7754" y="20081"/>
                  </a:lnTo>
                  <a:lnTo>
                    <a:pt x="7611" y="20807"/>
                  </a:lnTo>
                  <a:close/>
                  <a:moveTo>
                    <a:pt x="7424" y="20477"/>
                  </a:moveTo>
                  <a:lnTo>
                    <a:pt x="7204" y="19157"/>
                  </a:lnTo>
                  <a:lnTo>
                    <a:pt x="7786" y="18871"/>
                  </a:lnTo>
                  <a:lnTo>
                    <a:pt x="7797" y="19069"/>
                  </a:lnTo>
                  <a:lnTo>
                    <a:pt x="7765" y="20015"/>
                  </a:lnTo>
                  <a:lnTo>
                    <a:pt x="7424" y="20477"/>
                  </a:lnTo>
                  <a:close/>
                  <a:moveTo>
                    <a:pt x="7765" y="17585"/>
                  </a:moveTo>
                  <a:lnTo>
                    <a:pt x="7006" y="17893"/>
                  </a:lnTo>
                  <a:lnTo>
                    <a:pt x="7006" y="17475"/>
                  </a:lnTo>
                  <a:lnTo>
                    <a:pt x="7841" y="16584"/>
                  </a:lnTo>
                  <a:close/>
                  <a:moveTo>
                    <a:pt x="7633" y="16320"/>
                  </a:moveTo>
                  <a:lnTo>
                    <a:pt x="7743" y="15847"/>
                  </a:lnTo>
                  <a:lnTo>
                    <a:pt x="8061" y="15847"/>
                  </a:lnTo>
                  <a:lnTo>
                    <a:pt x="7852" y="16518"/>
                  </a:lnTo>
                  <a:close/>
                  <a:moveTo>
                    <a:pt x="7732" y="15814"/>
                  </a:moveTo>
                  <a:lnTo>
                    <a:pt x="7215" y="15077"/>
                  </a:lnTo>
                  <a:lnTo>
                    <a:pt x="7523" y="15011"/>
                  </a:lnTo>
                  <a:lnTo>
                    <a:pt x="8050" y="15814"/>
                  </a:lnTo>
                  <a:lnTo>
                    <a:pt x="7743" y="15814"/>
                  </a:lnTo>
                  <a:close/>
                  <a:moveTo>
                    <a:pt x="7193" y="15044"/>
                  </a:moveTo>
                  <a:lnTo>
                    <a:pt x="6071" y="14395"/>
                  </a:lnTo>
                  <a:lnTo>
                    <a:pt x="6071" y="13692"/>
                  </a:lnTo>
                  <a:lnTo>
                    <a:pt x="7490" y="14978"/>
                  </a:lnTo>
                  <a:close/>
                  <a:moveTo>
                    <a:pt x="6038" y="13637"/>
                  </a:moveTo>
                  <a:lnTo>
                    <a:pt x="5213" y="13417"/>
                  </a:lnTo>
                  <a:lnTo>
                    <a:pt x="5268" y="12944"/>
                  </a:lnTo>
                  <a:lnTo>
                    <a:pt x="6181" y="13197"/>
                  </a:lnTo>
                  <a:close/>
                  <a:moveTo>
                    <a:pt x="5246" y="12900"/>
                  </a:moveTo>
                  <a:lnTo>
                    <a:pt x="4344" y="12845"/>
                  </a:lnTo>
                  <a:lnTo>
                    <a:pt x="4278" y="11756"/>
                  </a:lnTo>
                  <a:lnTo>
                    <a:pt x="5367" y="11877"/>
                  </a:lnTo>
                  <a:lnTo>
                    <a:pt x="5246" y="12900"/>
                  </a:lnTo>
                  <a:close/>
                  <a:moveTo>
                    <a:pt x="4278" y="11723"/>
                  </a:moveTo>
                  <a:lnTo>
                    <a:pt x="4190" y="10568"/>
                  </a:lnTo>
                  <a:lnTo>
                    <a:pt x="5521" y="10579"/>
                  </a:lnTo>
                  <a:lnTo>
                    <a:pt x="5367" y="11844"/>
                  </a:lnTo>
                  <a:close/>
                  <a:moveTo>
                    <a:pt x="4190" y="10535"/>
                  </a:moveTo>
                  <a:lnTo>
                    <a:pt x="4014" y="8391"/>
                  </a:lnTo>
                  <a:lnTo>
                    <a:pt x="5356" y="8149"/>
                  </a:lnTo>
                  <a:lnTo>
                    <a:pt x="5433" y="8127"/>
                  </a:lnTo>
                  <a:lnTo>
                    <a:pt x="5521" y="10557"/>
                  </a:lnTo>
                  <a:close/>
                  <a:moveTo>
                    <a:pt x="4168" y="10535"/>
                  </a:moveTo>
                  <a:lnTo>
                    <a:pt x="2695" y="11030"/>
                  </a:lnTo>
                  <a:lnTo>
                    <a:pt x="2684" y="10887"/>
                  </a:lnTo>
                  <a:lnTo>
                    <a:pt x="2596" y="8974"/>
                  </a:lnTo>
                  <a:lnTo>
                    <a:pt x="2607" y="8952"/>
                  </a:lnTo>
                  <a:lnTo>
                    <a:pt x="3981" y="8402"/>
                  </a:lnTo>
                  <a:close/>
                  <a:moveTo>
                    <a:pt x="2651" y="10898"/>
                  </a:moveTo>
                  <a:lnTo>
                    <a:pt x="2662" y="11041"/>
                  </a:lnTo>
                  <a:lnTo>
                    <a:pt x="1551" y="11415"/>
                  </a:lnTo>
                  <a:lnTo>
                    <a:pt x="1419" y="9711"/>
                  </a:lnTo>
                  <a:lnTo>
                    <a:pt x="2563" y="8985"/>
                  </a:lnTo>
                  <a:lnTo>
                    <a:pt x="2651" y="10887"/>
                  </a:lnTo>
                  <a:close/>
                  <a:moveTo>
                    <a:pt x="2662" y="11074"/>
                  </a:moveTo>
                  <a:lnTo>
                    <a:pt x="2739" y="12262"/>
                  </a:lnTo>
                  <a:lnTo>
                    <a:pt x="1683" y="12636"/>
                  </a:lnTo>
                  <a:lnTo>
                    <a:pt x="1562" y="11437"/>
                  </a:lnTo>
                  <a:lnTo>
                    <a:pt x="2662" y="11074"/>
                  </a:lnTo>
                  <a:close/>
                  <a:moveTo>
                    <a:pt x="2739" y="12295"/>
                  </a:moveTo>
                  <a:lnTo>
                    <a:pt x="2772" y="12944"/>
                  </a:lnTo>
                  <a:lnTo>
                    <a:pt x="1771" y="13516"/>
                  </a:lnTo>
                  <a:lnTo>
                    <a:pt x="1683" y="12669"/>
                  </a:lnTo>
                  <a:lnTo>
                    <a:pt x="2739" y="12295"/>
                  </a:lnTo>
                  <a:close/>
                  <a:moveTo>
                    <a:pt x="2783" y="12977"/>
                  </a:moveTo>
                  <a:lnTo>
                    <a:pt x="2860" y="13351"/>
                  </a:lnTo>
                  <a:lnTo>
                    <a:pt x="1914" y="14121"/>
                  </a:lnTo>
                  <a:lnTo>
                    <a:pt x="1782" y="13549"/>
                  </a:lnTo>
                  <a:close/>
                  <a:moveTo>
                    <a:pt x="2871" y="13384"/>
                  </a:moveTo>
                  <a:lnTo>
                    <a:pt x="3245" y="14373"/>
                  </a:lnTo>
                  <a:lnTo>
                    <a:pt x="2035" y="14736"/>
                  </a:lnTo>
                  <a:lnTo>
                    <a:pt x="1925" y="14154"/>
                  </a:lnTo>
                  <a:lnTo>
                    <a:pt x="2871" y="13384"/>
                  </a:lnTo>
                  <a:close/>
                  <a:moveTo>
                    <a:pt x="2288" y="15055"/>
                  </a:moveTo>
                  <a:lnTo>
                    <a:pt x="2123" y="15539"/>
                  </a:lnTo>
                  <a:lnTo>
                    <a:pt x="1584" y="15209"/>
                  </a:lnTo>
                  <a:lnTo>
                    <a:pt x="2024" y="14769"/>
                  </a:lnTo>
                  <a:lnTo>
                    <a:pt x="2288" y="15055"/>
                  </a:lnTo>
                  <a:close/>
                  <a:moveTo>
                    <a:pt x="2618" y="15649"/>
                  </a:moveTo>
                  <a:lnTo>
                    <a:pt x="2860" y="15858"/>
                  </a:lnTo>
                  <a:lnTo>
                    <a:pt x="2178" y="15913"/>
                  </a:lnTo>
                  <a:lnTo>
                    <a:pt x="2156" y="15572"/>
                  </a:lnTo>
                  <a:lnTo>
                    <a:pt x="2618" y="15649"/>
                  </a:lnTo>
                  <a:close/>
                  <a:moveTo>
                    <a:pt x="2156" y="15935"/>
                  </a:moveTo>
                  <a:lnTo>
                    <a:pt x="2442" y="16210"/>
                  </a:lnTo>
                  <a:lnTo>
                    <a:pt x="2090" y="16485"/>
                  </a:lnTo>
                  <a:lnTo>
                    <a:pt x="1408" y="15836"/>
                  </a:lnTo>
                  <a:lnTo>
                    <a:pt x="2156" y="15935"/>
                  </a:lnTo>
                  <a:close/>
                  <a:moveTo>
                    <a:pt x="2090" y="16518"/>
                  </a:moveTo>
                  <a:lnTo>
                    <a:pt x="3311" y="17662"/>
                  </a:lnTo>
                  <a:lnTo>
                    <a:pt x="3003" y="18112"/>
                  </a:lnTo>
                  <a:lnTo>
                    <a:pt x="1760" y="17013"/>
                  </a:lnTo>
                  <a:lnTo>
                    <a:pt x="2090" y="16518"/>
                  </a:lnTo>
                  <a:lnTo>
                    <a:pt x="2090" y="16518"/>
                  </a:lnTo>
                  <a:close/>
                  <a:moveTo>
                    <a:pt x="3014" y="18145"/>
                  </a:moveTo>
                  <a:lnTo>
                    <a:pt x="4806" y="18420"/>
                  </a:lnTo>
                  <a:lnTo>
                    <a:pt x="4696" y="19157"/>
                  </a:lnTo>
                  <a:lnTo>
                    <a:pt x="2695" y="18607"/>
                  </a:lnTo>
                  <a:lnTo>
                    <a:pt x="3014" y="18145"/>
                  </a:lnTo>
                  <a:close/>
                  <a:moveTo>
                    <a:pt x="4696" y="19190"/>
                  </a:moveTo>
                  <a:lnTo>
                    <a:pt x="4674" y="19289"/>
                  </a:lnTo>
                  <a:lnTo>
                    <a:pt x="4487" y="20147"/>
                  </a:lnTo>
                  <a:lnTo>
                    <a:pt x="2618" y="19355"/>
                  </a:lnTo>
                  <a:lnTo>
                    <a:pt x="2607" y="19355"/>
                  </a:lnTo>
                  <a:lnTo>
                    <a:pt x="2684" y="18640"/>
                  </a:lnTo>
                  <a:close/>
                  <a:moveTo>
                    <a:pt x="4487" y="20180"/>
                  </a:moveTo>
                  <a:lnTo>
                    <a:pt x="4333" y="20895"/>
                  </a:lnTo>
                  <a:lnTo>
                    <a:pt x="2530" y="20114"/>
                  </a:lnTo>
                  <a:lnTo>
                    <a:pt x="2607" y="19388"/>
                  </a:lnTo>
                  <a:close/>
                  <a:moveTo>
                    <a:pt x="4322" y="20928"/>
                  </a:moveTo>
                  <a:lnTo>
                    <a:pt x="4322" y="21983"/>
                  </a:lnTo>
                  <a:lnTo>
                    <a:pt x="2783" y="21291"/>
                  </a:lnTo>
                  <a:lnTo>
                    <a:pt x="2541" y="20158"/>
                  </a:lnTo>
                  <a:close/>
                  <a:moveTo>
                    <a:pt x="4322" y="22016"/>
                  </a:moveTo>
                  <a:lnTo>
                    <a:pt x="4322" y="23094"/>
                  </a:lnTo>
                  <a:lnTo>
                    <a:pt x="3058" y="22577"/>
                  </a:lnTo>
                  <a:lnTo>
                    <a:pt x="2794" y="21335"/>
                  </a:lnTo>
                  <a:lnTo>
                    <a:pt x="4322" y="22016"/>
                  </a:lnTo>
                  <a:close/>
                  <a:moveTo>
                    <a:pt x="4322" y="23127"/>
                  </a:moveTo>
                  <a:lnTo>
                    <a:pt x="4465" y="24799"/>
                  </a:lnTo>
                  <a:lnTo>
                    <a:pt x="3509" y="24656"/>
                  </a:lnTo>
                  <a:lnTo>
                    <a:pt x="3080" y="22676"/>
                  </a:lnTo>
                  <a:lnTo>
                    <a:pt x="3058" y="22621"/>
                  </a:lnTo>
                  <a:lnTo>
                    <a:pt x="4322" y="23127"/>
                  </a:lnTo>
                  <a:close/>
                  <a:moveTo>
                    <a:pt x="4465" y="24832"/>
                  </a:moveTo>
                  <a:lnTo>
                    <a:pt x="4674" y="26371"/>
                  </a:lnTo>
                  <a:lnTo>
                    <a:pt x="3839" y="25920"/>
                  </a:lnTo>
                  <a:lnTo>
                    <a:pt x="3520" y="24689"/>
                  </a:lnTo>
                  <a:lnTo>
                    <a:pt x="4465" y="24832"/>
                  </a:lnTo>
                  <a:close/>
                  <a:moveTo>
                    <a:pt x="4498" y="24832"/>
                  </a:moveTo>
                  <a:lnTo>
                    <a:pt x="5466" y="24931"/>
                  </a:lnTo>
                  <a:lnTo>
                    <a:pt x="5279" y="26470"/>
                  </a:lnTo>
                  <a:lnTo>
                    <a:pt x="4707" y="26393"/>
                  </a:lnTo>
                  <a:lnTo>
                    <a:pt x="4498" y="24832"/>
                  </a:lnTo>
                  <a:close/>
                  <a:moveTo>
                    <a:pt x="5499" y="24920"/>
                  </a:moveTo>
                  <a:lnTo>
                    <a:pt x="6401" y="24590"/>
                  </a:lnTo>
                  <a:lnTo>
                    <a:pt x="6170" y="26052"/>
                  </a:lnTo>
                  <a:lnTo>
                    <a:pt x="5312" y="26470"/>
                  </a:lnTo>
                  <a:close/>
                  <a:moveTo>
                    <a:pt x="7358" y="24139"/>
                  </a:moveTo>
                  <a:lnTo>
                    <a:pt x="6434" y="24546"/>
                  </a:lnTo>
                  <a:lnTo>
                    <a:pt x="6522" y="23226"/>
                  </a:lnTo>
                  <a:lnTo>
                    <a:pt x="7380" y="22907"/>
                  </a:lnTo>
                  <a:lnTo>
                    <a:pt x="8314" y="22621"/>
                  </a:lnTo>
                  <a:lnTo>
                    <a:pt x="8215" y="23699"/>
                  </a:lnTo>
                  <a:close/>
                  <a:moveTo>
                    <a:pt x="8347" y="22610"/>
                  </a:moveTo>
                  <a:lnTo>
                    <a:pt x="8501" y="22555"/>
                  </a:lnTo>
                  <a:lnTo>
                    <a:pt x="8259" y="23523"/>
                  </a:lnTo>
                  <a:close/>
                  <a:moveTo>
                    <a:pt x="8336" y="22577"/>
                  </a:moveTo>
                  <a:lnTo>
                    <a:pt x="7655" y="21983"/>
                  </a:lnTo>
                  <a:lnTo>
                    <a:pt x="8391" y="22379"/>
                  </a:lnTo>
                  <a:lnTo>
                    <a:pt x="8490" y="22533"/>
                  </a:lnTo>
                  <a:close/>
                  <a:moveTo>
                    <a:pt x="7962" y="21841"/>
                  </a:moveTo>
                  <a:lnTo>
                    <a:pt x="7743" y="21445"/>
                  </a:lnTo>
                  <a:lnTo>
                    <a:pt x="8061" y="21280"/>
                  </a:lnTo>
                  <a:lnTo>
                    <a:pt x="8457" y="21709"/>
                  </a:lnTo>
                  <a:cubicBezTo>
                    <a:pt x="8457" y="21709"/>
                    <a:pt x="8457" y="21709"/>
                    <a:pt x="8468" y="21709"/>
                  </a:cubicBezTo>
                  <a:lnTo>
                    <a:pt x="9260" y="22181"/>
                  </a:lnTo>
                  <a:lnTo>
                    <a:pt x="8402" y="22346"/>
                  </a:lnTo>
                  <a:lnTo>
                    <a:pt x="7962" y="21841"/>
                  </a:lnTo>
                  <a:close/>
                  <a:moveTo>
                    <a:pt x="7732" y="21412"/>
                  </a:moveTo>
                  <a:lnTo>
                    <a:pt x="7644" y="20829"/>
                  </a:lnTo>
                  <a:lnTo>
                    <a:pt x="7962" y="20653"/>
                  </a:lnTo>
                  <a:lnTo>
                    <a:pt x="8050" y="21247"/>
                  </a:lnTo>
                  <a:lnTo>
                    <a:pt x="7732" y="21412"/>
                  </a:lnTo>
                  <a:close/>
                  <a:moveTo>
                    <a:pt x="7962" y="20620"/>
                  </a:moveTo>
                  <a:lnTo>
                    <a:pt x="7644" y="20796"/>
                  </a:lnTo>
                  <a:lnTo>
                    <a:pt x="7797" y="20037"/>
                  </a:lnTo>
                  <a:cubicBezTo>
                    <a:pt x="7907" y="19960"/>
                    <a:pt x="8061" y="19861"/>
                    <a:pt x="8127" y="19828"/>
                  </a:cubicBezTo>
                  <a:close/>
                  <a:moveTo>
                    <a:pt x="7797" y="19993"/>
                  </a:moveTo>
                  <a:lnTo>
                    <a:pt x="7819" y="19069"/>
                  </a:lnTo>
                  <a:lnTo>
                    <a:pt x="7819" y="18860"/>
                  </a:lnTo>
                  <a:lnTo>
                    <a:pt x="8325" y="18706"/>
                  </a:lnTo>
                  <a:lnTo>
                    <a:pt x="8127" y="19784"/>
                  </a:lnTo>
                  <a:cubicBezTo>
                    <a:pt x="8094" y="19806"/>
                    <a:pt x="7984" y="19872"/>
                    <a:pt x="7797" y="20004"/>
                  </a:cubicBezTo>
                  <a:close/>
                  <a:moveTo>
                    <a:pt x="7819" y="18827"/>
                  </a:moveTo>
                  <a:lnTo>
                    <a:pt x="7797" y="17607"/>
                  </a:lnTo>
                  <a:lnTo>
                    <a:pt x="8215" y="17222"/>
                  </a:lnTo>
                  <a:lnTo>
                    <a:pt x="8325" y="18673"/>
                  </a:lnTo>
                  <a:close/>
                  <a:moveTo>
                    <a:pt x="8215" y="17189"/>
                  </a:moveTo>
                  <a:lnTo>
                    <a:pt x="7797" y="17563"/>
                  </a:lnTo>
                  <a:lnTo>
                    <a:pt x="7874" y="16562"/>
                  </a:lnTo>
                  <a:lnTo>
                    <a:pt x="8281" y="16397"/>
                  </a:lnTo>
                  <a:lnTo>
                    <a:pt x="8215" y="17189"/>
                  </a:lnTo>
                  <a:close/>
                  <a:moveTo>
                    <a:pt x="7885" y="16518"/>
                  </a:moveTo>
                  <a:lnTo>
                    <a:pt x="8094" y="15836"/>
                  </a:lnTo>
                  <a:lnTo>
                    <a:pt x="8402" y="15616"/>
                  </a:lnTo>
                  <a:lnTo>
                    <a:pt x="8281" y="16364"/>
                  </a:lnTo>
                  <a:lnTo>
                    <a:pt x="7885" y="16529"/>
                  </a:lnTo>
                  <a:close/>
                  <a:moveTo>
                    <a:pt x="8083" y="15814"/>
                  </a:moveTo>
                  <a:lnTo>
                    <a:pt x="7545" y="14989"/>
                  </a:lnTo>
                  <a:lnTo>
                    <a:pt x="7896" y="14527"/>
                  </a:lnTo>
                  <a:lnTo>
                    <a:pt x="8402" y="15583"/>
                  </a:lnTo>
                  <a:close/>
                  <a:moveTo>
                    <a:pt x="7523" y="14967"/>
                  </a:moveTo>
                  <a:lnTo>
                    <a:pt x="6071" y="13659"/>
                  </a:lnTo>
                  <a:lnTo>
                    <a:pt x="6203" y="13208"/>
                  </a:lnTo>
                  <a:lnTo>
                    <a:pt x="7874" y="14505"/>
                  </a:lnTo>
                  <a:lnTo>
                    <a:pt x="7523" y="14967"/>
                  </a:lnTo>
                  <a:close/>
                  <a:moveTo>
                    <a:pt x="6181" y="13164"/>
                  </a:moveTo>
                  <a:lnTo>
                    <a:pt x="5268" y="12911"/>
                  </a:lnTo>
                  <a:lnTo>
                    <a:pt x="5400" y="11877"/>
                  </a:lnTo>
                  <a:lnTo>
                    <a:pt x="6522" y="12009"/>
                  </a:lnTo>
                  <a:lnTo>
                    <a:pt x="6181" y="13164"/>
                  </a:lnTo>
                  <a:close/>
                  <a:moveTo>
                    <a:pt x="5400" y="11855"/>
                  </a:moveTo>
                  <a:lnTo>
                    <a:pt x="5554" y="10590"/>
                  </a:lnTo>
                  <a:lnTo>
                    <a:pt x="6775" y="10645"/>
                  </a:lnTo>
                  <a:lnTo>
                    <a:pt x="6533" y="11976"/>
                  </a:lnTo>
                  <a:lnTo>
                    <a:pt x="5400" y="11855"/>
                  </a:lnTo>
                  <a:close/>
                  <a:moveTo>
                    <a:pt x="5554" y="10557"/>
                  </a:moveTo>
                  <a:lnTo>
                    <a:pt x="5455" y="8127"/>
                  </a:lnTo>
                  <a:lnTo>
                    <a:pt x="7094" y="7764"/>
                  </a:lnTo>
                  <a:lnTo>
                    <a:pt x="6786" y="10623"/>
                  </a:lnTo>
                  <a:lnTo>
                    <a:pt x="5554" y="10557"/>
                  </a:lnTo>
                  <a:close/>
                  <a:moveTo>
                    <a:pt x="5433" y="8105"/>
                  </a:moveTo>
                  <a:lnTo>
                    <a:pt x="5345" y="8127"/>
                  </a:lnTo>
                  <a:lnTo>
                    <a:pt x="4014" y="8369"/>
                  </a:lnTo>
                  <a:lnTo>
                    <a:pt x="3905" y="6489"/>
                  </a:lnTo>
                  <a:lnTo>
                    <a:pt x="5664" y="6027"/>
                  </a:lnTo>
                  <a:close/>
                  <a:moveTo>
                    <a:pt x="3981" y="8369"/>
                  </a:moveTo>
                  <a:lnTo>
                    <a:pt x="2596" y="8930"/>
                  </a:lnTo>
                  <a:lnTo>
                    <a:pt x="2596" y="8941"/>
                  </a:lnTo>
                  <a:lnTo>
                    <a:pt x="2497" y="7027"/>
                  </a:lnTo>
                  <a:lnTo>
                    <a:pt x="3872" y="6500"/>
                  </a:lnTo>
                  <a:close/>
                  <a:moveTo>
                    <a:pt x="2497" y="6994"/>
                  </a:moveTo>
                  <a:lnTo>
                    <a:pt x="2420" y="4278"/>
                  </a:lnTo>
                  <a:lnTo>
                    <a:pt x="3597" y="3563"/>
                  </a:lnTo>
                  <a:lnTo>
                    <a:pt x="3872" y="6478"/>
                  </a:lnTo>
                  <a:close/>
                  <a:moveTo>
                    <a:pt x="2563" y="8952"/>
                  </a:moveTo>
                  <a:lnTo>
                    <a:pt x="1419" y="9678"/>
                  </a:lnTo>
                  <a:lnTo>
                    <a:pt x="1320" y="7841"/>
                  </a:lnTo>
                  <a:lnTo>
                    <a:pt x="2475" y="7038"/>
                  </a:lnTo>
                  <a:lnTo>
                    <a:pt x="2563" y="8952"/>
                  </a:lnTo>
                  <a:close/>
                  <a:moveTo>
                    <a:pt x="1386" y="9700"/>
                  </a:moveTo>
                  <a:lnTo>
                    <a:pt x="572" y="10349"/>
                  </a:lnTo>
                  <a:lnTo>
                    <a:pt x="572" y="8512"/>
                  </a:lnTo>
                  <a:lnTo>
                    <a:pt x="1287" y="7863"/>
                  </a:lnTo>
                  <a:close/>
                  <a:moveTo>
                    <a:pt x="1386" y="9733"/>
                  </a:moveTo>
                  <a:lnTo>
                    <a:pt x="1529" y="11426"/>
                  </a:lnTo>
                  <a:lnTo>
                    <a:pt x="704" y="11932"/>
                  </a:lnTo>
                  <a:lnTo>
                    <a:pt x="572" y="10393"/>
                  </a:lnTo>
                  <a:lnTo>
                    <a:pt x="1386" y="9733"/>
                  </a:lnTo>
                  <a:close/>
                  <a:moveTo>
                    <a:pt x="726" y="11965"/>
                  </a:moveTo>
                  <a:lnTo>
                    <a:pt x="1529" y="11459"/>
                  </a:lnTo>
                  <a:lnTo>
                    <a:pt x="1650" y="12658"/>
                  </a:lnTo>
                  <a:lnTo>
                    <a:pt x="814" y="13274"/>
                  </a:lnTo>
                  <a:lnTo>
                    <a:pt x="726" y="12174"/>
                  </a:lnTo>
                  <a:lnTo>
                    <a:pt x="715" y="11976"/>
                  </a:lnTo>
                  <a:close/>
                  <a:moveTo>
                    <a:pt x="1661" y="12691"/>
                  </a:moveTo>
                  <a:lnTo>
                    <a:pt x="1749" y="13527"/>
                  </a:lnTo>
                  <a:lnTo>
                    <a:pt x="880" y="14231"/>
                  </a:lnTo>
                  <a:lnTo>
                    <a:pt x="814" y="13307"/>
                  </a:lnTo>
                  <a:close/>
                  <a:moveTo>
                    <a:pt x="1749" y="13560"/>
                  </a:moveTo>
                  <a:lnTo>
                    <a:pt x="1892" y="14143"/>
                  </a:lnTo>
                  <a:lnTo>
                    <a:pt x="1188" y="14813"/>
                  </a:lnTo>
                  <a:lnTo>
                    <a:pt x="891" y="14264"/>
                  </a:lnTo>
                  <a:close/>
                  <a:moveTo>
                    <a:pt x="1903" y="14176"/>
                  </a:moveTo>
                  <a:lnTo>
                    <a:pt x="2013" y="14747"/>
                  </a:lnTo>
                  <a:lnTo>
                    <a:pt x="1562" y="15198"/>
                  </a:lnTo>
                  <a:lnTo>
                    <a:pt x="1199" y="14835"/>
                  </a:lnTo>
                  <a:close/>
                  <a:moveTo>
                    <a:pt x="2123" y="15572"/>
                  </a:moveTo>
                  <a:lnTo>
                    <a:pt x="2145" y="15913"/>
                  </a:lnTo>
                  <a:lnTo>
                    <a:pt x="1375" y="15803"/>
                  </a:lnTo>
                  <a:lnTo>
                    <a:pt x="737" y="15627"/>
                  </a:lnTo>
                  <a:lnTo>
                    <a:pt x="1562" y="15231"/>
                  </a:lnTo>
                  <a:close/>
                  <a:moveTo>
                    <a:pt x="1364" y="15836"/>
                  </a:moveTo>
                  <a:lnTo>
                    <a:pt x="1364" y="15836"/>
                  </a:lnTo>
                  <a:lnTo>
                    <a:pt x="2068" y="16507"/>
                  </a:lnTo>
                  <a:lnTo>
                    <a:pt x="2068" y="16507"/>
                  </a:lnTo>
                  <a:lnTo>
                    <a:pt x="1738" y="16991"/>
                  </a:lnTo>
                  <a:lnTo>
                    <a:pt x="737" y="15660"/>
                  </a:lnTo>
                  <a:lnTo>
                    <a:pt x="1364" y="15836"/>
                  </a:lnTo>
                  <a:close/>
                  <a:moveTo>
                    <a:pt x="1738" y="17046"/>
                  </a:moveTo>
                  <a:lnTo>
                    <a:pt x="2981" y="18145"/>
                  </a:lnTo>
                  <a:lnTo>
                    <a:pt x="2673" y="18596"/>
                  </a:lnTo>
                  <a:lnTo>
                    <a:pt x="1441" y="17486"/>
                  </a:lnTo>
                  <a:close/>
                  <a:moveTo>
                    <a:pt x="2651" y="18629"/>
                  </a:moveTo>
                  <a:lnTo>
                    <a:pt x="2585" y="19333"/>
                  </a:lnTo>
                  <a:lnTo>
                    <a:pt x="1551" y="18464"/>
                  </a:lnTo>
                  <a:lnTo>
                    <a:pt x="1441" y="17530"/>
                  </a:lnTo>
                  <a:close/>
                  <a:moveTo>
                    <a:pt x="2585" y="19366"/>
                  </a:moveTo>
                  <a:lnTo>
                    <a:pt x="2508" y="20103"/>
                  </a:lnTo>
                  <a:lnTo>
                    <a:pt x="1672" y="19322"/>
                  </a:lnTo>
                  <a:lnTo>
                    <a:pt x="1562" y="18508"/>
                  </a:lnTo>
                  <a:close/>
                  <a:moveTo>
                    <a:pt x="2508" y="20136"/>
                  </a:moveTo>
                  <a:lnTo>
                    <a:pt x="2750" y="21269"/>
                  </a:lnTo>
                  <a:lnTo>
                    <a:pt x="1815" y="20312"/>
                  </a:lnTo>
                  <a:lnTo>
                    <a:pt x="1815" y="20312"/>
                  </a:lnTo>
                  <a:lnTo>
                    <a:pt x="1683" y="19366"/>
                  </a:lnTo>
                  <a:close/>
                  <a:moveTo>
                    <a:pt x="2750" y="21313"/>
                  </a:moveTo>
                  <a:cubicBezTo>
                    <a:pt x="2750" y="21313"/>
                    <a:pt x="2761" y="21313"/>
                    <a:pt x="2761" y="21324"/>
                  </a:cubicBezTo>
                  <a:lnTo>
                    <a:pt x="3014" y="22544"/>
                  </a:lnTo>
                  <a:lnTo>
                    <a:pt x="2068" y="21511"/>
                  </a:lnTo>
                  <a:lnTo>
                    <a:pt x="1826" y="20367"/>
                  </a:lnTo>
                  <a:close/>
                  <a:moveTo>
                    <a:pt x="3036" y="22599"/>
                  </a:moveTo>
                  <a:lnTo>
                    <a:pt x="3047" y="22687"/>
                  </a:lnTo>
                  <a:lnTo>
                    <a:pt x="3476" y="24623"/>
                  </a:lnTo>
                  <a:lnTo>
                    <a:pt x="2497" y="23567"/>
                  </a:lnTo>
                  <a:lnTo>
                    <a:pt x="2079" y="21577"/>
                  </a:lnTo>
                  <a:lnTo>
                    <a:pt x="3025" y="22599"/>
                  </a:lnTo>
                  <a:close/>
                  <a:moveTo>
                    <a:pt x="3487" y="24678"/>
                  </a:moveTo>
                  <a:lnTo>
                    <a:pt x="3795" y="25887"/>
                  </a:lnTo>
                  <a:lnTo>
                    <a:pt x="2530" y="24656"/>
                  </a:lnTo>
                  <a:lnTo>
                    <a:pt x="2497" y="23622"/>
                  </a:lnTo>
                  <a:lnTo>
                    <a:pt x="3487" y="24678"/>
                  </a:lnTo>
                  <a:close/>
                  <a:moveTo>
                    <a:pt x="3806" y="25931"/>
                  </a:moveTo>
                  <a:lnTo>
                    <a:pt x="3762" y="26844"/>
                  </a:lnTo>
                  <a:lnTo>
                    <a:pt x="2981" y="25942"/>
                  </a:lnTo>
                  <a:lnTo>
                    <a:pt x="2552" y="24711"/>
                  </a:lnTo>
                  <a:close/>
                  <a:moveTo>
                    <a:pt x="3839" y="25953"/>
                  </a:moveTo>
                  <a:lnTo>
                    <a:pt x="4674" y="26415"/>
                  </a:lnTo>
                  <a:lnTo>
                    <a:pt x="4630" y="27526"/>
                  </a:lnTo>
                  <a:lnTo>
                    <a:pt x="3795" y="26866"/>
                  </a:lnTo>
                  <a:close/>
                  <a:moveTo>
                    <a:pt x="4707" y="26415"/>
                  </a:moveTo>
                  <a:lnTo>
                    <a:pt x="5279" y="26503"/>
                  </a:lnTo>
                  <a:lnTo>
                    <a:pt x="5466" y="28186"/>
                  </a:lnTo>
                  <a:lnTo>
                    <a:pt x="4663" y="27548"/>
                  </a:lnTo>
                  <a:lnTo>
                    <a:pt x="4707" y="26415"/>
                  </a:lnTo>
                  <a:close/>
                  <a:moveTo>
                    <a:pt x="5312" y="26503"/>
                  </a:moveTo>
                  <a:lnTo>
                    <a:pt x="6170" y="26085"/>
                  </a:lnTo>
                  <a:lnTo>
                    <a:pt x="6489" y="28593"/>
                  </a:lnTo>
                  <a:lnTo>
                    <a:pt x="5499" y="28208"/>
                  </a:lnTo>
                  <a:close/>
                  <a:moveTo>
                    <a:pt x="6203" y="26096"/>
                  </a:moveTo>
                  <a:lnTo>
                    <a:pt x="7589" y="27328"/>
                  </a:lnTo>
                  <a:lnTo>
                    <a:pt x="7644" y="29407"/>
                  </a:lnTo>
                  <a:lnTo>
                    <a:pt x="6522" y="28615"/>
                  </a:lnTo>
                  <a:close/>
                  <a:moveTo>
                    <a:pt x="7622" y="27339"/>
                  </a:moveTo>
                  <a:lnTo>
                    <a:pt x="9040" y="27955"/>
                  </a:lnTo>
                  <a:lnTo>
                    <a:pt x="8677" y="29956"/>
                  </a:lnTo>
                  <a:lnTo>
                    <a:pt x="7677" y="29429"/>
                  </a:lnTo>
                  <a:lnTo>
                    <a:pt x="7622" y="27339"/>
                  </a:lnTo>
                  <a:close/>
                  <a:moveTo>
                    <a:pt x="7611" y="27306"/>
                  </a:moveTo>
                  <a:lnTo>
                    <a:pt x="7446" y="26624"/>
                  </a:lnTo>
                  <a:lnTo>
                    <a:pt x="8875" y="27251"/>
                  </a:lnTo>
                  <a:lnTo>
                    <a:pt x="9029" y="27922"/>
                  </a:lnTo>
                  <a:close/>
                  <a:moveTo>
                    <a:pt x="7446" y="26580"/>
                  </a:moveTo>
                  <a:lnTo>
                    <a:pt x="7545" y="26052"/>
                  </a:lnTo>
                  <a:lnTo>
                    <a:pt x="8842" y="26261"/>
                  </a:lnTo>
                  <a:lnTo>
                    <a:pt x="8875" y="27218"/>
                  </a:lnTo>
                  <a:lnTo>
                    <a:pt x="7446" y="26580"/>
                  </a:lnTo>
                  <a:close/>
                  <a:moveTo>
                    <a:pt x="7556" y="26019"/>
                  </a:moveTo>
                  <a:lnTo>
                    <a:pt x="8171" y="25305"/>
                  </a:lnTo>
                  <a:lnTo>
                    <a:pt x="9161" y="25140"/>
                  </a:lnTo>
                  <a:lnTo>
                    <a:pt x="9073" y="25393"/>
                  </a:lnTo>
                  <a:lnTo>
                    <a:pt x="8842" y="26239"/>
                  </a:lnTo>
                  <a:lnTo>
                    <a:pt x="7556" y="26030"/>
                  </a:lnTo>
                  <a:close/>
                  <a:moveTo>
                    <a:pt x="8182" y="25272"/>
                  </a:moveTo>
                  <a:lnTo>
                    <a:pt x="8248" y="23721"/>
                  </a:lnTo>
                  <a:lnTo>
                    <a:pt x="9447" y="23578"/>
                  </a:lnTo>
                  <a:lnTo>
                    <a:pt x="9172" y="25107"/>
                  </a:lnTo>
                  <a:close/>
                  <a:moveTo>
                    <a:pt x="8248" y="23699"/>
                  </a:moveTo>
                  <a:lnTo>
                    <a:pt x="8534" y="22555"/>
                  </a:lnTo>
                  <a:lnTo>
                    <a:pt x="9601" y="22764"/>
                  </a:lnTo>
                  <a:lnTo>
                    <a:pt x="9447" y="23545"/>
                  </a:lnTo>
                  <a:lnTo>
                    <a:pt x="8248" y="23699"/>
                  </a:lnTo>
                  <a:close/>
                  <a:moveTo>
                    <a:pt x="8534" y="22522"/>
                  </a:moveTo>
                  <a:lnTo>
                    <a:pt x="8424" y="22379"/>
                  </a:lnTo>
                  <a:lnTo>
                    <a:pt x="9304" y="22203"/>
                  </a:lnTo>
                  <a:lnTo>
                    <a:pt x="9590" y="22731"/>
                  </a:lnTo>
                  <a:lnTo>
                    <a:pt x="8534" y="22522"/>
                  </a:lnTo>
                  <a:close/>
                  <a:moveTo>
                    <a:pt x="8479" y="21687"/>
                  </a:moveTo>
                  <a:lnTo>
                    <a:pt x="8116" y="21280"/>
                  </a:lnTo>
                  <a:lnTo>
                    <a:pt x="8886" y="21445"/>
                  </a:lnTo>
                  <a:lnTo>
                    <a:pt x="9271" y="22137"/>
                  </a:lnTo>
                  <a:close/>
                  <a:moveTo>
                    <a:pt x="8083" y="21247"/>
                  </a:moveTo>
                  <a:lnTo>
                    <a:pt x="7995" y="20653"/>
                  </a:lnTo>
                  <a:lnTo>
                    <a:pt x="8721" y="20741"/>
                  </a:lnTo>
                  <a:lnTo>
                    <a:pt x="8875" y="21412"/>
                  </a:lnTo>
                  <a:close/>
                  <a:moveTo>
                    <a:pt x="8721" y="20719"/>
                  </a:moveTo>
                  <a:lnTo>
                    <a:pt x="7995" y="20620"/>
                  </a:lnTo>
                  <a:lnTo>
                    <a:pt x="8160" y="19817"/>
                  </a:lnTo>
                  <a:cubicBezTo>
                    <a:pt x="8226" y="19839"/>
                    <a:pt x="8589" y="19949"/>
                    <a:pt x="8831" y="20026"/>
                  </a:cubicBezTo>
                  <a:close/>
                  <a:moveTo>
                    <a:pt x="8160" y="19784"/>
                  </a:moveTo>
                  <a:lnTo>
                    <a:pt x="8358" y="18695"/>
                  </a:lnTo>
                  <a:lnTo>
                    <a:pt x="9073" y="18508"/>
                  </a:lnTo>
                  <a:lnTo>
                    <a:pt x="8842" y="20004"/>
                  </a:lnTo>
                  <a:cubicBezTo>
                    <a:pt x="8644" y="19938"/>
                    <a:pt x="8248" y="19806"/>
                    <a:pt x="8160" y="19784"/>
                  </a:cubicBezTo>
                  <a:close/>
                  <a:moveTo>
                    <a:pt x="8358" y="18673"/>
                  </a:moveTo>
                  <a:lnTo>
                    <a:pt x="8248" y="17200"/>
                  </a:lnTo>
                  <a:lnTo>
                    <a:pt x="8908" y="16936"/>
                  </a:lnTo>
                  <a:lnTo>
                    <a:pt x="9084" y="18475"/>
                  </a:lnTo>
                  <a:close/>
                  <a:moveTo>
                    <a:pt x="8908" y="16903"/>
                  </a:moveTo>
                  <a:lnTo>
                    <a:pt x="8248" y="17167"/>
                  </a:lnTo>
                  <a:lnTo>
                    <a:pt x="8314" y="16386"/>
                  </a:lnTo>
                  <a:lnTo>
                    <a:pt x="8963" y="15957"/>
                  </a:lnTo>
                  <a:close/>
                  <a:moveTo>
                    <a:pt x="8314" y="16342"/>
                  </a:moveTo>
                  <a:lnTo>
                    <a:pt x="8435" y="15594"/>
                  </a:lnTo>
                  <a:lnTo>
                    <a:pt x="9073" y="14824"/>
                  </a:lnTo>
                  <a:lnTo>
                    <a:pt x="8963" y="15924"/>
                  </a:lnTo>
                  <a:close/>
                  <a:moveTo>
                    <a:pt x="8424" y="15561"/>
                  </a:moveTo>
                  <a:lnTo>
                    <a:pt x="7918" y="14494"/>
                  </a:lnTo>
                  <a:lnTo>
                    <a:pt x="8600" y="13241"/>
                  </a:lnTo>
                  <a:lnTo>
                    <a:pt x="9084" y="14769"/>
                  </a:lnTo>
                  <a:lnTo>
                    <a:pt x="8424" y="15561"/>
                  </a:lnTo>
                  <a:close/>
                  <a:moveTo>
                    <a:pt x="7896" y="14472"/>
                  </a:moveTo>
                  <a:lnTo>
                    <a:pt x="6214" y="13175"/>
                  </a:lnTo>
                  <a:lnTo>
                    <a:pt x="6555" y="12009"/>
                  </a:lnTo>
                  <a:lnTo>
                    <a:pt x="8347" y="12405"/>
                  </a:lnTo>
                  <a:lnTo>
                    <a:pt x="8589" y="13197"/>
                  </a:lnTo>
                  <a:lnTo>
                    <a:pt x="7896" y="14472"/>
                  </a:lnTo>
                  <a:close/>
                  <a:moveTo>
                    <a:pt x="6566" y="11976"/>
                  </a:moveTo>
                  <a:lnTo>
                    <a:pt x="6808" y="10645"/>
                  </a:lnTo>
                  <a:lnTo>
                    <a:pt x="9073" y="9898"/>
                  </a:lnTo>
                  <a:lnTo>
                    <a:pt x="8347" y="12372"/>
                  </a:lnTo>
                  <a:close/>
                  <a:moveTo>
                    <a:pt x="6819" y="10612"/>
                  </a:moveTo>
                  <a:lnTo>
                    <a:pt x="7127" y="7764"/>
                  </a:lnTo>
                  <a:lnTo>
                    <a:pt x="7248" y="7731"/>
                  </a:lnTo>
                  <a:lnTo>
                    <a:pt x="9018" y="7676"/>
                  </a:lnTo>
                  <a:lnTo>
                    <a:pt x="9084" y="9865"/>
                  </a:lnTo>
                  <a:close/>
                  <a:moveTo>
                    <a:pt x="7237" y="7709"/>
                  </a:moveTo>
                  <a:lnTo>
                    <a:pt x="7127" y="7731"/>
                  </a:lnTo>
                  <a:lnTo>
                    <a:pt x="7358" y="5554"/>
                  </a:lnTo>
                  <a:lnTo>
                    <a:pt x="8952" y="5444"/>
                  </a:lnTo>
                  <a:lnTo>
                    <a:pt x="9018" y="7643"/>
                  </a:lnTo>
                  <a:lnTo>
                    <a:pt x="7237" y="7698"/>
                  </a:lnTo>
                  <a:close/>
                  <a:moveTo>
                    <a:pt x="7358" y="5532"/>
                  </a:moveTo>
                  <a:lnTo>
                    <a:pt x="6995" y="2090"/>
                  </a:lnTo>
                  <a:lnTo>
                    <a:pt x="8842" y="1925"/>
                  </a:lnTo>
                  <a:lnTo>
                    <a:pt x="8952" y="5422"/>
                  </a:lnTo>
                  <a:lnTo>
                    <a:pt x="7358" y="5532"/>
                  </a:lnTo>
                  <a:close/>
                  <a:moveTo>
                    <a:pt x="5180" y="814"/>
                  </a:moveTo>
                  <a:lnTo>
                    <a:pt x="7248" y="165"/>
                  </a:lnTo>
                  <a:lnTo>
                    <a:pt x="6973" y="2068"/>
                  </a:lnTo>
                  <a:lnTo>
                    <a:pt x="5169" y="2739"/>
                  </a:lnTo>
                  <a:lnTo>
                    <a:pt x="5180" y="814"/>
                  </a:lnTo>
                  <a:close/>
                  <a:moveTo>
                    <a:pt x="5664" y="5994"/>
                  </a:moveTo>
                  <a:lnTo>
                    <a:pt x="3905" y="6467"/>
                  </a:lnTo>
                  <a:lnTo>
                    <a:pt x="3630" y="3541"/>
                  </a:lnTo>
                  <a:lnTo>
                    <a:pt x="5147" y="2783"/>
                  </a:lnTo>
                  <a:close/>
                  <a:moveTo>
                    <a:pt x="5158" y="825"/>
                  </a:moveTo>
                  <a:lnTo>
                    <a:pt x="5136" y="2750"/>
                  </a:lnTo>
                  <a:lnTo>
                    <a:pt x="3630" y="3508"/>
                  </a:lnTo>
                  <a:lnTo>
                    <a:pt x="3564" y="1936"/>
                  </a:lnTo>
                  <a:lnTo>
                    <a:pt x="5158" y="825"/>
                  </a:lnTo>
                  <a:close/>
                  <a:moveTo>
                    <a:pt x="2420" y="3090"/>
                  </a:moveTo>
                  <a:lnTo>
                    <a:pt x="3531" y="1969"/>
                  </a:lnTo>
                  <a:lnTo>
                    <a:pt x="3597" y="3519"/>
                  </a:lnTo>
                  <a:lnTo>
                    <a:pt x="2420" y="4245"/>
                  </a:lnTo>
                  <a:close/>
                  <a:moveTo>
                    <a:pt x="2475" y="7005"/>
                  </a:moveTo>
                  <a:lnTo>
                    <a:pt x="1320" y="7797"/>
                  </a:lnTo>
                  <a:lnTo>
                    <a:pt x="1386" y="5246"/>
                  </a:lnTo>
                  <a:lnTo>
                    <a:pt x="2398" y="4311"/>
                  </a:lnTo>
                  <a:lnTo>
                    <a:pt x="2475" y="7005"/>
                  </a:lnTo>
                  <a:close/>
                  <a:moveTo>
                    <a:pt x="1496" y="4443"/>
                  </a:moveTo>
                  <a:lnTo>
                    <a:pt x="2387" y="3134"/>
                  </a:lnTo>
                  <a:lnTo>
                    <a:pt x="2387" y="4267"/>
                  </a:lnTo>
                  <a:lnTo>
                    <a:pt x="1386" y="5191"/>
                  </a:lnTo>
                  <a:lnTo>
                    <a:pt x="1496" y="4443"/>
                  </a:lnTo>
                  <a:close/>
                  <a:moveTo>
                    <a:pt x="1463" y="4531"/>
                  </a:moveTo>
                  <a:lnTo>
                    <a:pt x="1353" y="5224"/>
                  </a:lnTo>
                  <a:lnTo>
                    <a:pt x="891" y="5653"/>
                  </a:lnTo>
                  <a:close/>
                  <a:moveTo>
                    <a:pt x="858" y="5730"/>
                  </a:moveTo>
                  <a:lnTo>
                    <a:pt x="1353" y="5268"/>
                  </a:lnTo>
                  <a:lnTo>
                    <a:pt x="1287" y="7819"/>
                  </a:lnTo>
                  <a:lnTo>
                    <a:pt x="583" y="8468"/>
                  </a:lnTo>
                  <a:close/>
                  <a:moveTo>
                    <a:pt x="803" y="5972"/>
                  </a:moveTo>
                  <a:lnTo>
                    <a:pt x="550" y="8501"/>
                  </a:lnTo>
                  <a:lnTo>
                    <a:pt x="121" y="9073"/>
                  </a:lnTo>
                  <a:lnTo>
                    <a:pt x="803" y="5972"/>
                  </a:lnTo>
                  <a:close/>
                  <a:moveTo>
                    <a:pt x="110" y="9139"/>
                  </a:moveTo>
                  <a:lnTo>
                    <a:pt x="550" y="8545"/>
                  </a:lnTo>
                  <a:lnTo>
                    <a:pt x="550" y="10371"/>
                  </a:lnTo>
                  <a:cubicBezTo>
                    <a:pt x="209" y="10667"/>
                    <a:pt x="99" y="10777"/>
                    <a:pt x="66" y="10810"/>
                  </a:cubicBezTo>
                  <a:close/>
                  <a:moveTo>
                    <a:pt x="66" y="10854"/>
                  </a:moveTo>
                  <a:cubicBezTo>
                    <a:pt x="66" y="10854"/>
                    <a:pt x="66" y="10854"/>
                    <a:pt x="77" y="10843"/>
                  </a:cubicBezTo>
                  <a:cubicBezTo>
                    <a:pt x="88" y="10810"/>
                    <a:pt x="363" y="10568"/>
                    <a:pt x="550" y="10415"/>
                  </a:cubicBezTo>
                  <a:lnTo>
                    <a:pt x="682" y="11954"/>
                  </a:lnTo>
                  <a:lnTo>
                    <a:pt x="23" y="12504"/>
                  </a:lnTo>
                  <a:lnTo>
                    <a:pt x="55" y="10854"/>
                  </a:lnTo>
                  <a:close/>
                  <a:moveTo>
                    <a:pt x="23" y="12537"/>
                  </a:moveTo>
                  <a:lnTo>
                    <a:pt x="682" y="11998"/>
                  </a:lnTo>
                  <a:lnTo>
                    <a:pt x="693" y="12174"/>
                  </a:lnTo>
                  <a:lnTo>
                    <a:pt x="781" y="13285"/>
                  </a:lnTo>
                  <a:lnTo>
                    <a:pt x="176" y="13384"/>
                  </a:lnTo>
                  <a:close/>
                  <a:moveTo>
                    <a:pt x="198" y="13483"/>
                  </a:moveTo>
                  <a:lnTo>
                    <a:pt x="187" y="13417"/>
                  </a:lnTo>
                  <a:lnTo>
                    <a:pt x="781" y="13307"/>
                  </a:lnTo>
                  <a:lnTo>
                    <a:pt x="847" y="14242"/>
                  </a:lnTo>
                  <a:lnTo>
                    <a:pt x="352" y="14187"/>
                  </a:lnTo>
                  <a:close/>
                  <a:moveTo>
                    <a:pt x="396" y="14384"/>
                  </a:moveTo>
                  <a:lnTo>
                    <a:pt x="363" y="14209"/>
                  </a:lnTo>
                  <a:lnTo>
                    <a:pt x="858" y="14274"/>
                  </a:lnTo>
                  <a:lnTo>
                    <a:pt x="1155" y="14813"/>
                  </a:lnTo>
                  <a:lnTo>
                    <a:pt x="506" y="14813"/>
                  </a:lnTo>
                  <a:lnTo>
                    <a:pt x="396" y="14373"/>
                  </a:lnTo>
                  <a:close/>
                  <a:moveTo>
                    <a:pt x="517" y="14846"/>
                  </a:moveTo>
                  <a:lnTo>
                    <a:pt x="1177" y="14846"/>
                  </a:lnTo>
                  <a:lnTo>
                    <a:pt x="1540" y="15209"/>
                  </a:lnTo>
                  <a:lnTo>
                    <a:pt x="704" y="15605"/>
                  </a:lnTo>
                  <a:lnTo>
                    <a:pt x="517" y="14846"/>
                  </a:lnTo>
                  <a:close/>
                  <a:moveTo>
                    <a:pt x="715" y="15671"/>
                  </a:moveTo>
                  <a:lnTo>
                    <a:pt x="1716" y="17013"/>
                  </a:lnTo>
                  <a:lnTo>
                    <a:pt x="1419" y="17464"/>
                  </a:lnTo>
                  <a:lnTo>
                    <a:pt x="682" y="16353"/>
                  </a:lnTo>
                  <a:lnTo>
                    <a:pt x="715" y="15671"/>
                  </a:lnTo>
                  <a:close/>
                  <a:moveTo>
                    <a:pt x="682" y="16408"/>
                  </a:moveTo>
                  <a:lnTo>
                    <a:pt x="1408" y="17486"/>
                  </a:lnTo>
                  <a:lnTo>
                    <a:pt x="1518" y="18431"/>
                  </a:lnTo>
                  <a:lnTo>
                    <a:pt x="715" y="17530"/>
                  </a:lnTo>
                  <a:close/>
                  <a:moveTo>
                    <a:pt x="726" y="17585"/>
                  </a:moveTo>
                  <a:lnTo>
                    <a:pt x="1529" y="18475"/>
                  </a:lnTo>
                  <a:lnTo>
                    <a:pt x="1639" y="19289"/>
                  </a:lnTo>
                  <a:lnTo>
                    <a:pt x="858" y="18552"/>
                  </a:lnTo>
                  <a:lnTo>
                    <a:pt x="726" y="17585"/>
                  </a:lnTo>
                  <a:close/>
                  <a:moveTo>
                    <a:pt x="858" y="18596"/>
                  </a:moveTo>
                  <a:lnTo>
                    <a:pt x="1650" y="19333"/>
                  </a:lnTo>
                  <a:lnTo>
                    <a:pt x="1782" y="20279"/>
                  </a:lnTo>
                  <a:lnTo>
                    <a:pt x="1001" y="19487"/>
                  </a:lnTo>
                  <a:close/>
                  <a:moveTo>
                    <a:pt x="1012" y="19542"/>
                  </a:moveTo>
                  <a:lnTo>
                    <a:pt x="1782" y="20323"/>
                  </a:lnTo>
                  <a:lnTo>
                    <a:pt x="2024" y="21467"/>
                  </a:lnTo>
                  <a:lnTo>
                    <a:pt x="1177" y="20554"/>
                  </a:lnTo>
                  <a:lnTo>
                    <a:pt x="1012" y="19542"/>
                  </a:lnTo>
                  <a:close/>
                  <a:moveTo>
                    <a:pt x="1199" y="20620"/>
                  </a:moveTo>
                  <a:lnTo>
                    <a:pt x="2035" y="21522"/>
                  </a:lnTo>
                  <a:lnTo>
                    <a:pt x="2453" y="23512"/>
                  </a:lnTo>
                  <a:lnTo>
                    <a:pt x="1639" y="22357"/>
                  </a:lnTo>
                  <a:close/>
                  <a:moveTo>
                    <a:pt x="1661" y="22434"/>
                  </a:moveTo>
                  <a:lnTo>
                    <a:pt x="2464" y="23578"/>
                  </a:lnTo>
                  <a:lnTo>
                    <a:pt x="2508" y="24590"/>
                  </a:lnTo>
                  <a:lnTo>
                    <a:pt x="1881" y="23413"/>
                  </a:lnTo>
                  <a:close/>
                  <a:moveTo>
                    <a:pt x="1925" y="23578"/>
                  </a:moveTo>
                  <a:lnTo>
                    <a:pt x="2508" y="24667"/>
                  </a:lnTo>
                  <a:lnTo>
                    <a:pt x="2915" y="25854"/>
                  </a:lnTo>
                  <a:lnTo>
                    <a:pt x="2431" y="25173"/>
                  </a:lnTo>
                  <a:lnTo>
                    <a:pt x="1925" y="23567"/>
                  </a:lnTo>
                  <a:close/>
                  <a:moveTo>
                    <a:pt x="2948" y="25953"/>
                  </a:moveTo>
                  <a:lnTo>
                    <a:pt x="2981" y="26349"/>
                  </a:lnTo>
                  <a:lnTo>
                    <a:pt x="2497" y="25327"/>
                  </a:lnTo>
                  <a:lnTo>
                    <a:pt x="2948" y="25953"/>
                  </a:lnTo>
                  <a:close/>
                  <a:moveTo>
                    <a:pt x="3014" y="26426"/>
                  </a:moveTo>
                  <a:lnTo>
                    <a:pt x="2981" y="25997"/>
                  </a:lnTo>
                  <a:lnTo>
                    <a:pt x="3762" y="26877"/>
                  </a:lnTo>
                  <a:lnTo>
                    <a:pt x="3806" y="27680"/>
                  </a:lnTo>
                  <a:close/>
                  <a:moveTo>
                    <a:pt x="3839" y="27735"/>
                  </a:moveTo>
                  <a:lnTo>
                    <a:pt x="3795" y="26910"/>
                  </a:lnTo>
                  <a:lnTo>
                    <a:pt x="4630" y="27559"/>
                  </a:lnTo>
                  <a:lnTo>
                    <a:pt x="4949" y="28857"/>
                  </a:lnTo>
                  <a:close/>
                  <a:moveTo>
                    <a:pt x="4993" y="28890"/>
                  </a:moveTo>
                  <a:lnTo>
                    <a:pt x="4674" y="27592"/>
                  </a:lnTo>
                  <a:lnTo>
                    <a:pt x="5477" y="28219"/>
                  </a:lnTo>
                  <a:lnTo>
                    <a:pt x="6038" y="29879"/>
                  </a:lnTo>
                  <a:lnTo>
                    <a:pt x="4993" y="28890"/>
                  </a:lnTo>
                  <a:close/>
                  <a:moveTo>
                    <a:pt x="6082" y="29923"/>
                  </a:moveTo>
                  <a:lnTo>
                    <a:pt x="5510" y="28241"/>
                  </a:lnTo>
                  <a:lnTo>
                    <a:pt x="6500" y="28626"/>
                  </a:lnTo>
                  <a:lnTo>
                    <a:pt x="7127" y="30748"/>
                  </a:lnTo>
                  <a:close/>
                  <a:moveTo>
                    <a:pt x="7171" y="30781"/>
                  </a:moveTo>
                  <a:lnTo>
                    <a:pt x="6533" y="28648"/>
                  </a:lnTo>
                  <a:lnTo>
                    <a:pt x="7644" y="29440"/>
                  </a:lnTo>
                  <a:lnTo>
                    <a:pt x="8039" y="31364"/>
                  </a:lnTo>
                  <a:lnTo>
                    <a:pt x="7171" y="30781"/>
                  </a:lnTo>
                  <a:close/>
                  <a:moveTo>
                    <a:pt x="8072" y="31397"/>
                  </a:moveTo>
                  <a:lnTo>
                    <a:pt x="7688" y="29461"/>
                  </a:lnTo>
                  <a:lnTo>
                    <a:pt x="8666" y="29978"/>
                  </a:lnTo>
                  <a:lnTo>
                    <a:pt x="9029" y="31782"/>
                  </a:lnTo>
                  <a:lnTo>
                    <a:pt x="8072" y="31397"/>
                  </a:lnTo>
                  <a:close/>
                  <a:moveTo>
                    <a:pt x="9876" y="31870"/>
                  </a:moveTo>
                  <a:lnTo>
                    <a:pt x="9062" y="31793"/>
                  </a:lnTo>
                  <a:lnTo>
                    <a:pt x="8699" y="29989"/>
                  </a:lnTo>
                  <a:lnTo>
                    <a:pt x="9876" y="30231"/>
                  </a:lnTo>
                  <a:lnTo>
                    <a:pt x="9876" y="31870"/>
                  </a:lnTo>
                  <a:close/>
                  <a:moveTo>
                    <a:pt x="9876" y="30198"/>
                  </a:moveTo>
                  <a:lnTo>
                    <a:pt x="8699" y="29956"/>
                  </a:lnTo>
                  <a:lnTo>
                    <a:pt x="9062" y="27955"/>
                  </a:lnTo>
                  <a:lnTo>
                    <a:pt x="9876" y="28010"/>
                  </a:lnTo>
                  <a:lnTo>
                    <a:pt x="9876" y="30198"/>
                  </a:lnTo>
                  <a:close/>
                  <a:moveTo>
                    <a:pt x="9876" y="27977"/>
                  </a:moveTo>
                  <a:lnTo>
                    <a:pt x="9062" y="27933"/>
                  </a:lnTo>
                  <a:lnTo>
                    <a:pt x="8908" y="27251"/>
                  </a:lnTo>
                  <a:lnTo>
                    <a:pt x="9876" y="27229"/>
                  </a:lnTo>
                  <a:lnTo>
                    <a:pt x="9876" y="27977"/>
                  </a:lnTo>
                  <a:close/>
                  <a:moveTo>
                    <a:pt x="9876" y="27207"/>
                  </a:moveTo>
                  <a:lnTo>
                    <a:pt x="8908" y="27229"/>
                  </a:lnTo>
                  <a:lnTo>
                    <a:pt x="8864" y="26261"/>
                  </a:lnTo>
                  <a:lnTo>
                    <a:pt x="9876" y="26338"/>
                  </a:lnTo>
                  <a:lnTo>
                    <a:pt x="9876" y="27207"/>
                  </a:lnTo>
                  <a:close/>
                  <a:moveTo>
                    <a:pt x="9876" y="26305"/>
                  </a:moveTo>
                  <a:lnTo>
                    <a:pt x="8875" y="26239"/>
                  </a:lnTo>
                  <a:lnTo>
                    <a:pt x="9106" y="25404"/>
                  </a:lnTo>
                  <a:lnTo>
                    <a:pt x="9194" y="25140"/>
                  </a:lnTo>
                  <a:lnTo>
                    <a:pt x="9876" y="25393"/>
                  </a:lnTo>
                  <a:lnTo>
                    <a:pt x="9876" y="26305"/>
                  </a:lnTo>
                  <a:close/>
                  <a:moveTo>
                    <a:pt x="9876" y="25360"/>
                  </a:moveTo>
                  <a:lnTo>
                    <a:pt x="9194" y="25107"/>
                  </a:lnTo>
                  <a:lnTo>
                    <a:pt x="9480" y="23578"/>
                  </a:lnTo>
                  <a:lnTo>
                    <a:pt x="9876" y="23567"/>
                  </a:lnTo>
                  <a:close/>
                  <a:moveTo>
                    <a:pt x="9876" y="23534"/>
                  </a:moveTo>
                  <a:lnTo>
                    <a:pt x="9480" y="23545"/>
                  </a:lnTo>
                  <a:lnTo>
                    <a:pt x="9634" y="22775"/>
                  </a:lnTo>
                  <a:lnTo>
                    <a:pt x="9876" y="22907"/>
                  </a:lnTo>
                  <a:lnTo>
                    <a:pt x="9876" y="23545"/>
                  </a:lnTo>
                  <a:close/>
                  <a:moveTo>
                    <a:pt x="9876" y="22863"/>
                  </a:moveTo>
                  <a:lnTo>
                    <a:pt x="9634" y="22742"/>
                  </a:lnTo>
                  <a:lnTo>
                    <a:pt x="9348" y="22225"/>
                  </a:lnTo>
                  <a:lnTo>
                    <a:pt x="9876" y="22577"/>
                  </a:lnTo>
                  <a:close/>
                  <a:moveTo>
                    <a:pt x="9876" y="22544"/>
                  </a:moveTo>
                  <a:lnTo>
                    <a:pt x="9337" y="22181"/>
                  </a:lnTo>
                  <a:lnTo>
                    <a:pt x="9876" y="22005"/>
                  </a:lnTo>
                  <a:lnTo>
                    <a:pt x="9876" y="22533"/>
                  </a:lnTo>
                  <a:close/>
                  <a:moveTo>
                    <a:pt x="9876" y="21972"/>
                  </a:moveTo>
                  <a:lnTo>
                    <a:pt x="9315" y="22159"/>
                  </a:lnTo>
                  <a:lnTo>
                    <a:pt x="8919" y="21445"/>
                  </a:lnTo>
                  <a:lnTo>
                    <a:pt x="9876" y="21104"/>
                  </a:lnTo>
                  <a:lnTo>
                    <a:pt x="9876" y="21972"/>
                  </a:lnTo>
                  <a:close/>
                  <a:moveTo>
                    <a:pt x="9876" y="21071"/>
                  </a:moveTo>
                  <a:lnTo>
                    <a:pt x="8908" y="21412"/>
                  </a:lnTo>
                  <a:lnTo>
                    <a:pt x="8754" y="20741"/>
                  </a:lnTo>
                  <a:lnTo>
                    <a:pt x="9876" y="20576"/>
                  </a:lnTo>
                  <a:lnTo>
                    <a:pt x="9876" y="21071"/>
                  </a:lnTo>
                  <a:close/>
                  <a:moveTo>
                    <a:pt x="9876" y="20543"/>
                  </a:moveTo>
                  <a:lnTo>
                    <a:pt x="8754" y="20719"/>
                  </a:lnTo>
                  <a:lnTo>
                    <a:pt x="8864" y="20026"/>
                  </a:lnTo>
                  <a:lnTo>
                    <a:pt x="9876" y="19608"/>
                  </a:lnTo>
                  <a:lnTo>
                    <a:pt x="9876" y="20543"/>
                  </a:lnTo>
                  <a:close/>
                  <a:moveTo>
                    <a:pt x="9876" y="19586"/>
                  </a:moveTo>
                  <a:lnTo>
                    <a:pt x="8864" y="19993"/>
                  </a:lnTo>
                  <a:lnTo>
                    <a:pt x="9106" y="18508"/>
                  </a:lnTo>
                  <a:lnTo>
                    <a:pt x="9876" y="18508"/>
                  </a:lnTo>
                  <a:close/>
                  <a:moveTo>
                    <a:pt x="9876" y="18475"/>
                  </a:moveTo>
                  <a:lnTo>
                    <a:pt x="9106" y="18475"/>
                  </a:lnTo>
                  <a:lnTo>
                    <a:pt x="8941" y="16925"/>
                  </a:lnTo>
                  <a:lnTo>
                    <a:pt x="9876" y="16716"/>
                  </a:lnTo>
                  <a:close/>
                  <a:moveTo>
                    <a:pt x="9876" y="16683"/>
                  </a:moveTo>
                  <a:lnTo>
                    <a:pt x="8941" y="16903"/>
                  </a:lnTo>
                  <a:lnTo>
                    <a:pt x="8996" y="15946"/>
                  </a:lnTo>
                  <a:lnTo>
                    <a:pt x="9876" y="15715"/>
                  </a:lnTo>
                  <a:lnTo>
                    <a:pt x="9876" y="16683"/>
                  </a:lnTo>
                  <a:close/>
                  <a:moveTo>
                    <a:pt x="9876" y="15682"/>
                  </a:moveTo>
                  <a:lnTo>
                    <a:pt x="8996" y="15913"/>
                  </a:lnTo>
                  <a:lnTo>
                    <a:pt x="9106" y="14780"/>
                  </a:lnTo>
                  <a:lnTo>
                    <a:pt x="9876" y="14231"/>
                  </a:lnTo>
                  <a:close/>
                  <a:moveTo>
                    <a:pt x="9876" y="14198"/>
                  </a:moveTo>
                  <a:lnTo>
                    <a:pt x="9106" y="14747"/>
                  </a:lnTo>
                  <a:lnTo>
                    <a:pt x="8622" y="13208"/>
                  </a:lnTo>
                  <a:lnTo>
                    <a:pt x="9876" y="12856"/>
                  </a:lnTo>
                  <a:lnTo>
                    <a:pt x="9876" y="14198"/>
                  </a:lnTo>
                  <a:close/>
                  <a:moveTo>
                    <a:pt x="9876" y="12823"/>
                  </a:moveTo>
                  <a:lnTo>
                    <a:pt x="8611" y="13186"/>
                  </a:lnTo>
                  <a:lnTo>
                    <a:pt x="8369" y="12405"/>
                  </a:lnTo>
                  <a:lnTo>
                    <a:pt x="9876" y="12251"/>
                  </a:lnTo>
                  <a:close/>
                  <a:moveTo>
                    <a:pt x="9876" y="12218"/>
                  </a:moveTo>
                  <a:lnTo>
                    <a:pt x="8369" y="12372"/>
                  </a:lnTo>
                  <a:lnTo>
                    <a:pt x="9106" y="9887"/>
                  </a:lnTo>
                  <a:lnTo>
                    <a:pt x="9876" y="9601"/>
                  </a:lnTo>
                  <a:lnTo>
                    <a:pt x="9876" y="12218"/>
                  </a:lnTo>
                  <a:close/>
                  <a:moveTo>
                    <a:pt x="9876" y="9568"/>
                  </a:moveTo>
                  <a:lnTo>
                    <a:pt x="9106" y="9854"/>
                  </a:lnTo>
                  <a:lnTo>
                    <a:pt x="9040" y="7665"/>
                  </a:lnTo>
                  <a:lnTo>
                    <a:pt x="9876" y="7643"/>
                  </a:lnTo>
                  <a:lnTo>
                    <a:pt x="9876" y="9568"/>
                  </a:lnTo>
                  <a:close/>
                  <a:moveTo>
                    <a:pt x="9876" y="7610"/>
                  </a:moveTo>
                  <a:lnTo>
                    <a:pt x="9040" y="7643"/>
                  </a:lnTo>
                  <a:lnTo>
                    <a:pt x="8974" y="5444"/>
                  </a:lnTo>
                  <a:lnTo>
                    <a:pt x="9876" y="5378"/>
                  </a:lnTo>
                  <a:close/>
                  <a:moveTo>
                    <a:pt x="9876" y="5356"/>
                  </a:moveTo>
                  <a:lnTo>
                    <a:pt x="8974" y="5411"/>
                  </a:lnTo>
                  <a:lnTo>
                    <a:pt x="8875" y="1914"/>
                  </a:lnTo>
                  <a:lnTo>
                    <a:pt x="9876" y="1881"/>
                  </a:lnTo>
                  <a:lnTo>
                    <a:pt x="9876" y="5356"/>
                  </a:lnTo>
                  <a:close/>
                  <a:moveTo>
                    <a:pt x="9876" y="1848"/>
                  </a:moveTo>
                  <a:lnTo>
                    <a:pt x="8875" y="1892"/>
                  </a:lnTo>
                  <a:lnTo>
                    <a:pt x="8820" y="44"/>
                  </a:lnTo>
                  <a:lnTo>
                    <a:pt x="9876" y="22"/>
                  </a:lnTo>
                  <a:lnTo>
                    <a:pt x="9876" y="1848"/>
                  </a:lnTo>
                  <a:close/>
                  <a:moveTo>
                    <a:pt x="19751" y="12504"/>
                  </a:moveTo>
                  <a:lnTo>
                    <a:pt x="19092" y="11954"/>
                  </a:lnTo>
                  <a:lnTo>
                    <a:pt x="19224" y="10415"/>
                  </a:lnTo>
                  <a:cubicBezTo>
                    <a:pt x="19410" y="10568"/>
                    <a:pt x="19685" y="10810"/>
                    <a:pt x="19696" y="10843"/>
                  </a:cubicBezTo>
                  <a:cubicBezTo>
                    <a:pt x="19707" y="10843"/>
                    <a:pt x="19707" y="10854"/>
                    <a:pt x="19707" y="10854"/>
                  </a:cubicBezTo>
                  <a:close/>
                  <a:moveTo>
                    <a:pt x="18355" y="9678"/>
                  </a:moveTo>
                  <a:lnTo>
                    <a:pt x="17211" y="8952"/>
                  </a:lnTo>
                  <a:lnTo>
                    <a:pt x="17299" y="7038"/>
                  </a:lnTo>
                  <a:lnTo>
                    <a:pt x="18454" y="7830"/>
                  </a:lnTo>
                  <a:lnTo>
                    <a:pt x="18355" y="9678"/>
                  </a:lnTo>
                  <a:close/>
                  <a:moveTo>
                    <a:pt x="18487" y="7863"/>
                  </a:moveTo>
                  <a:lnTo>
                    <a:pt x="19202" y="8512"/>
                  </a:lnTo>
                  <a:lnTo>
                    <a:pt x="19202" y="10349"/>
                  </a:lnTo>
                  <a:lnTo>
                    <a:pt x="18388" y="9700"/>
                  </a:lnTo>
                  <a:close/>
                  <a:moveTo>
                    <a:pt x="12361" y="26569"/>
                  </a:moveTo>
                  <a:lnTo>
                    <a:pt x="12262" y="26052"/>
                  </a:lnTo>
                  <a:lnTo>
                    <a:pt x="13527" y="26074"/>
                  </a:lnTo>
                  <a:lnTo>
                    <a:pt x="12361" y="26569"/>
                  </a:lnTo>
                  <a:close/>
                  <a:moveTo>
                    <a:pt x="13516" y="26107"/>
                  </a:moveTo>
                  <a:lnTo>
                    <a:pt x="12196" y="27273"/>
                  </a:lnTo>
                  <a:lnTo>
                    <a:pt x="12361" y="26602"/>
                  </a:lnTo>
                  <a:close/>
                  <a:moveTo>
                    <a:pt x="12251" y="26019"/>
                  </a:moveTo>
                  <a:lnTo>
                    <a:pt x="11668" y="25327"/>
                  </a:lnTo>
                  <a:lnTo>
                    <a:pt x="12471" y="25689"/>
                  </a:lnTo>
                  <a:lnTo>
                    <a:pt x="13494" y="26041"/>
                  </a:lnTo>
                  <a:close/>
                  <a:moveTo>
                    <a:pt x="12471" y="25656"/>
                  </a:moveTo>
                  <a:lnTo>
                    <a:pt x="11625" y="25283"/>
                  </a:lnTo>
                  <a:lnTo>
                    <a:pt x="11559" y="23732"/>
                  </a:lnTo>
                  <a:lnTo>
                    <a:pt x="12405" y="24172"/>
                  </a:lnTo>
                  <a:lnTo>
                    <a:pt x="13340" y="24579"/>
                  </a:lnTo>
                  <a:lnTo>
                    <a:pt x="13571" y="26041"/>
                  </a:lnTo>
                  <a:lnTo>
                    <a:pt x="12471" y="25656"/>
                  </a:lnTo>
                  <a:close/>
                  <a:moveTo>
                    <a:pt x="16584" y="14417"/>
                  </a:moveTo>
                  <a:lnTo>
                    <a:pt x="17717" y="14758"/>
                  </a:lnTo>
                  <a:lnTo>
                    <a:pt x="17464" y="15033"/>
                  </a:lnTo>
                  <a:close/>
                  <a:moveTo>
                    <a:pt x="17618" y="15550"/>
                  </a:moveTo>
                  <a:lnTo>
                    <a:pt x="17156" y="15616"/>
                  </a:lnTo>
                  <a:lnTo>
                    <a:pt x="17167" y="15275"/>
                  </a:lnTo>
                  <a:lnTo>
                    <a:pt x="17453" y="15077"/>
                  </a:lnTo>
                  <a:close/>
                  <a:moveTo>
                    <a:pt x="17442" y="15055"/>
                  </a:moveTo>
                  <a:lnTo>
                    <a:pt x="17145" y="15242"/>
                  </a:lnTo>
                  <a:lnTo>
                    <a:pt x="16397" y="14626"/>
                  </a:lnTo>
                  <a:lnTo>
                    <a:pt x="16518" y="14406"/>
                  </a:lnTo>
                  <a:lnTo>
                    <a:pt x="17442" y="15055"/>
                  </a:lnTo>
                  <a:close/>
                  <a:moveTo>
                    <a:pt x="15495" y="11756"/>
                  </a:moveTo>
                  <a:lnTo>
                    <a:pt x="15430" y="12845"/>
                  </a:lnTo>
                  <a:lnTo>
                    <a:pt x="14528" y="12911"/>
                  </a:lnTo>
                  <a:lnTo>
                    <a:pt x="14407" y="11877"/>
                  </a:lnTo>
                  <a:close/>
                  <a:moveTo>
                    <a:pt x="14407" y="11844"/>
                  </a:moveTo>
                  <a:lnTo>
                    <a:pt x="14253" y="10579"/>
                  </a:lnTo>
                  <a:lnTo>
                    <a:pt x="15572" y="10568"/>
                  </a:lnTo>
                  <a:lnTo>
                    <a:pt x="15495" y="11734"/>
                  </a:lnTo>
                  <a:close/>
                  <a:moveTo>
                    <a:pt x="12977" y="21764"/>
                  </a:moveTo>
                  <a:lnTo>
                    <a:pt x="12471" y="21434"/>
                  </a:lnTo>
                  <a:lnTo>
                    <a:pt x="13153" y="21071"/>
                  </a:lnTo>
                  <a:lnTo>
                    <a:pt x="13692" y="21643"/>
                  </a:lnTo>
                  <a:close/>
                  <a:moveTo>
                    <a:pt x="13714" y="21665"/>
                  </a:moveTo>
                  <a:lnTo>
                    <a:pt x="13901" y="22335"/>
                  </a:lnTo>
                  <a:lnTo>
                    <a:pt x="13021" y="21786"/>
                  </a:lnTo>
                  <a:close/>
                  <a:moveTo>
                    <a:pt x="12570" y="19135"/>
                  </a:moveTo>
                  <a:lnTo>
                    <a:pt x="11987" y="18838"/>
                  </a:lnTo>
                  <a:lnTo>
                    <a:pt x="11998" y="17618"/>
                  </a:lnTo>
                  <a:lnTo>
                    <a:pt x="12768" y="17915"/>
                  </a:lnTo>
                  <a:close/>
                  <a:moveTo>
                    <a:pt x="12790" y="17937"/>
                  </a:moveTo>
                  <a:lnTo>
                    <a:pt x="13791" y="18486"/>
                  </a:lnTo>
                  <a:lnTo>
                    <a:pt x="13318" y="19509"/>
                  </a:lnTo>
                  <a:lnTo>
                    <a:pt x="12603" y="19146"/>
                  </a:lnTo>
                  <a:lnTo>
                    <a:pt x="12790" y="17937"/>
                  </a:lnTo>
                  <a:close/>
                  <a:moveTo>
                    <a:pt x="12592" y="19179"/>
                  </a:moveTo>
                  <a:lnTo>
                    <a:pt x="13296" y="19531"/>
                  </a:lnTo>
                  <a:lnTo>
                    <a:pt x="12779" y="20642"/>
                  </a:lnTo>
                  <a:lnTo>
                    <a:pt x="12372" y="20499"/>
                  </a:lnTo>
                  <a:lnTo>
                    <a:pt x="12592" y="19179"/>
                  </a:lnTo>
                  <a:close/>
                  <a:moveTo>
                    <a:pt x="12779" y="20686"/>
                  </a:moveTo>
                  <a:lnTo>
                    <a:pt x="13131" y="21049"/>
                  </a:lnTo>
                  <a:lnTo>
                    <a:pt x="12460" y="21401"/>
                  </a:lnTo>
                  <a:lnTo>
                    <a:pt x="12438" y="21038"/>
                  </a:lnTo>
                  <a:close/>
                  <a:moveTo>
                    <a:pt x="12757" y="20664"/>
                  </a:moveTo>
                  <a:lnTo>
                    <a:pt x="12438" y="21005"/>
                  </a:lnTo>
                  <a:lnTo>
                    <a:pt x="12383" y="20532"/>
                  </a:lnTo>
                  <a:close/>
                  <a:moveTo>
                    <a:pt x="12449" y="21456"/>
                  </a:moveTo>
                  <a:lnTo>
                    <a:pt x="12933" y="21775"/>
                  </a:lnTo>
                  <a:lnTo>
                    <a:pt x="12251" y="21895"/>
                  </a:lnTo>
                  <a:close/>
                  <a:moveTo>
                    <a:pt x="12801" y="20653"/>
                  </a:moveTo>
                  <a:lnTo>
                    <a:pt x="13329" y="19542"/>
                  </a:lnTo>
                  <a:lnTo>
                    <a:pt x="14220" y="19993"/>
                  </a:lnTo>
                  <a:lnTo>
                    <a:pt x="13164" y="21038"/>
                  </a:lnTo>
                  <a:lnTo>
                    <a:pt x="12801" y="20664"/>
                  </a:lnTo>
                  <a:close/>
                  <a:moveTo>
                    <a:pt x="13340" y="19520"/>
                  </a:moveTo>
                  <a:lnTo>
                    <a:pt x="13824" y="18497"/>
                  </a:lnTo>
                  <a:lnTo>
                    <a:pt x="15034" y="19179"/>
                  </a:lnTo>
                  <a:lnTo>
                    <a:pt x="14242" y="19971"/>
                  </a:lnTo>
                  <a:close/>
                  <a:moveTo>
                    <a:pt x="12801" y="17904"/>
                  </a:moveTo>
                  <a:lnTo>
                    <a:pt x="12790" y="17486"/>
                  </a:lnTo>
                  <a:lnTo>
                    <a:pt x="13758" y="17948"/>
                  </a:lnTo>
                  <a:lnTo>
                    <a:pt x="13802" y="18453"/>
                  </a:lnTo>
                  <a:close/>
                  <a:moveTo>
                    <a:pt x="15331" y="14549"/>
                  </a:moveTo>
                  <a:lnTo>
                    <a:pt x="14693" y="14593"/>
                  </a:lnTo>
                  <a:lnTo>
                    <a:pt x="14682" y="14362"/>
                  </a:lnTo>
                  <a:lnTo>
                    <a:pt x="15419" y="14274"/>
                  </a:lnTo>
                  <a:lnTo>
                    <a:pt x="15342" y="14549"/>
                  </a:lnTo>
                  <a:close/>
                  <a:moveTo>
                    <a:pt x="15364" y="14582"/>
                  </a:moveTo>
                  <a:lnTo>
                    <a:pt x="16177" y="14923"/>
                  </a:lnTo>
                  <a:lnTo>
                    <a:pt x="16056" y="15110"/>
                  </a:lnTo>
                  <a:lnTo>
                    <a:pt x="15342" y="14824"/>
                  </a:lnTo>
                  <a:close/>
                  <a:moveTo>
                    <a:pt x="15331" y="14582"/>
                  </a:moveTo>
                  <a:lnTo>
                    <a:pt x="15309" y="14813"/>
                  </a:lnTo>
                  <a:lnTo>
                    <a:pt x="14693" y="14846"/>
                  </a:lnTo>
                  <a:lnTo>
                    <a:pt x="14693" y="14626"/>
                  </a:lnTo>
                  <a:lnTo>
                    <a:pt x="15331" y="14582"/>
                  </a:lnTo>
                  <a:close/>
                  <a:moveTo>
                    <a:pt x="14682" y="14879"/>
                  </a:moveTo>
                  <a:lnTo>
                    <a:pt x="15320" y="14846"/>
                  </a:lnTo>
                  <a:lnTo>
                    <a:pt x="16056" y="15143"/>
                  </a:lnTo>
                  <a:lnTo>
                    <a:pt x="16430" y="15517"/>
                  </a:lnTo>
                  <a:lnTo>
                    <a:pt x="15759" y="15979"/>
                  </a:lnTo>
                  <a:lnTo>
                    <a:pt x="14737" y="16210"/>
                  </a:lnTo>
                  <a:lnTo>
                    <a:pt x="13978" y="16232"/>
                  </a:lnTo>
                  <a:lnTo>
                    <a:pt x="13274" y="16100"/>
                  </a:lnTo>
                  <a:lnTo>
                    <a:pt x="12900" y="15814"/>
                  </a:lnTo>
                  <a:lnTo>
                    <a:pt x="13087" y="15374"/>
                  </a:lnTo>
                  <a:lnTo>
                    <a:pt x="13978" y="15011"/>
                  </a:lnTo>
                  <a:lnTo>
                    <a:pt x="14682" y="14868"/>
                  </a:lnTo>
                  <a:close/>
                  <a:moveTo>
                    <a:pt x="12768" y="15803"/>
                  </a:moveTo>
                  <a:lnTo>
                    <a:pt x="13010" y="15473"/>
                  </a:lnTo>
                  <a:lnTo>
                    <a:pt x="12867" y="15803"/>
                  </a:lnTo>
                  <a:lnTo>
                    <a:pt x="12768" y="15803"/>
                  </a:lnTo>
                  <a:close/>
                  <a:moveTo>
                    <a:pt x="12812" y="15836"/>
                  </a:moveTo>
                  <a:lnTo>
                    <a:pt x="12757" y="15869"/>
                  </a:lnTo>
                  <a:lnTo>
                    <a:pt x="12757" y="15836"/>
                  </a:lnTo>
                  <a:lnTo>
                    <a:pt x="12812" y="15836"/>
                  </a:lnTo>
                  <a:close/>
                  <a:moveTo>
                    <a:pt x="12735" y="15803"/>
                  </a:moveTo>
                  <a:lnTo>
                    <a:pt x="12581" y="15814"/>
                  </a:lnTo>
                  <a:lnTo>
                    <a:pt x="12570" y="15814"/>
                  </a:lnTo>
                  <a:lnTo>
                    <a:pt x="12977" y="15286"/>
                  </a:lnTo>
                  <a:lnTo>
                    <a:pt x="13054" y="15363"/>
                  </a:lnTo>
                  <a:lnTo>
                    <a:pt x="12735" y="15814"/>
                  </a:lnTo>
                  <a:close/>
                  <a:moveTo>
                    <a:pt x="12581" y="15836"/>
                  </a:moveTo>
                  <a:lnTo>
                    <a:pt x="12724" y="15836"/>
                  </a:lnTo>
                  <a:lnTo>
                    <a:pt x="12724" y="15880"/>
                  </a:lnTo>
                  <a:lnTo>
                    <a:pt x="12548" y="15968"/>
                  </a:lnTo>
                  <a:lnTo>
                    <a:pt x="12548" y="15847"/>
                  </a:lnTo>
                  <a:lnTo>
                    <a:pt x="12581" y="15847"/>
                  </a:lnTo>
                  <a:close/>
                  <a:moveTo>
                    <a:pt x="12889" y="16793"/>
                  </a:moveTo>
                  <a:lnTo>
                    <a:pt x="13736" y="17233"/>
                  </a:lnTo>
                  <a:lnTo>
                    <a:pt x="13725" y="17486"/>
                  </a:lnTo>
                  <a:lnTo>
                    <a:pt x="12834" y="17046"/>
                  </a:lnTo>
                  <a:close/>
                  <a:moveTo>
                    <a:pt x="12878" y="16738"/>
                  </a:moveTo>
                  <a:lnTo>
                    <a:pt x="12361" y="16166"/>
                  </a:lnTo>
                  <a:lnTo>
                    <a:pt x="12526" y="16012"/>
                  </a:lnTo>
                  <a:lnTo>
                    <a:pt x="12977" y="16507"/>
                  </a:lnTo>
                  <a:close/>
                  <a:moveTo>
                    <a:pt x="12900" y="16760"/>
                  </a:moveTo>
                  <a:lnTo>
                    <a:pt x="13010" y="16518"/>
                  </a:lnTo>
                  <a:lnTo>
                    <a:pt x="13758" y="16826"/>
                  </a:lnTo>
                  <a:lnTo>
                    <a:pt x="13736" y="17200"/>
                  </a:lnTo>
                  <a:lnTo>
                    <a:pt x="12900" y="16760"/>
                  </a:lnTo>
                  <a:close/>
                  <a:moveTo>
                    <a:pt x="12999" y="16474"/>
                  </a:moveTo>
                  <a:lnTo>
                    <a:pt x="12559" y="15990"/>
                  </a:lnTo>
                  <a:lnTo>
                    <a:pt x="12735" y="15902"/>
                  </a:lnTo>
                  <a:lnTo>
                    <a:pt x="13120" y="16298"/>
                  </a:lnTo>
                  <a:lnTo>
                    <a:pt x="12999" y="16474"/>
                  </a:lnTo>
                  <a:close/>
                  <a:moveTo>
                    <a:pt x="12757" y="15891"/>
                  </a:moveTo>
                  <a:lnTo>
                    <a:pt x="12878" y="15836"/>
                  </a:lnTo>
                  <a:lnTo>
                    <a:pt x="13252" y="16122"/>
                  </a:lnTo>
                  <a:lnTo>
                    <a:pt x="13142" y="16276"/>
                  </a:lnTo>
                  <a:lnTo>
                    <a:pt x="12757" y="15891"/>
                  </a:lnTo>
                  <a:close/>
                  <a:moveTo>
                    <a:pt x="13274" y="16133"/>
                  </a:moveTo>
                  <a:lnTo>
                    <a:pt x="13956" y="16265"/>
                  </a:lnTo>
                  <a:lnTo>
                    <a:pt x="13835" y="16474"/>
                  </a:lnTo>
                  <a:lnTo>
                    <a:pt x="13164" y="16287"/>
                  </a:lnTo>
                  <a:lnTo>
                    <a:pt x="13274" y="16133"/>
                  </a:lnTo>
                  <a:close/>
                  <a:moveTo>
                    <a:pt x="13989" y="16265"/>
                  </a:moveTo>
                  <a:lnTo>
                    <a:pt x="14726" y="16232"/>
                  </a:lnTo>
                  <a:lnTo>
                    <a:pt x="14770" y="16507"/>
                  </a:lnTo>
                  <a:lnTo>
                    <a:pt x="13868" y="16474"/>
                  </a:lnTo>
                  <a:close/>
                  <a:moveTo>
                    <a:pt x="14748" y="16232"/>
                  </a:moveTo>
                  <a:lnTo>
                    <a:pt x="15759" y="16012"/>
                  </a:lnTo>
                  <a:lnTo>
                    <a:pt x="15979" y="16243"/>
                  </a:lnTo>
                  <a:lnTo>
                    <a:pt x="14803" y="16507"/>
                  </a:lnTo>
                  <a:close/>
                  <a:moveTo>
                    <a:pt x="14671" y="14846"/>
                  </a:moveTo>
                  <a:lnTo>
                    <a:pt x="13989" y="14978"/>
                  </a:lnTo>
                  <a:lnTo>
                    <a:pt x="13934" y="14824"/>
                  </a:lnTo>
                  <a:lnTo>
                    <a:pt x="13934" y="14813"/>
                  </a:lnTo>
                  <a:lnTo>
                    <a:pt x="14671" y="14626"/>
                  </a:lnTo>
                  <a:lnTo>
                    <a:pt x="14671" y="14846"/>
                  </a:lnTo>
                  <a:close/>
                  <a:moveTo>
                    <a:pt x="13956" y="14989"/>
                  </a:moveTo>
                  <a:lnTo>
                    <a:pt x="13087" y="15341"/>
                  </a:lnTo>
                  <a:lnTo>
                    <a:pt x="12999" y="15264"/>
                  </a:lnTo>
                  <a:lnTo>
                    <a:pt x="13901" y="14824"/>
                  </a:lnTo>
                  <a:lnTo>
                    <a:pt x="13901" y="14835"/>
                  </a:lnTo>
                  <a:lnTo>
                    <a:pt x="13956" y="14989"/>
                  </a:lnTo>
                  <a:close/>
                  <a:moveTo>
                    <a:pt x="12977" y="15242"/>
                  </a:moveTo>
                  <a:lnTo>
                    <a:pt x="12834" y="15132"/>
                  </a:lnTo>
                  <a:lnTo>
                    <a:pt x="13813" y="14615"/>
                  </a:lnTo>
                  <a:lnTo>
                    <a:pt x="13890" y="14802"/>
                  </a:lnTo>
                  <a:lnTo>
                    <a:pt x="12977" y="15242"/>
                  </a:lnTo>
                  <a:close/>
                  <a:moveTo>
                    <a:pt x="12955" y="15264"/>
                  </a:moveTo>
                  <a:lnTo>
                    <a:pt x="12526" y="15814"/>
                  </a:lnTo>
                  <a:lnTo>
                    <a:pt x="12339" y="15814"/>
                  </a:lnTo>
                  <a:lnTo>
                    <a:pt x="12812" y="15154"/>
                  </a:lnTo>
                  <a:close/>
                  <a:moveTo>
                    <a:pt x="12526" y="15836"/>
                  </a:moveTo>
                  <a:lnTo>
                    <a:pt x="12515" y="15979"/>
                  </a:lnTo>
                  <a:lnTo>
                    <a:pt x="12350" y="16133"/>
                  </a:lnTo>
                  <a:lnTo>
                    <a:pt x="12328" y="15836"/>
                  </a:lnTo>
                  <a:lnTo>
                    <a:pt x="12526" y="15836"/>
                  </a:lnTo>
                  <a:close/>
                  <a:moveTo>
                    <a:pt x="12339" y="16177"/>
                  </a:moveTo>
                  <a:lnTo>
                    <a:pt x="12867" y="16771"/>
                  </a:lnTo>
                  <a:lnTo>
                    <a:pt x="12812" y="17024"/>
                  </a:lnTo>
                  <a:lnTo>
                    <a:pt x="12174" y="16320"/>
                  </a:lnTo>
                  <a:close/>
                  <a:moveTo>
                    <a:pt x="12834" y="17079"/>
                  </a:moveTo>
                  <a:lnTo>
                    <a:pt x="13736" y="17519"/>
                  </a:lnTo>
                  <a:lnTo>
                    <a:pt x="13758" y="17915"/>
                  </a:lnTo>
                  <a:lnTo>
                    <a:pt x="12790" y="17453"/>
                  </a:lnTo>
                  <a:lnTo>
                    <a:pt x="12834" y="17079"/>
                  </a:lnTo>
                  <a:close/>
                  <a:moveTo>
                    <a:pt x="13021" y="16496"/>
                  </a:moveTo>
                  <a:lnTo>
                    <a:pt x="13153" y="16309"/>
                  </a:lnTo>
                  <a:lnTo>
                    <a:pt x="13835" y="16496"/>
                  </a:lnTo>
                  <a:lnTo>
                    <a:pt x="13769" y="16793"/>
                  </a:lnTo>
                  <a:lnTo>
                    <a:pt x="13021" y="16496"/>
                  </a:lnTo>
                  <a:close/>
                  <a:moveTo>
                    <a:pt x="13769" y="17244"/>
                  </a:moveTo>
                  <a:lnTo>
                    <a:pt x="13769" y="17244"/>
                  </a:lnTo>
                  <a:cubicBezTo>
                    <a:pt x="13769" y="17244"/>
                    <a:pt x="13769" y="17244"/>
                    <a:pt x="13780" y="17244"/>
                  </a:cubicBezTo>
                  <a:lnTo>
                    <a:pt x="14803" y="17442"/>
                  </a:lnTo>
                  <a:lnTo>
                    <a:pt x="14858" y="17827"/>
                  </a:lnTo>
                  <a:lnTo>
                    <a:pt x="13758" y="17497"/>
                  </a:lnTo>
                  <a:close/>
                  <a:moveTo>
                    <a:pt x="13780" y="17222"/>
                  </a:moveTo>
                  <a:lnTo>
                    <a:pt x="13769" y="17211"/>
                  </a:lnTo>
                  <a:lnTo>
                    <a:pt x="13791" y="16837"/>
                  </a:lnTo>
                  <a:lnTo>
                    <a:pt x="14726" y="16958"/>
                  </a:lnTo>
                  <a:lnTo>
                    <a:pt x="14792" y="17409"/>
                  </a:lnTo>
                  <a:close/>
                  <a:moveTo>
                    <a:pt x="13791" y="16804"/>
                  </a:moveTo>
                  <a:lnTo>
                    <a:pt x="13857" y="16507"/>
                  </a:lnTo>
                  <a:lnTo>
                    <a:pt x="14781" y="16540"/>
                  </a:lnTo>
                  <a:lnTo>
                    <a:pt x="14726" y="16936"/>
                  </a:lnTo>
                  <a:lnTo>
                    <a:pt x="13791" y="16804"/>
                  </a:lnTo>
                  <a:close/>
                  <a:moveTo>
                    <a:pt x="14803" y="16540"/>
                  </a:moveTo>
                  <a:lnTo>
                    <a:pt x="15990" y="16276"/>
                  </a:lnTo>
                  <a:lnTo>
                    <a:pt x="15935" y="16727"/>
                  </a:lnTo>
                  <a:lnTo>
                    <a:pt x="14748" y="16936"/>
                  </a:lnTo>
                  <a:close/>
                  <a:moveTo>
                    <a:pt x="15792" y="15990"/>
                  </a:moveTo>
                  <a:lnTo>
                    <a:pt x="16452" y="15539"/>
                  </a:lnTo>
                  <a:lnTo>
                    <a:pt x="16760" y="15649"/>
                  </a:lnTo>
                  <a:lnTo>
                    <a:pt x="16012" y="16232"/>
                  </a:lnTo>
                  <a:close/>
                  <a:moveTo>
                    <a:pt x="16485" y="15517"/>
                  </a:moveTo>
                  <a:lnTo>
                    <a:pt x="16771" y="15363"/>
                  </a:lnTo>
                  <a:lnTo>
                    <a:pt x="16771" y="15616"/>
                  </a:lnTo>
                  <a:close/>
                  <a:moveTo>
                    <a:pt x="16452" y="15506"/>
                  </a:moveTo>
                  <a:lnTo>
                    <a:pt x="16078" y="15121"/>
                  </a:lnTo>
                  <a:lnTo>
                    <a:pt x="16210" y="14934"/>
                  </a:lnTo>
                  <a:lnTo>
                    <a:pt x="16760" y="15341"/>
                  </a:lnTo>
                  <a:close/>
                  <a:moveTo>
                    <a:pt x="16199" y="14901"/>
                  </a:moveTo>
                  <a:lnTo>
                    <a:pt x="15364" y="14549"/>
                  </a:lnTo>
                  <a:lnTo>
                    <a:pt x="15441" y="14274"/>
                  </a:lnTo>
                  <a:lnTo>
                    <a:pt x="16364" y="14637"/>
                  </a:lnTo>
                  <a:close/>
                  <a:moveTo>
                    <a:pt x="15430" y="14242"/>
                  </a:moveTo>
                  <a:lnTo>
                    <a:pt x="14682" y="14329"/>
                  </a:lnTo>
                  <a:lnTo>
                    <a:pt x="14660" y="14099"/>
                  </a:lnTo>
                  <a:lnTo>
                    <a:pt x="15517" y="14000"/>
                  </a:lnTo>
                  <a:close/>
                  <a:moveTo>
                    <a:pt x="14671" y="14593"/>
                  </a:moveTo>
                  <a:lnTo>
                    <a:pt x="13912" y="14791"/>
                  </a:lnTo>
                  <a:lnTo>
                    <a:pt x="13846" y="14604"/>
                  </a:lnTo>
                  <a:lnTo>
                    <a:pt x="14649" y="14362"/>
                  </a:lnTo>
                  <a:close/>
                  <a:moveTo>
                    <a:pt x="13835" y="14571"/>
                  </a:moveTo>
                  <a:lnTo>
                    <a:pt x="13736" y="14406"/>
                  </a:lnTo>
                  <a:lnTo>
                    <a:pt x="14638" y="14110"/>
                  </a:lnTo>
                  <a:lnTo>
                    <a:pt x="14649" y="14340"/>
                  </a:lnTo>
                  <a:lnTo>
                    <a:pt x="13835" y="14582"/>
                  </a:lnTo>
                  <a:close/>
                  <a:moveTo>
                    <a:pt x="13725" y="14384"/>
                  </a:moveTo>
                  <a:lnTo>
                    <a:pt x="13736" y="13670"/>
                  </a:lnTo>
                  <a:lnTo>
                    <a:pt x="14561" y="13439"/>
                  </a:lnTo>
                  <a:lnTo>
                    <a:pt x="14638" y="14077"/>
                  </a:lnTo>
                  <a:close/>
                  <a:moveTo>
                    <a:pt x="13802" y="14582"/>
                  </a:moveTo>
                  <a:lnTo>
                    <a:pt x="12801" y="15110"/>
                  </a:lnTo>
                  <a:lnTo>
                    <a:pt x="12614" y="15055"/>
                  </a:lnTo>
                  <a:lnTo>
                    <a:pt x="13703" y="14417"/>
                  </a:lnTo>
                  <a:lnTo>
                    <a:pt x="13802" y="14582"/>
                  </a:lnTo>
                  <a:close/>
                  <a:moveTo>
                    <a:pt x="12779" y="15132"/>
                  </a:moveTo>
                  <a:lnTo>
                    <a:pt x="12295" y="15803"/>
                  </a:lnTo>
                  <a:lnTo>
                    <a:pt x="12075" y="15803"/>
                  </a:lnTo>
                  <a:lnTo>
                    <a:pt x="12592" y="15077"/>
                  </a:lnTo>
                  <a:lnTo>
                    <a:pt x="12779" y="15132"/>
                  </a:lnTo>
                  <a:close/>
                  <a:moveTo>
                    <a:pt x="12295" y="15836"/>
                  </a:moveTo>
                  <a:lnTo>
                    <a:pt x="12328" y="16155"/>
                  </a:lnTo>
                  <a:lnTo>
                    <a:pt x="12163" y="16298"/>
                  </a:lnTo>
                  <a:lnTo>
                    <a:pt x="12064" y="15836"/>
                  </a:lnTo>
                  <a:lnTo>
                    <a:pt x="12295" y="15836"/>
                  </a:lnTo>
                  <a:close/>
                  <a:moveTo>
                    <a:pt x="12812" y="17057"/>
                  </a:moveTo>
                  <a:lnTo>
                    <a:pt x="12768" y="17431"/>
                  </a:lnTo>
                  <a:lnTo>
                    <a:pt x="11932" y="16540"/>
                  </a:lnTo>
                  <a:lnTo>
                    <a:pt x="12152" y="16342"/>
                  </a:lnTo>
                  <a:close/>
                  <a:moveTo>
                    <a:pt x="13758" y="17530"/>
                  </a:moveTo>
                  <a:lnTo>
                    <a:pt x="14858" y="17860"/>
                  </a:lnTo>
                  <a:lnTo>
                    <a:pt x="14924" y="18376"/>
                  </a:lnTo>
                  <a:lnTo>
                    <a:pt x="13791" y="17926"/>
                  </a:lnTo>
                  <a:close/>
                  <a:moveTo>
                    <a:pt x="14825" y="17442"/>
                  </a:moveTo>
                  <a:lnTo>
                    <a:pt x="16166" y="17288"/>
                  </a:lnTo>
                  <a:lnTo>
                    <a:pt x="16419" y="17640"/>
                  </a:lnTo>
                  <a:lnTo>
                    <a:pt x="14880" y="17838"/>
                  </a:lnTo>
                  <a:close/>
                  <a:moveTo>
                    <a:pt x="14825" y="17420"/>
                  </a:moveTo>
                  <a:lnTo>
                    <a:pt x="14748" y="16958"/>
                  </a:lnTo>
                  <a:lnTo>
                    <a:pt x="15946" y="16760"/>
                  </a:lnTo>
                  <a:lnTo>
                    <a:pt x="16155" y="17266"/>
                  </a:lnTo>
                  <a:close/>
                  <a:moveTo>
                    <a:pt x="16012" y="16265"/>
                  </a:moveTo>
                  <a:lnTo>
                    <a:pt x="16782" y="15671"/>
                  </a:lnTo>
                  <a:lnTo>
                    <a:pt x="16848" y="15869"/>
                  </a:lnTo>
                  <a:lnTo>
                    <a:pt x="15968" y="16716"/>
                  </a:lnTo>
                  <a:close/>
                  <a:moveTo>
                    <a:pt x="16221" y="14912"/>
                  </a:moveTo>
                  <a:lnTo>
                    <a:pt x="16386" y="14659"/>
                  </a:lnTo>
                  <a:lnTo>
                    <a:pt x="17112" y="15253"/>
                  </a:lnTo>
                  <a:lnTo>
                    <a:pt x="16793" y="15330"/>
                  </a:lnTo>
                  <a:lnTo>
                    <a:pt x="16221" y="14912"/>
                  </a:lnTo>
                  <a:close/>
                  <a:moveTo>
                    <a:pt x="16375" y="14615"/>
                  </a:moveTo>
                  <a:lnTo>
                    <a:pt x="15452" y="14253"/>
                  </a:lnTo>
                  <a:lnTo>
                    <a:pt x="15539" y="14011"/>
                  </a:lnTo>
                  <a:lnTo>
                    <a:pt x="16386" y="14351"/>
                  </a:lnTo>
                  <a:lnTo>
                    <a:pt x="16485" y="14384"/>
                  </a:lnTo>
                  <a:close/>
                  <a:moveTo>
                    <a:pt x="14660" y="14066"/>
                  </a:moveTo>
                  <a:lnTo>
                    <a:pt x="14594" y="13439"/>
                  </a:lnTo>
                  <a:lnTo>
                    <a:pt x="15397" y="13307"/>
                  </a:lnTo>
                  <a:lnTo>
                    <a:pt x="15517" y="13978"/>
                  </a:lnTo>
                  <a:close/>
                  <a:moveTo>
                    <a:pt x="15397" y="13285"/>
                  </a:moveTo>
                  <a:lnTo>
                    <a:pt x="14583" y="13406"/>
                  </a:lnTo>
                  <a:lnTo>
                    <a:pt x="14528" y="12933"/>
                  </a:lnTo>
                  <a:lnTo>
                    <a:pt x="15419" y="12878"/>
                  </a:lnTo>
                  <a:lnTo>
                    <a:pt x="15397" y="13285"/>
                  </a:lnTo>
                  <a:close/>
                  <a:moveTo>
                    <a:pt x="14561" y="13417"/>
                  </a:moveTo>
                  <a:lnTo>
                    <a:pt x="13725" y="13637"/>
                  </a:lnTo>
                  <a:lnTo>
                    <a:pt x="13593" y="13186"/>
                  </a:lnTo>
                  <a:lnTo>
                    <a:pt x="14506" y="12944"/>
                  </a:lnTo>
                  <a:close/>
                  <a:moveTo>
                    <a:pt x="13692" y="14395"/>
                  </a:moveTo>
                  <a:lnTo>
                    <a:pt x="12581" y="15044"/>
                  </a:lnTo>
                  <a:lnTo>
                    <a:pt x="12284" y="14978"/>
                  </a:lnTo>
                  <a:lnTo>
                    <a:pt x="13703" y="13692"/>
                  </a:lnTo>
                  <a:close/>
                  <a:moveTo>
                    <a:pt x="12559" y="15066"/>
                  </a:moveTo>
                  <a:lnTo>
                    <a:pt x="12031" y="15814"/>
                  </a:lnTo>
                  <a:lnTo>
                    <a:pt x="11723" y="15814"/>
                  </a:lnTo>
                  <a:lnTo>
                    <a:pt x="12251" y="15000"/>
                  </a:lnTo>
                  <a:close/>
                  <a:moveTo>
                    <a:pt x="12031" y="15836"/>
                  </a:moveTo>
                  <a:lnTo>
                    <a:pt x="12141" y="16320"/>
                  </a:lnTo>
                  <a:lnTo>
                    <a:pt x="11921" y="16518"/>
                  </a:lnTo>
                  <a:lnTo>
                    <a:pt x="11712" y="15847"/>
                  </a:lnTo>
                  <a:lnTo>
                    <a:pt x="12031" y="15836"/>
                  </a:lnTo>
                  <a:close/>
                  <a:moveTo>
                    <a:pt x="12757" y="17475"/>
                  </a:moveTo>
                  <a:lnTo>
                    <a:pt x="12768" y="17882"/>
                  </a:lnTo>
                  <a:lnTo>
                    <a:pt x="11998" y="17585"/>
                  </a:lnTo>
                  <a:lnTo>
                    <a:pt x="11921" y="16584"/>
                  </a:lnTo>
                  <a:close/>
                  <a:moveTo>
                    <a:pt x="11976" y="18871"/>
                  </a:moveTo>
                  <a:lnTo>
                    <a:pt x="12559" y="19157"/>
                  </a:lnTo>
                  <a:lnTo>
                    <a:pt x="12350" y="20477"/>
                  </a:lnTo>
                  <a:lnTo>
                    <a:pt x="11998" y="20015"/>
                  </a:lnTo>
                  <a:lnTo>
                    <a:pt x="11976" y="19069"/>
                  </a:lnTo>
                  <a:close/>
                  <a:moveTo>
                    <a:pt x="12350" y="20510"/>
                  </a:moveTo>
                  <a:lnTo>
                    <a:pt x="12405" y="21005"/>
                  </a:lnTo>
                  <a:lnTo>
                    <a:pt x="12163" y="20807"/>
                  </a:lnTo>
                  <a:lnTo>
                    <a:pt x="12020" y="20081"/>
                  </a:lnTo>
                  <a:lnTo>
                    <a:pt x="12350" y="20510"/>
                  </a:lnTo>
                  <a:close/>
                  <a:moveTo>
                    <a:pt x="12416" y="21038"/>
                  </a:moveTo>
                  <a:lnTo>
                    <a:pt x="12427" y="21412"/>
                  </a:lnTo>
                  <a:lnTo>
                    <a:pt x="12064" y="21412"/>
                  </a:lnTo>
                  <a:lnTo>
                    <a:pt x="12163" y="20851"/>
                  </a:lnTo>
                  <a:lnTo>
                    <a:pt x="12416" y="21049"/>
                  </a:lnTo>
                  <a:close/>
                  <a:moveTo>
                    <a:pt x="12416" y="21445"/>
                  </a:moveTo>
                  <a:lnTo>
                    <a:pt x="12207" y="21895"/>
                  </a:lnTo>
                  <a:lnTo>
                    <a:pt x="11438" y="22313"/>
                  </a:lnTo>
                  <a:lnTo>
                    <a:pt x="11833" y="21852"/>
                  </a:lnTo>
                  <a:lnTo>
                    <a:pt x="12053" y="21445"/>
                  </a:lnTo>
                  <a:close/>
                  <a:moveTo>
                    <a:pt x="12229" y="21928"/>
                  </a:moveTo>
                  <a:lnTo>
                    <a:pt x="12966" y="21797"/>
                  </a:lnTo>
                  <a:lnTo>
                    <a:pt x="13252" y="23182"/>
                  </a:lnTo>
                  <a:lnTo>
                    <a:pt x="12394" y="22885"/>
                  </a:lnTo>
                  <a:lnTo>
                    <a:pt x="11471" y="22588"/>
                  </a:lnTo>
                  <a:lnTo>
                    <a:pt x="12229" y="21928"/>
                  </a:lnTo>
                  <a:close/>
                  <a:moveTo>
                    <a:pt x="12999" y="21808"/>
                  </a:moveTo>
                  <a:lnTo>
                    <a:pt x="13912" y="22368"/>
                  </a:lnTo>
                  <a:lnTo>
                    <a:pt x="14220" y="23435"/>
                  </a:lnTo>
                  <a:lnTo>
                    <a:pt x="13274" y="23193"/>
                  </a:lnTo>
                  <a:close/>
                  <a:moveTo>
                    <a:pt x="14231" y="23468"/>
                  </a:moveTo>
                  <a:lnTo>
                    <a:pt x="14264" y="24887"/>
                  </a:lnTo>
                  <a:lnTo>
                    <a:pt x="13362" y="24557"/>
                  </a:lnTo>
                  <a:lnTo>
                    <a:pt x="13285" y="23226"/>
                  </a:lnTo>
                  <a:close/>
                  <a:moveTo>
                    <a:pt x="14253" y="23468"/>
                  </a:moveTo>
                  <a:lnTo>
                    <a:pt x="15419" y="23138"/>
                  </a:lnTo>
                  <a:lnTo>
                    <a:pt x="15276" y="24799"/>
                  </a:lnTo>
                  <a:lnTo>
                    <a:pt x="14297" y="24898"/>
                  </a:lnTo>
                  <a:lnTo>
                    <a:pt x="14253" y="23468"/>
                  </a:lnTo>
                  <a:close/>
                  <a:moveTo>
                    <a:pt x="14253" y="23446"/>
                  </a:moveTo>
                  <a:lnTo>
                    <a:pt x="13945" y="22368"/>
                  </a:lnTo>
                  <a:lnTo>
                    <a:pt x="15419" y="22016"/>
                  </a:lnTo>
                  <a:lnTo>
                    <a:pt x="15419" y="23105"/>
                  </a:lnTo>
                  <a:lnTo>
                    <a:pt x="14253" y="23446"/>
                  </a:lnTo>
                  <a:close/>
                  <a:moveTo>
                    <a:pt x="13934" y="22346"/>
                  </a:moveTo>
                  <a:lnTo>
                    <a:pt x="13736" y="21665"/>
                  </a:lnTo>
                  <a:lnTo>
                    <a:pt x="15419" y="20939"/>
                  </a:lnTo>
                  <a:lnTo>
                    <a:pt x="15419" y="21994"/>
                  </a:lnTo>
                  <a:close/>
                  <a:moveTo>
                    <a:pt x="13725" y="21632"/>
                  </a:moveTo>
                  <a:lnTo>
                    <a:pt x="13175" y="21060"/>
                  </a:lnTo>
                  <a:lnTo>
                    <a:pt x="14242" y="20004"/>
                  </a:lnTo>
                  <a:lnTo>
                    <a:pt x="15254" y="20180"/>
                  </a:lnTo>
                  <a:lnTo>
                    <a:pt x="15419" y="20906"/>
                  </a:lnTo>
                  <a:lnTo>
                    <a:pt x="13725" y="21632"/>
                  </a:lnTo>
                  <a:close/>
                  <a:moveTo>
                    <a:pt x="14275" y="19982"/>
                  </a:moveTo>
                  <a:lnTo>
                    <a:pt x="15056" y="19212"/>
                  </a:lnTo>
                  <a:lnTo>
                    <a:pt x="15067" y="19300"/>
                  </a:lnTo>
                  <a:lnTo>
                    <a:pt x="15254" y="20147"/>
                  </a:lnTo>
                  <a:lnTo>
                    <a:pt x="14275" y="19982"/>
                  </a:lnTo>
                  <a:close/>
                  <a:moveTo>
                    <a:pt x="13824" y="18475"/>
                  </a:moveTo>
                  <a:lnTo>
                    <a:pt x="13791" y="17959"/>
                  </a:lnTo>
                  <a:lnTo>
                    <a:pt x="14935" y="18420"/>
                  </a:lnTo>
                  <a:lnTo>
                    <a:pt x="14935" y="18420"/>
                  </a:lnTo>
                  <a:lnTo>
                    <a:pt x="15045" y="19157"/>
                  </a:lnTo>
                  <a:lnTo>
                    <a:pt x="13835" y="18475"/>
                  </a:lnTo>
                  <a:close/>
                  <a:moveTo>
                    <a:pt x="14880" y="17871"/>
                  </a:moveTo>
                  <a:lnTo>
                    <a:pt x="16441" y="17673"/>
                  </a:lnTo>
                  <a:lnTo>
                    <a:pt x="16738" y="18123"/>
                  </a:lnTo>
                  <a:lnTo>
                    <a:pt x="14957" y="18387"/>
                  </a:lnTo>
                  <a:lnTo>
                    <a:pt x="14880" y="17871"/>
                  </a:lnTo>
                  <a:close/>
                  <a:moveTo>
                    <a:pt x="16199" y="17277"/>
                  </a:moveTo>
                  <a:lnTo>
                    <a:pt x="17310" y="16232"/>
                  </a:lnTo>
                  <a:lnTo>
                    <a:pt x="17662" y="16496"/>
                  </a:lnTo>
                  <a:lnTo>
                    <a:pt x="16452" y="17640"/>
                  </a:lnTo>
                  <a:close/>
                  <a:moveTo>
                    <a:pt x="17310" y="16188"/>
                  </a:moveTo>
                  <a:lnTo>
                    <a:pt x="16925" y="15880"/>
                  </a:lnTo>
                  <a:lnTo>
                    <a:pt x="17574" y="15935"/>
                  </a:lnTo>
                  <a:close/>
                  <a:moveTo>
                    <a:pt x="17288" y="16210"/>
                  </a:moveTo>
                  <a:lnTo>
                    <a:pt x="16177" y="17244"/>
                  </a:lnTo>
                  <a:lnTo>
                    <a:pt x="15968" y="16749"/>
                  </a:lnTo>
                  <a:cubicBezTo>
                    <a:pt x="15968" y="16749"/>
                    <a:pt x="15968" y="16749"/>
                    <a:pt x="15968" y="16749"/>
                  </a:cubicBezTo>
                  <a:lnTo>
                    <a:pt x="16870" y="15880"/>
                  </a:lnTo>
                  <a:close/>
                  <a:moveTo>
                    <a:pt x="16870" y="15847"/>
                  </a:moveTo>
                  <a:lnTo>
                    <a:pt x="16804" y="15660"/>
                  </a:lnTo>
                  <a:lnTo>
                    <a:pt x="17101" y="15649"/>
                  </a:lnTo>
                  <a:close/>
                  <a:moveTo>
                    <a:pt x="16804" y="15627"/>
                  </a:moveTo>
                  <a:lnTo>
                    <a:pt x="16804" y="15352"/>
                  </a:lnTo>
                  <a:lnTo>
                    <a:pt x="17134" y="15286"/>
                  </a:lnTo>
                  <a:lnTo>
                    <a:pt x="17134" y="15616"/>
                  </a:lnTo>
                  <a:lnTo>
                    <a:pt x="16804" y="15627"/>
                  </a:lnTo>
                  <a:close/>
                  <a:moveTo>
                    <a:pt x="16496" y="14362"/>
                  </a:moveTo>
                  <a:lnTo>
                    <a:pt x="16397" y="14329"/>
                  </a:lnTo>
                  <a:lnTo>
                    <a:pt x="15550" y="13978"/>
                  </a:lnTo>
                  <a:lnTo>
                    <a:pt x="15430" y="13307"/>
                  </a:lnTo>
                  <a:lnTo>
                    <a:pt x="16881" y="13373"/>
                  </a:lnTo>
                  <a:close/>
                  <a:moveTo>
                    <a:pt x="15419" y="13285"/>
                  </a:moveTo>
                  <a:lnTo>
                    <a:pt x="15452" y="12878"/>
                  </a:lnTo>
                  <a:lnTo>
                    <a:pt x="16958" y="12966"/>
                  </a:lnTo>
                  <a:lnTo>
                    <a:pt x="16881" y="13340"/>
                  </a:lnTo>
                  <a:close/>
                  <a:moveTo>
                    <a:pt x="15452" y="12845"/>
                  </a:moveTo>
                  <a:lnTo>
                    <a:pt x="15528" y="11756"/>
                  </a:lnTo>
                  <a:lnTo>
                    <a:pt x="15528" y="11756"/>
                  </a:lnTo>
                  <a:lnTo>
                    <a:pt x="17002" y="12284"/>
                  </a:lnTo>
                  <a:lnTo>
                    <a:pt x="16969" y="12944"/>
                  </a:lnTo>
                  <a:lnTo>
                    <a:pt x="15452" y="12845"/>
                  </a:lnTo>
                  <a:close/>
                  <a:moveTo>
                    <a:pt x="15539" y="11723"/>
                  </a:moveTo>
                  <a:lnTo>
                    <a:pt x="15528" y="11723"/>
                  </a:lnTo>
                  <a:lnTo>
                    <a:pt x="15528" y="11723"/>
                  </a:lnTo>
                  <a:lnTo>
                    <a:pt x="15605" y="10568"/>
                  </a:lnTo>
                  <a:lnTo>
                    <a:pt x="17079" y="11063"/>
                  </a:lnTo>
                  <a:lnTo>
                    <a:pt x="17002" y="12251"/>
                  </a:lnTo>
                  <a:lnTo>
                    <a:pt x="15539" y="11723"/>
                  </a:lnTo>
                  <a:close/>
                  <a:moveTo>
                    <a:pt x="15605" y="10546"/>
                  </a:moveTo>
                  <a:lnTo>
                    <a:pt x="15781" y="8402"/>
                  </a:lnTo>
                  <a:lnTo>
                    <a:pt x="17156" y="8952"/>
                  </a:lnTo>
                  <a:lnTo>
                    <a:pt x="17178" y="8974"/>
                  </a:lnTo>
                  <a:lnTo>
                    <a:pt x="17090" y="10887"/>
                  </a:lnTo>
                  <a:lnTo>
                    <a:pt x="17079" y="11030"/>
                  </a:lnTo>
                  <a:close/>
                  <a:moveTo>
                    <a:pt x="15583" y="10535"/>
                  </a:moveTo>
                  <a:lnTo>
                    <a:pt x="14253" y="10557"/>
                  </a:lnTo>
                  <a:lnTo>
                    <a:pt x="14341" y="8127"/>
                  </a:lnTo>
                  <a:lnTo>
                    <a:pt x="14418" y="8149"/>
                  </a:lnTo>
                  <a:lnTo>
                    <a:pt x="15759" y="8391"/>
                  </a:lnTo>
                  <a:lnTo>
                    <a:pt x="15583" y="10535"/>
                  </a:lnTo>
                  <a:close/>
                  <a:moveTo>
                    <a:pt x="14220" y="10557"/>
                  </a:moveTo>
                  <a:lnTo>
                    <a:pt x="12988" y="10612"/>
                  </a:lnTo>
                  <a:lnTo>
                    <a:pt x="12680" y="7764"/>
                  </a:lnTo>
                  <a:lnTo>
                    <a:pt x="14308" y="8127"/>
                  </a:lnTo>
                  <a:lnTo>
                    <a:pt x="14220" y="10557"/>
                  </a:lnTo>
                  <a:close/>
                  <a:moveTo>
                    <a:pt x="14220" y="10590"/>
                  </a:moveTo>
                  <a:lnTo>
                    <a:pt x="14374" y="11855"/>
                  </a:lnTo>
                  <a:lnTo>
                    <a:pt x="13241" y="11976"/>
                  </a:lnTo>
                  <a:lnTo>
                    <a:pt x="12999" y="10645"/>
                  </a:lnTo>
                  <a:lnTo>
                    <a:pt x="14220" y="10590"/>
                  </a:lnTo>
                  <a:close/>
                  <a:moveTo>
                    <a:pt x="14374" y="11877"/>
                  </a:moveTo>
                  <a:lnTo>
                    <a:pt x="14495" y="12911"/>
                  </a:lnTo>
                  <a:lnTo>
                    <a:pt x="13593" y="13164"/>
                  </a:lnTo>
                  <a:lnTo>
                    <a:pt x="13241" y="11998"/>
                  </a:lnTo>
                  <a:lnTo>
                    <a:pt x="14374" y="11877"/>
                  </a:lnTo>
                  <a:close/>
                  <a:moveTo>
                    <a:pt x="13703" y="13659"/>
                  </a:moveTo>
                  <a:lnTo>
                    <a:pt x="12251" y="14967"/>
                  </a:lnTo>
                  <a:lnTo>
                    <a:pt x="11888" y="14505"/>
                  </a:lnTo>
                  <a:lnTo>
                    <a:pt x="13571" y="13208"/>
                  </a:lnTo>
                  <a:lnTo>
                    <a:pt x="13703" y="13659"/>
                  </a:lnTo>
                  <a:close/>
                  <a:moveTo>
                    <a:pt x="12229" y="14989"/>
                  </a:moveTo>
                  <a:lnTo>
                    <a:pt x="11690" y="15803"/>
                  </a:lnTo>
                  <a:lnTo>
                    <a:pt x="11372" y="15572"/>
                  </a:lnTo>
                  <a:lnTo>
                    <a:pt x="11877" y="14527"/>
                  </a:lnTo>
                  <a:lnTo>
                    <a:pt x="12229" y="14989"/>
                  </a:lnTo>
                  <a:close/>
                  <a:moveTo>
                    <a:pt x="11679" y="15836"/>
                  </a:moveTo>
                  <a:lnTo>
                    <a:pt x="11888" y="16518"/>
                  </a:lnTo>
                  <a:lnTo>
                    <a:pt x="11493" y="16364"/>
                  </a:lnTo>
                  <a:lnTo>
                    <a:pt x="11372" y="15616"/>
                  </a:lnTo>
                  <a:lnTo>
                    <a:pt x="11679" y="15836"/>
                  </a:lnTo>
                  <a:close/>
                  <a:moveTo>
                    <a:pt x="11899" y="16551"/>
                  </a:moveTo>
                  <a:lnTo>
                    <a:pt x="11976" y="17563"/>
                  </a:lnTo>
                  <a:lnTo>
                    <a:pt x="11559" y="17189"/>
                  </a:lnTo>
                  <a:lnTo>
                    <a:pt x="11493" y="16397"/>
                  </a:lnTo>
                  <a:close/>
                  <a:moveTo>
                    <a:pt x="11976" y="17596"/>
                  </a:moveTo>
                  <a:lnTo>
                    <a:pt x="11954" y="18827"/>
                  </a:lnTo>
                  <a:lnTo>
                    <a:pt x="11449" y="18673"/>
                  </a:lnTo>
                  <a:lnTo>
                    <a:pt x="11559" y="17222"/>
                  </a:lnTo>
                  <a:close/>
                  <a:moveTo>
                    <a:pt x="11954" y="18860"/>
                  </a:moveTo>
                  <a:lnTo>
                    <a:pt x="11943" y="19069"/>
                  </a:lnTo>
                  <a:lnTo>
                    <a:pt x="11976" y="19993"/>
                  </a:lnTo>
                  <a:cubicBezTo>
                    <a:pt x="11789" y="19872"/>
                    <a:pt x="11679" y="19806"/>
                    <a:pt x="11646" y="19784"/>
                  </a:cubicBezTo>
                  <a:lnTo>
                    <a:pt x="11449" y="18706"/>
                  </a:lnTo>
                  <a:lnTo>
                    <a:pt x="11954" y="18860"/>
                  </a:lnTo>
                  <a:close/>
                  <a:moveTo>
                    <a:pt x="11976" y="20037"/>
                  </a:moveTo>
                  <a:lnTo>
                    <a:pt x="12130" y="20796"/>
                  </a:lnTo>
                  <a:lnTo>
                    <a:pt x="11811" y="20620"/>
                  </a:lnTo>
                  <a:lnTo>
                    <a:pt x="11646" y="19817"/>
                  </a:lnTo>
                  <a:cubicBezTo>
                    <a:pt x="11712" y="19861"/>
                    <a:pt x="11866" y="19960"/>
                    <a:pt x="11976" y="20037"/>
                  </a:cubicBezTo>
                  <a:close/>
                  <a:moveTo>
                    <a:pt x="12130" y="20829"/>
                  </a:moveTo>
                  <a:lnTo>
                    <a:pt x="12031" y="21412"/>
                  </a:lnTo>
                  <a:lnTo>
                    <a:pt x="11723" y="21247"/>
                  </a:lnTo>
                  <a:lnTo>
                    <a:pt x="11811" y="20653"/>
                  </a:lnTo>
                  <a:close/>
                  <a:moveTo>
                    <a:pt x="12031" y="21434"/>
                  </a:moveTo>
                  <a:lnTo>
                    <a:pt x="11811" y="21841"/>
                  </a:lnTo>
                  <a:lnTo>
                    <a:pt x="11361" y="22346"/>
                  </a:lnTo>
                  <a:lnTo>
                    <a:pt x="10503" y="22170"/>
                  </a:lnTo>
                  <a:lnTo>
                    <a:pt x="11306" y="21709"/>
                  </a:lnTo>
                  <a:cubicBezTo>
                    <a:pt x="11306" y="21709"/>
                    <a:pt x="11317" y="21709"/>
                    <a:pt x="11317" y="21709"/>
                  </a:cubicBezTo>
                  <a:lnTo>
                    <a:pt x="11701" y="21269"/>
                  </a:lnTo>
                  <a:lnTo>
                    <a:pt x="12031" y="21434"/>
                  </a:lnTo>
                  <a:close/>
                  <a:moveTo>
                    <a:pt x="11383" y="22379"/>
                  </a:moveTo>
                  <a:lnTo>
                    <a:pt x="12119" y="21983"/>
                  </a:lnTo>
                  <a:lnTo>
                    <a:pt x="11438" y="22577"/>
                  </a:lnTo>
                  <a:lnTo>
                    <a:pt x="11273" y="22522"/>
                  </a:lnTo>
                  <a:close/>
                  <a:moveTo>
                    <a:pt x="11427" y="22610"/>
                  </a:moveTo>
                  <a:lnTo>
                    <a:pt x="11515" y="23523"/>
                  </a:lnTo>
                  <a:lnTo>
                    <a:pt x="11273" y="22555"/>
                  </a:lnTo>
                  <a:close/>
                  <a:moveTo>
                    <a:pt x="11460" y="22621"/>
                  </a:moveTo>
                  <a:lnTo>
                    <a:pt x="12394" y="22907"/>
                  </a:lnTo>
                  <a:lnTo>
                    <a:pt x="13252" y="23226"/>
                  </a:lnTo>
                  <a:lnTo>
                    <a:pt x="13340" y="24546"/>
                  </a:lnTo>
                  <a:lnTo>
                    <a:pt x="12416" y="24139"/>
                  </a:lnTo>
                  <a:lnTo>
                    <a:pt x="11559" y="23699"/>
                  </a:lnTo>
                  <a:close/>
                  <a:moveTo>
                    <a:pt x="13373" y="24590"/>
                  </a:moveTo>
                  <a:lnTo>
                    <a:pt x="14275" y="24920"/>
                  </a:lnTo>
                  <a:lnTo>
                    <a:pt x="14462" y="26470"/>
                  </a:lnTo>
                  <a:lnTo>
                    <a:pt x="13604" y="26052"/>
                  </a:lnTo>
                  <a:lnTo>
                    <a:pt x="13373" y="24590"/>
                  </a:lnTo>
                  <a:close/>
                  <a:moveTo>
                    <a:pt x="14308" y="24931"/>
                  </a:moveTo>
                  <a:lnTo>
                    <a:pt x="15276" y="24832"/>
                  </a:lnTo>
                  <a:lnTo>
                    <a:pt x="15067" y="26393"/>
                  </a:lnTo>
                  <a:lnTo>
                    <a:pt x="14495" y="26470"/>
                  </a:lnTo>
                  <a:lnTo>
                    <a:pt x="14308" y="24931"/>
                  </a:lnTo>
                  <a:close/>
                  <a:moveTo>
                    <a:pt x="15309" y="24832"/>
                  </a:moveTo>
                  <a:lnTo>
                    <a:pt x="16254" y="24689"/>
                  </a:lnTo>
                  <a:lnTo>
                    <a:pt x="15935" y="25920"/>
                  </a:lnTo>
                  <a:lnTo>
                    <a:pt x="15100" y="26371"/>
                  </a:lnTo>
                  <a:lnTo>
                    <a:pt x="15309" y="24832"/>
                  </a:lnTo>
                  <a:close/>
                  <a:moveTo>
                    <a:pt x="15309" y="24799"/>
                  </a:moveTo>
                  <a:lnTo>
                    <a:pt x="15452" y="23127"/>
                  </a:lnTo>
                  <a:lnTo>
                    <a:pt x="16705" y="22621"/>
                  </a:lnTo>
                  <a:lnTo>
                    <a:pt x="16694" y="22687"/>
                  </a:lnTo>
                  <a:lnTo>
                    <a:pt x="16254" y="24656"/>
                  </a:lnTo>
                  <a:lnTo>
                    <a:pt x="15309" y="24799"/>
                  </a:lnTo>
                  <a:close/>
                  <a:moveTo>
                    <a:pt x="15452" y="23094"/>
                  </a:moveTo>
                  <a:lnTo>
                    <a:pt x="15452" y="22016"/>
                  </a:lnTo>
                  <a:lnTo>
                    <a:pt x="16980" y="21335"/>
                  </a:lnTo>
                  <a:lnTo>
                    <a:pt x="16716" y="22588"/>
                  </a:lnTo>
                  <a:lnTo>
                    <a:pt x="15452" y="23094"/>
                  </a:lnTo>
                  <a:close/>
                  <a:moveTo>
                    <a:pt x="15452" y="21983"/>
                  </a:moveTo>
                  <a:lnTo>
                    <a:pt x="15452" y="20928"/>
                  </a:lnTo>
                  <a:lnTo>
                    <a:pt x="17233" y="20158"/>
                  </a:lnTo>
                  <a:lnTo>
                    <a:pt x="16991" y="21302"/>
                  </a:lnTo>
                  <a:close/>
                  <a:moveTo>
                    <a:pt x="15441" y="20895"/>
                  </a:moveTo>
                  <a:lnTo>
                    <a:pt x="15287" y="20180"/>
                  </a:lnTo>
                  <a:lnTo>
                    <a:pt x="17167" y="19388"/>
                  </a:lnTo>
                  <a:lnTo>
                    <a:pt x="17244" y="20125"/>
                  </a:lnTo>
                  <a:close/>
                  <a:moveTo>
                    <a:pt x="17156" y="19355"/>
                  </a:moveTo>
                  <a:lnTo>
                    <a:pt x="15287" y="20147"/>
                  </a:lnTo>
                  <a:lnTo>
                    <a:pt x="15100" y="19289"/>
                  </a:lnTo>
                  <a:lnTo>
                    <a:pt x="15078" y="19190"/>
                  </a:lnTo>
                  <a:lnTo>
                    <a:pt x="17090" y="18640"/>
                  </a:lnTo>
                  <a:lnTo>
                    <a:pt x="17156" y="19355"/>
                  </a:lnTo>
                  <a:lnTo>
                    <a:pt x="17156" y="19355"/>
                  </a:lnTo>
                  <a:close/>
                  <a:moveTo>
                    <a:pt x="15078" y="19168"/>
                  </a:moveTo>
                  <a:lnTo>
                    <a:pt x="14968" y="18420"/>
                  </a:lnTo>
                  <a:lnTo>
                    <a:pt x="16760" y="18156"/>
                  </a:lnTo>
                  <a:lnTo>
                    <a:pt x="17079" y="18618"/>
                  </a:lnTo>
                  <a:close/>
                  <a:moveTo>
                    <a:pt x="16463" y="17662"/>
                  </a:moveTo>
                  <a:lnTo>
                    <a:pt x="17684" y="16518"/>
                  </a:lnTo>
                  <a:lnTo>
                    <a:pt x="17684" y="16518"/>
                  </a:lnTo>
                  <a:lnTo>
                    <a:pt x="18014" y="17013"/>
                  </a:lnTo>
                  <a:lnTo>
                    <a:pt x="16771" y="18112"/>
                  </a:lnTo>
                  <a:lnTo>
                    <a:pt x="16463" y="17662"/>
                  </a:lnTo>
                  <a:close/>
                  <a:moveTo>
                    <a:pt x="17684" y="16485"/>
                  </a:moveTo>
                  <a:lnTo>
                    <a:pt x="17332" y="16210"/>
                  </a:lnTo>
                  <a:lnTo>
                    <a:pt x="17618" y="15946"/>
                  </a:lnTo>
                  <a:lnTo>
                    <a:pt x="18366" y="15836"/>
                  </a:lnTo>
                  <a:lnTo>
                    <a:pt x="17684" y="16485"/>
                  </a:lnTo>
                  <a:close/>
                  <a:moveTo>
                    <a:pt x="17596" y="15913"/>
                  </a:moveTo>
                  <a:lnTo>
                    <a:pt x="16903" y="15858"/>
                  </a:lnTo>
                  <a:lnTo>
                    <a:pt x="17145" y="15649"/>
                  </a:lnTo>
                  <a:lnTo>
                    <a:pt x="17618" y="15572"/>
                  </a:lnTo>
                  <a:close/>
                  <a:moveTo>
                    <a:pt x="17486" y="15055"/>
                  </a:moveTo>
                  <a:lnTo>
                    <a:pt x="17750" y="14769"/>
                  </a:lnTo>
                  <a:lnTo>
                    <a:pt x="18190" y="15209"/>
                  </a:lnTo>
                  <a:lnTo>
                    <a:pt x="17640" y="15539"/>
                  </a:lnTo>
                  <a:lnTo>
                    <a:pt x="17486" y="15055"/>
                  </a:lnTo>
                  <a:close/>
                  <a:moveTo>
                    <a:pt x="17739" y="14736"/>
                  </a:moveTo>
                  <a:lnTo>
                    <a:pt x="16529" y="14373"/>
                  </a:lnTo>
                  <a:lnTo>
                    <a:pt x="16903" y="13384"/>
                  </a:lnTo>
                  <a:lnTo>
                    <a:pt x="17849" y="14154"/>
                  </a:lnTo>
                  <a:close/>
                  <a:moveTo>
                    <a:pt x="16914" y="13351"/>
                  </a:moveTo>
                  <a:lnTo>
                    <a:pt x="16991" y="12977"/>
                  </a:lnTo>
                  <a:lnTo>
                    <a:pt x="17992" y="13549"/>
                  </a:lnTo>
                  <a:lnTo>
                    <a:pt x="17860" y="14121"/>
                  </a:lnTo>
                  <a:close/>
                  <a:moveTo>
                    <a:pt x="17002" y="12944"/>
                  </a:moveTo>
                  <a:lnTo>
                    <a:pt x="17035" y="12295"/>
                  </a:lnTo>
                  <a:lnTo>
                    <a:pt x="18091" y="12669"/>
                  </a:lnTo>
                  <a:lnTo>
                    <a:pt x="18003" y="13516"/>
                  </a:lnTo>
                  <a:lnTo>
                    <a:pt x="17002" y="12944"/>
                  </a:lnTo>
                  <a:close/>
                  <a:moveTo>
                    <a:pt x="17035" y="12262"/>
                  </a:moveTo>
                  <a:lnTo>
                    <a:pt x="17112" y="11074"/>
                  </a:lnTo>
                  <a:lnTo>
                    <a:pt x="18212" y="11437"/>
                  </a:lnTo>
                  <a:lnTo>
                    <a:pt x="18091" y="12636"/>
                  </a:lnTo>
                  <a:lnTo>
                    <a:pt x="17035" y="12262"/>
                  </a:lnTo>
                  <a:close/>
                  <a:moveTo>
                    <a:pt x="17112" y="11041"/>
                  </a:moveTo>
                  <a:lnTo>
                    <a:pt x="17123" y="10898"/>
                  </a:lnTo>
                  <a:lnTo>
                    <a:pt x="17211" y="8985"/>
                  </a:lnTo>
                  <a:lnTo>
                    <a:pt x="18355" y="9711"/>
                  </a:lnTo>
                  <a:lnTo>
                    <a:pt x="18212" y="11415"/>
                  </a:lnTo>
                  <a:lnTo>
                    <a:pt x="17112" y="11041"/>
                  </a:lnTo>
                  <a:close/>
                  <a:moveTo>
                    <a:pt x="17277" y="6994"/>
                  </a:moveTo>
                  <a:lnTo>
                    <a:pt x="15902" y="6467"/>
                  </a:lnTo>
                  <a:lnTo>
                    <a:pt x="16177" y="3552"/>
                  </a:lnTo>
                  <a:lnTo>
                    <a:pt x="17354" y="4278"/>
                  </a:lnTo>
                  <a:close/>
                  <a:moveTo>
                    <a:pt x="17277" y="7016"/>
                  </a:moveTo>
                  <a:lnTo>
                    <a:pt x="17178" y="8941"/>
                  </a:lnTo>
                  <a:lnTo>
                    <a:pt x="17178" y="8930"/>
                  </a:lnTo>
                  <a:lnTo>
                    <a:pt x="15792" y="8369"/>
                  </a:lnTo>
                  <a:lnTo>
                    <a:pt x="15902" y="6500"/>
                  </a:lnTo>
                  <a:lnTo>
                    <a:pt x="17277" y="7016"/>
                  </a:lnTo>
                  <a:close/>
                  <a:moveTo>
                    <a:pt x="15759" y="8358"/>
                  </a:moveTo>
                  <a:lnTo>
                    <a:pt x="14429" y="8116"/>
                  </a:lnTo>
                  <a:lnTo>
                    <a:pt x="14341" y="8105"/>
                  </a:lnTo>
                  <a:lnTo>
                    <a:pt x="14110" y="6027"/>
                  </a:lnTo>
                  <a:lnTo>
                    <a:pt x="15869" y="6489"/>
                  </a:lnTo>
                  <a:close/>
                  <a:moveTo>
                    <a:pt x="14308" y="8094"/>
                  </a:moveTo>
                  <a:lnTo>
                    <a:pt x="12680" y="7731"/>
                  </a:lnTo>
                  <a:lnTo>
                    <a:pt x="12449" y="5565"/>
                  </a:lnTo>
                  <a:lnTo>
                    <a:pt x="14077" y="6016"/>
                  </a:lnTo>
                  <a:lnTo>
                    <a:pt x="14308" y="8094"/>
                  </a:lnTo>
                  <a:close/>
                  <a:moveTo>
                    <a:pt x="12449" y="5532"/>
                  </a:moveTo>
                  <a:lnTo>
                    <a:pt x="12812" y="2101"/>
                  </a:lnTo>
                  <a:lnTo>
                    <a:pt x="14605" y="2772"/>
                  </a:lnTo>
                  <a:lnTo>
                    <a:pt x="14088" y="5983"/>
                  </a:lnTo>
                  <a:lnTo>
                    <a:pt x="12449" y="5532"/>
                  </a:lnTo>
                  <a:close/>
                  <a:moveTo>
                    <a:pt x="12416" y="5521"/>
                  </a:moveTo>
                  <a:lnTo>
                    <a:pt x="10833" y="5411"/>
                  </a:lnTo>
                  <a:lnTo>
                    <a:pt x="10932" y="1914"/>
                  </a:lnTo>
                  <a:lnTo>
                    <a:pt x="12779" y="2090"/>
                  </a:lnTo>
                  <a:lnTo>
                    <a:pt x="12416" y="5521"/>
                  </a:lnTo>
                  <a:close/>
                  <a:moveTo>
                    <a:pt x="12416" y="5554"/>
                  </a:moveTo>
                  <a:lnTo>
                    <a:pt x="12647" y="7731"/>
                  </a:lnTo>
                  <a:lnTo>
                    <a:pt x="12537" y="7698"/>
                  </a:lnTo>
                  <a:lnTo>
                    <a:pt x="10767" y="7632"/>
                  </a:lnTo>
                  <a:lnTo>
                    <a:pt x="10833" y="5444"/>
                  </a:lnTo>
                  <a:close/>
                  <a:moveTo>
                    <a:pt x="12537" y="7731"/>
                  </a:moveTo>
                  <a:lnTo>
                    <a:pt x="12658" y="7753"/>
                  </a:lnTo>
                  <a:lnTo>
                    <a:pt x="12966" y="10612"/>
                  </a:lnTo>
                  <a:lnTo>
                    <a:pt x="10690" y="9865"/>
                  </a:lnTo>
                  <a:lnTo>
                    <a:pt x="10756" y="7665"/>
                  </a:lnTo>
                  <a:lnTo>
                    <a:pt x="12537" y="7731"/>
                  </a:lnTo>
                  <a:close/>
                  <a:moveTo>
                    <a:pt x="12966" y="10645"/>
                  </a:moveTo>
                  <a:lnTo>
                    <a:pt x="13208" y="11976"/>
                  </a:lnTo>
                  <a:lnTo>
                    <a:pt x="11438" y="12372"/>
                  </a:lnTo>
                  <a:lnTo>
                    <a:pt x="10701" y="9898"/>
                  </a:lnTo>
                  <a:lnTo>
                    <a:pt x="12966" y="10645"/>
                  </a:lnTo>
                  <a:close/>
                  <a:moveTo>
                    <a:pt x="11438" y="12405"/>
                  </a:moveTo>
                  <a:lnTo>
                    <a:pt x="13219" y="12009"/>
                  </a:lnTo>
                  <a:lnTo>
                    <a:pt x="13560" y="13175"/>
                  </a:lnTo>
                  <a:lnTo>
                    <a:pt x="11877" y="14472"/>
                  </a:lnTo>
                  <a:lnTo>
                    <a:pt x="11185" y="13197"/>
                  </a:lnTo>
                  <a:close/>
                  <a:moveTo>
                    <a:pt x="11855" y="14494"/>
                  </a:moveTo>
                  <a:lnTo>
                    <a:pt x="11350" y="15550"/>
                  </a:lnTo>
                  <a:lnTo>
                    <a:pt x="10701" y="14769"/>
                  </a:lnTo>
                  <a:lnTo>
                    <a:pt x="11174" y="13241"/>
                  </a:lnTo>
                  <a:close/>
                  <a:moveTo>
                    <a:pt x="11339" y="15594"/>
                  </a:moveTo>
                  <a:lnTo>
                    <a:pt x="11460" y="16342"/>
                  </a:lnTo>
                  <a:lnTo>
                    <a:pt x="10811" y="15924"/>
                  </a:lnTo>
                  <a:lnTo>
                    <a:pt x="10701" y="14824"/>
                  </a:lnTo>
                  <a:lnTo>
                    <a:pt x="11339" y="15594"/>
                  </a:lnTo>
                  <a:close/>
                  <a:moveTo>
                    <a:pt x="11460" y="16386"/>
                  </a:moveTo>
                  <a:lnTo>
                    <a:pt x="11526" y="17167"/>
                  </a:lnTo>
                  <a:lnTo>
                    <a:pt x="10866" y="16903"/>
                  </a:lnTo>
                  <a:lnTo>
                    <a:pt x="10811" y="15957"/>
                  </a:lnTo>
                  <a:close/>
                  <a:moveTo>
                    <a:pt x="11526" y="17200"/>
                  </a:moveTo>
                  <a:lnTo>
                    <a:pt x="11416" y="18673"/>
                  </a:lnTo>
                  <a:lnTo>
                    <a:pt x="10701" y="18475"/>
                  </a:lnTo>
                  <a:lnTo>
                    <a:pt x="10866" y="16936"/>
                  </a:lnTo>
                  <a:close/>
                  <a:moveTo>
                    <a:pt x="11416" y="18695"/>
                  </a:moveTo>
                  <a:lnTo>
                    <a:pt x="11614" y="19784"/>
                  </a:lnTo>
                  <a:cubicBezTo>
                    <a:pt x="11526" y="19806"/>
                    <a:pt x="11130" y="19938"/>
                    <a:pt x="10943" y="20004"/>
                  </a:cubicBezTo>
                  <a:lnTo>
                    <a:pt x="10701" y="18508"/>
                  </a:lnTo>
                  <a:close/>
                  <a:moveTo>
                    <a:pt x="11625" y="19817"/>
                  </a:moveTo>
                  <a:lnTo>
                    <a:pt x="11778" y="20620"/>
                  </a:lnTo>
                  <a:lnTo>
                    <a:pt x="11053" y="20719"/>
                  </a:lnTo>
                  <a:lnTo>
                    <a:pt x="10943" y="20026"/>
                  </a:lnTo>
                  <a:cubicBezTo>
                    <a:pt x="11196" y="19949"/>
                    <a:pt x="11548" y="19839"/>
                    <a:pt x="11625" y="19817"/>
                  </a:cubicBezTo>
                  <a:close/>
                  <a:moveTo>
                    <a:pt x="11778" y="20653"/>
                  </a:moveTo>
                  <a:lnTo>
                    <a:pt x="11690" y="21247"/>
                  </a:lnTo>
                  <a:lnTo>
                    <a:pt x="10899" y="21412"/>
                  </a:lnTo>
                  <a:lnTo>
                    <a:pt x="11053" y="20741"/>
                  </a:lnTo>
                  <a:close/>
                  <a:moveTo>
                    <a:pt x="11668" y="21280"/>
                  </a:moveTo>
                  <a:lnTo>
                    <a:pt x="11295" y="21687"/>
                  </a:lnTo>
                  <a:lnTo>
                    <a:pt x="10514" y="22137"/>
                  </a:lnTo>
                  <a:lnTo>
                    <a:pt x="10888" y="21445"/>
                  </a:lnTo>
                  <a:close/>
                  <a:moveTo>
                    <a:pt x="11350" y="22368"/>
                  </a:moveTo>
                  <a:lnTo>
                    <a:pt x="11251" y="22522"/>
                  </a:lnTo>
                  <a:lnTo>
                    <a:pt x="10184" y="22731"/>
                  </a:lnTo>
                  <a:lnTo>
                    <a:pt x="10481" y="22203"/>
                  </a:lnTo>
                  <a:lnTo>
                    <a:pt x="11350" y="22379"/>
                  </a:lnTo>
                  <a:close/>
                  <a:moveTo>
                    <a:pt x="11251" y="22555"/>
                  </a:moveTo>
                  <a:lnTo>
                    <a:pt x="11526" y="23688"/>
                  </a:lnTo>
                  <a:lnTo>
                    <a:pt x="10327" y="23545"/>
                  </a:lnTo>
                  <a:lnTo>
                    <a:pt x="10173" y="22764"/>
                  </a:lnTo>
                  <a:close/>
                  <a:moveTo>
                    <a:pt x="11537" y="23721"/>
                  </a:moveTo>
                  <a:lnTo>
                    <a:pt x="11603" y="25272"/>
                  </a:lnTo>
                  <a:lnTo>
                    <a:pt x="10613" y="25107"/>
                  </a:lnTo>
                  <a:lnTo>
                    <a:pt x="10327" y="23578"/>
                  </a:lnTo>
                  <a:lnTo>
                    <a:pt x="11526" y="23721"/>
                  </a:lnTo>
                  <a:close/>
                  <a:moveTo>
                    <a:pt x="11603" y="25305"/>
                  </a:moveTo>
                  <a:lnTo>
                    <a:pt x="12218" y="26019"/>
                  </a:lnTo>
                  <a:lnTo>
                    <a:pt x="10932" y="26228"/>
                  </a:lnTo>
                  <a:lnTo>
                    <a:pt x="10701" y="25393"/>
                  </a:lnTo>
                  <a:lnTo>
                    <a:pt x="10613" y="25140"/>
                  </a:lnTo>
                  <a:lnTo>
                    <a:pt x="11603" y="25305"/>
                  </a:lnTo>
                  <a:close/>
                  <a:moveTo>
                    <a:pt x="10943" y="26261"/>
                  </a:moveTo>
                  <a:lnTo>
                    <a:pt x="12229" y="26052"/>
                  </a:lnTo>
                  <a:lnTo>
                    <a:pt x="12328" y="26580"/>
                  </a:lnTo>
                  <a:lnTo>
                    <a:pt x="10899" y="27218"/>
                  </a:lnTo>
                  <a:close/>
                  <a:moveTo>
                    <a:pt x="12328" y="26613"/>
                  </a:moveTo>
                  <a:lnTo>
                    <a:pt x="12163" y="27306"/>
                  </a:lnTo>
                  <a:lnTo>
                    <a:pt x="10745" y="27911"/>
                  </a:lnTo>
                  <a:lnTo>
                    <a:pt x="10899" y="27251"/>
                  </a:lnTo>
                  <a:lnTo>
                    <a:pt x="12328" y="26613"/>
                  </a:lnTo>
                  <a:close/>
                  <a:moveTo>
                    <a:pt x="12152" y="27339"/>
                  </a:moveTo>
                  <a:lnTo>
                    <a:pt x="12097" y="29429"/>
                  </a:lnTo>
                  <a:lnTo>
                    <a:pt x="11097" y="29945"/>
                  </a:lnTo>
                  <a:lnTo>
                    <a:pt x="10734" y="27955"/>
                  </a:lnTo>
                  <a:close/>
                  <a:moveTo>
                    <a:pt x="12185" y="27328"/>
                  </a:moveTo>
                  <a:lnTo>
                    <a:pt x="13571" y="26096"/>
                  </a:lnTo>
                  <a:lnTo>
                    <a:pt x="13252" y="28604"/>
                  </a:lnTo>
                  <a:lnTo>
                    <a:pt x="12130" y="29407"/>
                  </a:lnTo>
                  <a:lnTo>
                    <a:pt x="12185" y="27328"/>
                  </a:lnTo>
                  <a:close/>
                  <a:moveTo>
                    <a:pt x="13604" y="26085"/>
                  </a:moveTo>
                  <a:lnTo>
                    <a:pt x="14462" y="26503"/>
                  </a:lnTo>
                  <a:lnTo>
                    <a:pt x="14275" y="28208"/>
                  </a:lnTo>
                  <a:lnTo>
                    <a:pt x="13285" y="28593"/>
                  </a:lnTo>
                  <a:lnTo>
                    <a:pt x="13604" y="26085"/>
                  </a:lnTo>
                  <a:close/>
                  <a:moveTo>
                    <a:pt x="14495" y="26503"/>
                  </a:moveTo>
                  <a:lnTo>
                    <a:pt x="15067" y="26415"/>
                  </a:lnTo>
                  <a:lnTo>
                    <a:pt x="15111" y="27548"/>
                  </a:lnTo>
                  <a:lnTo>
                    <a:pt x="14308" y="28186"/>
                  </a:lnTo>
                  <a:lnTo>
                    <a:pt x="14495" y="26503"/>
                  </a:lnTo>
                  <a:close/>
                  <a:moveTo>
                    <a:pt x="15100" y="26415"/>
                  </a:moveTo>
                  <a:lnTo>
                    <a:pt x="15935" y="25953"/>
                  </a:lnTo>
                  <a:lnTo>
                    <a:pt x="15979" y="26866"/>
                  </a:lnTo>
                  <a:lnTo>
                    <a:pt x="15144" y="27526"/>
                  </a:lnTo>
                  <a:close/>
                  <a:moveTo>
                    <a:pt x="15968" y="25931"/>
                  </a:moveTo>
                  <a:lnTo>
                    <a:pt x="17222" y="24711"/>
                  </a:lnTo>
                  <a:lnTo>
                    <a:pt x="16804" y="25942"/>
                  </a:lnTo>
                  <a:lnTo>
                    <a:pt x="16012" y="26844"/>
                  </a:lnTo>
                  <a:lnTo>
                    <a:pt x="15968" y="25931"/>
                  </a:lnTo>
                  <a:close/>
                  <a:moveTo>
                    <a:pt x="15979" y="25876"/>
                  </a:moveTo>
                  <a:lnTo>
                    <a:pt x="16287" y="24678"/>
                  </a:lnTo>
                  <a:lnTo>
                    <a:pt x="17277" y="23611"/>
                  </a:lnTo>
                  <a:lnTo>
                    <a:pt x="17244" y="24656"/>
                  </a:lnTo>
                  <a:close/>
                  <a:moveTo>
                    <a:pt x="16298" y="24623"/>
                  </a:moveTo>
                  <a:lnTo>
                    <a:pt x="16727" y="22687"/>
                  </a:lnTo>
                  <a:lnTo>
                    <a:pt x="16749" y="22599"/>
                  </a:lnTo>
                  <a:lnTo>
                    <a:pt x="17706" y="21566"/>
                  </a:lnTo>
                  <a:lnTo>
                    <a:pt x="17277" y="23567"/>
                  </a:lnTo>
                  <a:lnTo>
                    <a:pt x="16298" y="24623"/>
                  </a:lnTo>
                  <a:close/>
                  <a:moveTo>
                    <a:pt x="16760" y="22544"/>
                  </a:moveTo>
                  <a:lnTo>
                    <a:pt x="17024" y="21313"/>
                  </a:lnTo>
                  <a:cubicBezTo>
                    <a:pt x="17024" y="21313"/>
                    <a:pt x="17024" y="21313"/>
                    <a:pt x="17024" y="21313"/>
                  </a:cubicBezTo>
                  <a:lnTo>
                    <a:pt x="17959" y="20367"/>
                  </a:lnTo>
                  <a:lnTo>
                    <a:pt x="17717" y="21511"/>
                  </a:lnTo>
                  <a:lnTo>
                    <a:pt x="16760" y="22544"/>
                  </a:lnTo>
                  <a:close/>
                  <a:moveTo>
                    <a:pt x="17035" y="21269"/>
                  </a:moveTo>
                  <a:lnTo>
                    <a:pt x="17277" y="20136"/>
                  </a:lnTo>
                  <a:lnTo>
                    <a:pt x="18102" y="19366"/>
                  </a:lnTo>
                  <a:lnTo>
                    <a:pt x="17970" y="20301"/>
                  </a:lnTo>
                  <a:lnTo>
                    <a:pt x="17970" y="20312"/>
                  </a:lnTo>
                  <a:close/>
                  <a:moveTo>
                    <a:pt x="17266" y="20103"/>
                  </a:moveTo>
                  <a:lnTo>
                    <a:pt x="17200" y="19366"/>
                  </a:lnTo>
                  <a:lnTo>
                    <a:pt x="18212" y="18508"/>
                  </a:lnTo>
                  <a:lnTo>
                    <a:pt x="18102" y="19322"/>
                  </a:lnTo>
                  <a:close/>
                  <a:moveTo>
                    <a:pt x="17189" y="19333"/>
                  </a:moveTo>
                  <a:lnTo>
                    <a:pt x="17123" y="18629"/>
                  </a:lnTo>
                  <a:lnTo>
                    <a:pt x="18333" y="17530"/>
                  </a:lnTo>
                  <a:lnTo>
                    <a:pt x="18223" y="18464"/>
                  </a:lnTo>
                  <a:lnTo>
                    <a:pt x="17189" y="19333"/>
                  </a:lnTo>
                  <a:close/>
                  <a:moveTo>
                    <a:pt x="17112" y="18596"/>
                  </a:moveTo>
                  <a:lnTo>
                    <a:pt x="16793" y="18134"/>
                  </a:lnTo>
                  <a:lnTo>
                    <a:pt x="18036" y="17046"/>
                  </a:lnTo>
                  <a:lnTo>
                    <a:pt x="18333" y="17486"/>
                  </a:lnTo>
                  <a:close/>
                  <a:moveTo>
                    <a:pt x="17706" y="16507"/>
                  </a:moveTo>
                  <a:lnTo>
                    <a:pt x="17706" y="16507"/>
                  </a:lnTo>
                  <a:lnTo>
                    <a:pt x="18410" y="15836"/>
                  </a:lnTo>
                  <a:lnTo>
                    <a:pt x="18410" y="15836"/>
                  </a:lnTo>
                  <a:lnTo>
                    <a:pt x="19037" y="15660"/>
                  </a:lnTo>
                  <a:lnTo>
                    <a:pt x="18036" y="16991"/>
                  </a:lnTo>
                  <a:lnTo>
                    <a:pt x="17706" y="16507"/>
                  </a:lnTo>
                  <a:close/>
                  <a:moveTo>
                    <a:pt x="18410" y="15803"/>
                  </a:moveTo>
                  <a:lnTo>
                    <a:pt x="17629" y="15913"/>
                  </a:lnTo>
                  <a:lnTo>
                    <a:pt x="17651" y="15572"/>
                  </a:lnTo>
                  <a:lnTo>
                    <a:pt x="18212" y="15231"/>
                  </a:lnTo>
                  <a:lnTo>
                    <a:pt x="19037" y="15627"/>
                  </a:lnTo>
                  <a:lnTo>
                    <a:pt x="18410" y="15803"/>
                  </a:lnTo>
                  <a:close/>
                  <a:moveTo>
                    <a:pt x="17772" y="14747"/>
                  </a:moveTo>
                  <a:lnTo>
                    <a:pt x="17882" y="14176"/>
                  </a:lnTo>
                  <a:lnTo>
                    <a:pt x="18575" y="14835"/>
                  </a:lnTo>
                  <a:lnTo>
                    <a:pt x="18212" y="15198"/>
                  </a:lnTo>
                  <a:lnTo>
                    <a:pt x="17772" y="14747"/>
                  </a:lnTo>
                  <a:close/>
                  <a:moveTo>
                    <a:pt x="17882" y="14143"/>
                  </a:moveTo>
                  <a:lnTo>
                    <a:pt x="18025" y="13560"/>
                  </a:lnTo>
                  <a:lnTo>
                    <a:pt x="18883" y="14264"/>
                  </a:lnTo>
                  <a:lnTo>
                    <a:pt x="18597" y="14813"/>
                  </a:lnTo>
                  <a:close/>
                  <a:moveTo>
                    <a:pt x="18025" y="13527"/>
                  </a:moveTo>
                  <a:lnTo>
                    <a:pt x="18113" y="12691"/>
                  </a:lnTo>
                  <a:lnTo>
                    <a:pt x="18960" y="13307"/>
                  </a:lnTo>
                  <a:lnTo>
                    <a:pt x="18894" y="14231"/>
                  </a:lnTo>
                  <a:close/>
                  <a:moveTo>
                    <a:pt x="18124" y="12658"/>
                  </a:moveTo>
                  <a:lnTo>
                    <a:pt x="18245" y="11459"/>
                  </a:lnTo>
                  <a:lnTo>
                    <a:pt x="19048" y="11965"/>
                  </a:lnTo>
                  <a:lnTo>
                    <a:pt x="19070" y="11976"/>
                  </a:lnTo>
                  <a:lnTo>
                    <a:pt x="19048" y="12174"/>
                  </a:lnTo>
                  <a:lnTo>
                    <a:pt x="18960" y="13274"/>
                  </a:lnTo>
                  <a:lnTo>
                    <a:pt x="18124" y="12658"/>
                  </a:lnTo>
                  <a:close/>
                  <a:moveTo>
                    <a:pt x="18245" y="11426"/>
                  </a:moveTo>
                  <a:lnTo>
                    <a:pt x="18388" y="9733"/>
                  </a:lnTo>
                  <a:lnTo>
                    <a:pt x="19202" y="10393"/>
                  </a:lnTo>
                  <a:lnTo>
                    <a:pt x="19070" y="11932"/>
                  </a:lnTo>
                  <a:close/>
                  <a:moveTo>
                    <a:pt x="19707" y="10810"/>
                  </a:moveTo>
                  <a:cubicBezTo>
                    <a:pt x="19674" y="10777"/>
                    <a:pt x="19564" y="10667"/>
                    <a:pt x="19224" y="10371"/>
                  </a:cubicBezTo>
                  <a:lnTo>
                    <a:pt x="19224" y="8545"/>
                  </a:lnTo>
                  <a:lnTo>
                    <a:pt x="19663" y="9139"/>
                  </a:lnTo>
                  <a:lnTo>
                    <a:pt x="19707" y="10810"/>
                  </a:lnTo>
                  <a:close/>
                  <a:moveTo>
                    <a:pt x="19652" y="9073"/>
                  </a:moveTo>
                  <a:lnTo>
                    <a:pt x="19224" y="8501"/>
                  </a:lnTo>
                  <a:lnTo>
                    <a:pt x="18971" y="5972"/>
                  </a:lnTo>
                  <a:lnTo>
                    <a:pt x="19652" y="9073"/>
                  </a:lnTo>
                  <a:close/>
                  <a:moveTo>
                    <a:pt x="19191" y="8468"/>
                  </a:moveTo>
                  <a:lnTo>
                    <a:pt x="18487" y="7819"/>
                  </a:lnTo>
                  <a:lnTo>
                    <a:pt x="18421" y="5268"/>
                  </a:lnTo>
                  <a:lnTo>
                    <a:pt x="18916" y="5730"/>
                  </a:lnTo>
                  <a:lnTo>
                    <a:pt x="19191" y="8468"/>
                  </a:lnTo>
                  <a:close/>
                  <a:moveTo>
                    <a:pt x="18883" y="5653"/>
                  </a:moveTo>
                  <a:lnTo>
                    <a:pt x="18421" y="5224"/>
                  </a:lnTo>
                  <a:lnTo>
                    <a:pt x="18311" y="4531"/>
                  </a:lnTo>
                  <a:close/>
                  <a:moveTo>
                    <a:pt x="17387" y="3134"/>
                  </a:moveTo>
                  <a:lnTo>
                    <a:pt x="18278" y="4443"/>
                  </a:lnTo>
                  <a:lnTo>
                    <a:pt x="18388" y="5191"/>
                  </a:lnTo>
                  <a:lnTo>
                    <a:pt x="17387" y="4267"/>
                  </a:lnTo>
                  <a:close/>
                  <a:moveTo>
                    <a:pt x="17387" y="4300"/>
                  </a:moveTo>
                  <a:lnTo>
                    <a:pt x="18388" y="5235"/>
                  </a:lnTo>
                  <a:lnTo>
                    <a:pt x="18454" y="7797"/>
                  </a:lnTo>
                  <a:lnTo>
                    <a:pt x="17299" y="7005"/>
                  </a:lnTo>
                  <a:close/>
                  <a:moveTo>
                    <a:pt x="16243" y="1969"/>
                  </a:moveTo>
                  <a:lnTo>
                    <a:pt x="17354" y="3090"/>
                  </a:lnTo>
                  <a:lnTo>
                    <a:pt x="17354" y="4245"/>
                  </a:lnTo>
                  <a:lnTo>
                    <a:pt x="16177" y="3530"/>
                  </a:lnTo>
                  <a:close/>
                  <a:moveTo>
                    <a:pt x="16210" y="1936"/>
                  </a:moveTo>
                  <a:lnTo>
                    <a:pt x="16144" y="3508"/>
                  </a:lnTo>
                  <a:lnTo>
                    <a:pt x="14638" y="2750"/>
                  </a:lnTo>
                  <a:lnTo>
                    <a:pt x="14616" y="825"/>
                  </a:lnTo>
                  <a:close/>
                  <a:moveTo>
                    <a:pt x="14627" y="2783"/>
                  </a:moveTo>
                  <a:lnTo>
                    <a:pt x="16144" y="3541"/>
                  </a:lnTo>
                  <a:lnTo>
                    <a:pt x="15869" y="6467"/>
                  </a:lnTo>
                  <a:lnTo>
                    <a:pt x="14110" y="5994"/>
                  </a:lnTo>
                  <a:close/>
                  <a:moveTo>
                    <a:pt x="14594" y="814"/>
                  </a:moveTo>
                  <a:lnTo>
                    <a:pt x="14605" y="2739"/>
                  </a:lnTo>
                  <a:lnTo>
                    <a:pt x="12801" y="2068"/>
                  </a:lnTo>
                  <a:lnTo>
                    <a:pt x="12526" y="165"/>
                  </a:lnTo>
                  <a:lnTo>
                    <a:pt x="14594" y="814"/>
                  </a:lnTo>
                  <a:close/>
                  <a:moveTo>
                    <a:pt x="10987" y="44"/>
                  </a:moveTo>
                  <a:lnTo>
                    <a:pt x="12504" y="154"/>
                  </a:lnTo>
                  <a:lnTo>
                    <a:pt x="12779" y="2068"/>
                  </a:lnTo>
                  <a:lnTo>
                    <a:pt x="10932" y="1892"/>
                  </a:lnTo>
                  <a:lnTo>
                    <a:pt x="10987" y="44"/>
                  </a:lnTo>
                  <a:close/>
                  <a:moveTo>
                    <a:pt x="9898" y="33"/>
                  </a:moveTo>
                  <a:lnTo>
                    <a:pt x="10954" y="44"/>
                  </a:lnTo>
                  <a:lnTo>
                    <a:pt x="10899" y="1892"/>
                  </a:lnTo>
                  <a:lnTo>
                    <a:pt x="9898" y="1848"/>
                  </a:lnTo>
                  <a:lnTo>
                    <a:pt x="9898" y="33"/>
                  </a:lnTo>
                  <a:close/>
                  <a:moveTo>
                    <a:pt x="9898" y="1881"/>
                  </a:moveTo>
                  <a:lnTo>
                    <a:pt x="10899" y="1925"/>
                  </a:lnTo>
                  <a:lnTo>
                    <a:pt x="10800" y="5411"/>
                  </a:lnTo>
                  <a:lnTo>
                    <a:pt x="9898" y="5356"/>
                  </a:lnTo>
                  <a:close/>
                  <a:moveTo>
                    <a:pt x="9898" y="5378"/>
                  </a:moveTo>
                  <a:lnTo>
                    <a:pt x="10800" y="5444"/>
                  </a:lnTo>
                  <a:lnTo>
                    <a:pt x="10734" y="7643"/>
                  </a:lnTo>
                  <a:lnTo>
                    <a:pt x="9898" y="7610"/>
                  </a:lnTo>
                  <a:close/>
                  <a:moveTo>
                    <a:pt x="9898" y="7643"/>
                  </a:moveTo>
                  <a:lnTo>
                    <a:pt x="10734" y="7665"/>
                  </a:lnTo>
                  <a:lnTo>
                    <a:pt x="10668" y="9854"/>
                  </a:lnTo>
                  <a:lnTo>
                    <a:pt x="9898" y="9568"/>
                  </a:lnTo>
                  <a:close/>
                  <a:moveTo>
                    <a:pt x="9898" y="9601"/>
                  </a:moveTo>
                  <a:lnTo>
                    <a:pt x="10668" y="9887"/>
                  </a:lnTo>
                  <a:lnTo>
                    <a:pt x="11405" y="12372"/>
                  </a:lnTo>
                  <a:lnTo>
                    <a:pt x="9898" y="12218"/>
                  </a:lnTo>
                  <a:lnTo>
                    <a:pt x="9898" y="9601"/>
                  </a:lnTo>
                  <a:close/>
                  <a:moveTo>
                    <a:pt x="9898" y="12251"/>
                  </a:moveTo>
                  <a:lnTo>
                    <a:pt x="11405" y="12405"/>
                  </a:lnTo>
                  <a:lnTo>
                    <a:pt x="11163" y="13186"/>
                  </a:lnTo>
                  <a:lnTo>
                    <a:pt x="9898" y="12823"/>
                  </a:lnTo>
                  <a:close/>
                  <a:moveTo>
                    <a:pt x="9898" y="12856"/>
                  </a:moveTo>
                  <a:lnTo>
                    <a:pt x="11152" y="13208"/>
                  </a:lnTo>
                  <a:lnTo>
                    <a:pt x="10668" y="14747"/>
                  </a:lnTo>
                  <a:lnTo>
                    <a:pt x="9898" y="14198"/>
                  </a:lnTo>
                  <a:close/>
                  <a:moveTo>
                    <a:pt x="9898" y="14231"/>
                  </a:moveTo>
                  <a:lnTo>
                    <a:pt x="10668" y="14780"/>
                  </a:lnTo>
                  <a:lnTo>
                    <a:pt x="10778" y="15913"/>
                  </a:lnTo>
                  <a:lnTo>
                    <a:pt x="9898" y="15682"/>
                  </a:lnTo>
                  <a:lnTo>
                    <a:pt x="9898" y="14231"/>
                  </a:lnTo>
                  <a:close/>
                  <a:moveTo>
                    <a:pt x="9898" y="15715"/>
                  </a:moveTo>
                  <a:lnTo>
                    <a:pt x="10778" y="15946"/>
                  </a:lnTo>
                  <a:lnTo>
                    <a:pt x="10844" y="16892"/>
                  </a:lnTo>
                  <a:lnTo>
                    <a:pt x="9898" y="16683"/>
                  </a:lnTo>
                  <a:lnTo>
                    <a:pt x="9898" y="15715"/>
                  </a:lnTo>
                  <a:close/>
                  <a:moveTo>
                    <a:pt x="9898" y="16716"/>
                  </a:moveTo>
                  <a:lnTo>
                    <a:pt x="10833" y="16925"/>
                  </a:lnTo>
                  <a:lnTo>
                    <a:pt x="10668" y="18475"/>
                  </a:lnTo>
                  <a:lnTo>
                    <a:pt x="9898" y="18475"/>
                  </a:lnTo>
                  <a:close/>
                  <a:moveTo>
                    <a:pt x="9898" y="18497"/>
                  </a:moveTo>
                  <a:lnTo>
                    <a:pt x="10668" y="18497"/>
                  </a:lnTo>
                  <a:lnTo>
                    <a:pt x="10899" y="19993"/>
                  </a:lnTo>
                  <a:lnTo>
                    <a:pt x="9898" y="19575"/>
                  </a:lnTo>
                  <a:lnTo>
                    <a:pt x="9898" y="18497"/>
                  </a:lnTo>
                  <a:close/>
                  <a:moveTo>
                    <a:pt x="9898" y="19608"/>
                  </a:moveTo>
                  <a:lnTo>
                    <a:pt x="10910" y="20026"/>
                  </a:lnTo>
                  <a:lnTo>
                    <a:pt x="11020" y="20719"/>
                  </a:lnTo>
                  <a:lnTo>
                    <a:pt x="9898" y="20543"/>
                  </a:lnTo>
                  <a:close/>
                  <a:moveTo>
                    <a:pt x="9898" y="20576"/>
                  </a:moveTo>
                  <a:lnTo>
                    <a:pt x="11020" y="20741"/>
                  </a:lnTo>
                  <a:lnTo>
                    <a:pt x="10866" y="21412"/>
                  </a:lnTo>
                  <a:lnTo>
                    <a:pt x="9898" y="21060"/>
                  </a:lnTo>
                  <a:lnTo>
                    <a:pt x="9898" y="20576"/>
                  </a:lnTo>
                  <a:close/>
                  <a:moveTo>
                    <a:pt x="9898" y="21093"/>
                  </a:moveTo>
                  <a:lnTo>
                    <a:pt x="10855" y="21434"/>
                  </a:lnTo>
                  <a:lnTo>
                    <a:pt x="10459" y="22159"/>
                  </a:lnTo>
                  <a:lnTo>
                    <a:pt x="9898" y="21972"/>
                  </a:lnTo>
                  <a:lnTo>
                    <a:pt x="9898" y="21093"/>
                  </a:lnTo>
                  <a:close/>
                  <a:moveTo>
                    <a:pt x="9898" y="22005"/>
                  </a:moveTo>
                  <a:lnTo>
                    <a:pt x="10437" y="22181"/>
                  </a:lnTo>
                  <a:lnTo>
                    <a:pt x="9898" y="22533"/>
                  </a:lnTo>
                  <a:lnTo>
                    <a:pt x="9898" y="22005"/>
                  </a:lnTo>
                  <a:close/>
                  <a:moveTo>
                    <a:pt x="9898" y="22577"/>
                  </a:moveTo>
                  <a:lnTo>
                    <a:pt x="10426" y="22225"/>
                  </a:lnTo>
                  <a:lnTo>
                    <a:pt x="10140" y="22742"/>
                  </a:lnTo>
                  <a:lnTo>
                    <a:pt x="9898" y="22863"/>
                  </a:lnTo>
                  <a:close/>
                  <a:moveTo>
                    <a:pt x="9898" y="22896"/>
                  </a:moveTo>
                  <a:lnTo>
                    <a:pt x="10140" y="22775"/>
                  </a:lnTo>
                  <a:lnTo>
                    <a:pt x="10294" y="23545"/>
                  </a:lnTo>
                  <a:lnTo>
                    <a:pt x="9898" y="23534"/>
                  </a:lnTo>
                  <a:lnTo>
                    <a:pt x="9898" y="22896"/>
                  </a:lnTo>
                  <a:close/>
                  <a:moveTo>
                    <a:pt x="9898" y="23567"/>
                  </a:moveTo>
                  <a:lnTo>
                    <a:pt x="10294" y="23578"/>
                  </a:lnTo>
                  <a:lnTo>
                    <a:pt x="10580" y="25107"/>
                  </a:lnTo>
                  <a:lnTo>
                    <a:pt x="9898" y="25349"/>
                  </a:lnTo>
                  <a:close/>
                  <a:moveTo>
                    <a:pt x="9898" y="25382"/>
                  </a:moveTo>
                  <a:lnTo>
                    <a:pt x="10580" y="25140"/>
                  </a:lnTo>
                  <a:lnTo>
                    <a:pt x="10668" y="25404"/>
                  </a:lnTo>
                  <a:lnTo>
                    <a:pt x="10899" y="26239"/>
                  </a:lnTo>
                  <a:lnTo>
                    <a:pt x="9898" y="26305"/>
                  </a:lnTo>
                  <a:lnTo>
                    <a:pt x="9898" y="25382"/>
                  </a:lnTo>
                  <a:close/>
                  <a:moveTo>
                    <a:pt x="9898" y="26327"/>
                  </a:moveTo>
                  <a:lnTo>
                    <a:pt x="10910" y="26261"/>
                  </a:lnTo>
                  <a:lnTo>
                    <a:pt x="10866" y="27218"/>
                  </a:lnTo>
                  <a:lnTo>
                    <a:pt x="9898" y="27196"/>
                  </a:lnTo>
                  <a:lnTo>
                    <a:pt x="9898" y="26327"/>
                  </a:lnTo>
                  <a:close/>
                  <a:moveTo>
                    <a:pt x="9898" y="27229"/>
                  </a:moveTo>
                  <a:lnTo>
                    <a:pt x="10866" y="27251"/>
                  </a:lnTo>
                  <a:lnTo>
                    <a:pt x="10712" y="27922"/>
                  </a:lnTo>
                  <a:lnTo>
                    <a:pt x="9898" y="27977"/>
                  </a:lnTo>
                  <a:lnTo>
                    <a:pt x="9898" y="27229"/>
                  </a:lnTo>
                  <a:close/>
                  <a:moveTo>
                    <a:pt x="9898" y="27999"/>
                  </a:moveTo>
                  <a:lnTo>
                    <a:pt x="10712" y="27955"/>
                  </a:lnTo>
                  <a:lnTo>
                    <a:pt x="11075" y="29956"/>
                  </a:lnTo>
                  <a:lnTo>
                    <a:pt x="9898" y="30198"/>
                  </a:lnTo>
                  <a:lnTo>
                    <a:pt x="9898" y="28010"/>
                  </a:lnTo>
                  <a:close/>
                  <a:moveTo>
                    <a:pt x="10712" y="31793"/>
                  </a:moveTo>
                  <a:lnTo>
                    <a:pt x="9898" y="31870"/>
                  </a:lnTo>
                  <a:lnTo>
                    <a:pt x="9898" y="30231"/>
                  </a:lnTo>
                  <a:lnTo>
                    <a:pt x="11075" y="29989"/>
                  </a:lnTo>
                  <a:lnTo>
                    <a:pt x="10712" y="31793"/>
                  </a:lnTo>
                  <a:close/>
                  <a:moveTo>
                    <a:pt x="11701" y="31386"/>
                  </a:moveTo>
                  <a:lnTo>
                    <a:pt x="10745" y="31782"/>
                  </a:lnTo>
                  <a:lnTo>
                    <a:pt x="11108" y="29978"/>
                  </a:lnTo>
                  <a:lnTo>
                    <a:pt x="12086" y="29461"/>
                  </a:lnTo>
                  <a:lnTo>
                    <a:pt x="11701" y="31386"/>
                  </a:lnTo>
                  <a:close/>
                  <a:moveTo>
                    <a:pt x="12603" y="30781"/>
                  </a:moveTo>
                  <a:lnTo>
                    <a:pt x="11734" y="31364"/>
                  </a:lnTo>
                  <a:lnTo>
                    <a:pt x="12119" y="29440"/>
                  </a:lnTo>
                  <a:lnTo>
                    <a:pt x="13241" y="28648"/>
                  </a:lnTo>
                  <a:lnTo>
                    <a:pt x="12603" y="30781"/>
                  </a:lnTo>
                  <a:close/>
                  <a:moveTo>
                    <a:pt x="13692" y="29923"/>
                  </a:moveTo>
                  <a:lnTo>
                    <a:pt x="12647" y="30748"/>
                  </a:lnTo>
                  <a:lnTo>
                    <a:pt x="13274" y="28626"/>
                  </a:lnTo>
                  <a:lnTo>
                    <a:pt x="14264" y="28241"/>
                  </a:lnTo>
                  <a:lnTo>
                    <a:pt x="13692" y="29923"/>
                  </a:lnTo>
                  <a:close/>
                  <a:moveTo>
                    <a:pt x="14781" y="28890"/>
                  </a:moveTo>
                  <a:lnTo>
                    <a:pt x="13736" y="29879"/>
                  </a:lnTo>
                  <a:lnTo>
                    <a:pt x="14297" y="28219"/>
                  </a:lnTo>
                  <a:lnTo>
                    <a:pt x="15100" y="27581"/>
                  </a:lnTo>
                  <a:lnTo>
                    <a:pt x="14781" y="28890"/>
                  </a:lnTo>
                  <a:close/>
                  <a:moveTo>
                    <a:pt x="15935" y="27735"/>
                  </a:moveTo>
                  <a:lnTo>
                    <a:pt x="14825" y="28846"/>
                  </a:lnTo>
                  <a:lnTo>
                    <a:pt x="15144" y="27559"/>
                  </a:lnTo>
                  <a:lnTo>
                    <a:pt x="15979" y="26899"/>
                  </a:lnTo>
                  <a:lnTo>
                    <a:pt x="15935" y="27735"/>
                  </a:lnTo>
                  <a:close/>
                  <a:moveTo>
                    <a:pt x="15968" y="27680"/>
                  </a:moveTo>
                  <a:lnTo>
                    <a:pt x="16012" y="26877"/>
                  </a:lnTo>
                  <a:lnTo>
                    <a:pt x="16793" y="25986"/>
                  </a:lnTo>
                  <a:lnTo>
                    <a:pt x="16760" y="26382"/>
                  </a:lnTo>
                  <a:lnTo>
                    <a:pt x="16749" y="26437"/>
                  </a:lnTo>
                  <a:lnTo>
                    <a:pt x="15968" y="27680"/>
                  </a:lnTo>
                  <a:close/>
                  <a:moveTo>
                    <a:pt x="16793" y="26349"/>
                  </a:moveTo>
                  <a:lnTo>
                    <a:pt x="16826" y="25953"/>
                  </a:lnTo>
                  <a:lnTo>
                    <a:pt x="17277" y="25327"/>
                  </a:lnTo>
                  <a:lnTo>
                    <a:pt x="16793" y="26349"/>
                  </a:lnTo>
                  <a:close/>
                  <a:moveTo>
                    <a:pt x="17343" y="25173"/>
                  </a:moveTo>
                  <a:lnTo>
                    <a:pt x="16859" y="25854"/>
                  </a:lnTo>
                  <a:lnTo>
                    <a:pt x="17266" y="24656"/>
                  </a:lnTo>
                  <a:lnTo>
                    <a:pt x="17849" y="23567"/>
                  </a:lnTo>
                  <a:lnTo>
                    <a:pt x="17343" y="25173"/>
                  </a:lnTo>
                  <a:close/>
                  <a:moveTo>
                    <a:pt x="17893" y="23413"/>
                  </a:moveTo>
                  <a:lnTo>
                    <a:pt x="17277" y="24590"/>
                  </a:lnTo>
                  <a:lnTo>
                    <a:pt x="17310" y="23578"/>
                  </a:lnTo>
                  <a:lnTo>
                    <a:pt x="18113" y="22434"/>
                  </a:lnTo>
                  <a:close/>
                  <a:moveTo>
                    <a:pt x="18135" y="22357"/>
                  </a:moveTo>
                  <a:lnTo>
                    <a:pt x="17321" y="23512"/>
                  </a:lnTo>
                  <a:lnTo>
                    <a:pt x="17739" y="21522"/>
                  </a:lnTo>
                  <a:lnTo>
                    <a:pt x="18575" y="20609"/>
                  </a:lnTo>
                  <a:lnTo>
                    <a:pt x="18135" y="22357"/>
                  </a:lnTo>
                  <a:close/>
                  <a:moveTo>
                    <a:pt x="18597" y="20554"/>
                  </a:moveTo>
                  <a:lnTo>
                    <a:pt x="17750" y="21467"/>
                  </a:lnTo>
                  <a:lnTo>
                    <a:pt x="17992" y="20323"/>
                  </a:lnTo>
                  <a:lnTo>
                    <a:pt x="18762" y="19531"/>
                  </a:lnTo>
                  <a:lnTo>
                    <a:pt x="18597" y="20554"/>
                  </a:lnTo>
                  <a:close/>
                  <a:moveTo>
                    <a:pt x="18773" y="19487"/>
                  </a:moveTo>
                  <a:lnTo>
                    <a:pt x="17992" y="20268"/>
                  </a:lnTo>
                  <a:lnTo>
                    <a:pt x="18124" y="19333"/>
                  </a:lnTo>
                  <a:lnTo>
                    <a:pt x="18916" y="18596"/>
                  </a:lnTo>
                  <a:close/>
                  <a:moveTo>
                    <a:pt x="18916" y="18552"/>
                  </a:moveTo>
                  <a:lnTo>
                    <a:pt x="18135" y="19289"/>
                  </a:lnTo>
                  <a:lnTo>
                    <a:pt x="18245" y="18475"/>
                  </a:lnTo>
                  <a:lnTo>
                    <a:pt x="19048" y="17585"/>
                  </a:lnTo>
                  <a:lnTo>
                    <a:pt x="18916" y="18552"/>
                  </a:lnTo>
                  <a:close/>
                  <a:moveTo>
                    <a:pt x="19059" y="17530"/>
                  </a:moveTo>
                  <a:lnTo>
                    <a:pt x="18256" y="18420"/>
                  </a:lnTo>
                  <a:lnTo>
                    <a:pt x="18366" y="17486"/>
                  </a:lnTo>
                  <a:lnTo>
                    <a:pt x="19092" y="16408"/>
                  </a:lnTo>
                  <a:lnTo>
                    <a:pt x="19059" y="17530"/>
                  </a:lnTo>
                  <a:close/>
                  <a:moveTo>
                    <a:pt x="19092" y="16353"/>
                  </a:moveTo>
                  <a:lnTo>
                    <a:pt x="18344" y="17453"/>
                  </a:lnTo>
                  <a:lnTo>
                    <a:pt x="18047" y="17013"/>
                  </a:lnTo>
                  <a:lnTo>
                    <a:pt x="19059" y="15671"/>
                  </a:lnTo>
                  <a:lnTo>
                    <a:pt x="19092" y="16353"/>
                  </a:lnTo>
                  <a:close/>
                  <a:moveTo>
                    <a:pt x="19059" y="15605"/>
                  </a:moveTo>
                  <a:lnTo>
                    <a:pt x="18234" y="15209"/>
                  </a:lnTo>
                  <a:lnTo>
                    <a:pt x="18597" y="14846"/>
                  </a:lnTo>
                  <a:lnTo>
                    <a:pt x="19257" y="14846"/>
                  </a:lnTo>
                  <a:lnTo>
                    <a:pt x="19059" y="15605"/>
                  </a:lnTo>
                  <a:close/>
                  <a:moveTo>
                    <a:pt x="19377" y="14373"/>
                  </a:moveTo>
                  <a:lnTo>
                    <a:pt x="19268" y="14813"/>
                  </a:lnTo>
                  <a:lnTo>
                    <a:pt x="18619" y="14813"/>
                  </a:lnTo>
                  <a:lnTo>
                    <a:pt x="18916" y="14274"/>
                  </a:lnTo>
                  <a:lnTo>
                    <a:pt x="19410" y="14209"/>
                  </a:lnTo>
                  <a:close/>
                  <a:moveTo>
                    <a:pt x="19575" y="13472"/>
                  </a:moveTo>
                  <a:lnTo>
                    <a:pt x="19421" y="14176"/>
                  </a:lnTo>
                  <a:lnTo>
                    <a:pt x="18916" y="14242"/>
                  </a:lnTo>
                  <a:lnTo>
                    <a:pt x="18993" y="13307"/>
                  </a:lnTo>
                  <a:lnTo>
                    <a:pt x="19586" y="13417"/>
                  </a:lnTo>
                  <a:lnTo>
                    <a:pt x="19575" y="13483"/>
                  </a:lnTo>
                  <a:close/>
                  <a:moveTo>
                    <a:pt x="19597" y="13384"/>
                  </a:moveTo>
                  <a:lnTo>
                    <a:pt x="18993" y="13274"/>
                  </a:lnTo>
                  <a:lnTo>
                    <a:pt x="19081" y="12174"/>
                  </a:lnTo>
                  <a:lnTo>
                    <a:pt x="19092" y="11987"/>
                  </a:lnTo>
                  <a:lnTo>
                    <a:pt x="19751" y="12537"/>
                  </a:lnTo>
                  <a:close/>
                </a:path>
              </a:pathLst>
            </a:custGeom>
            <a:solidFill>
              <a:schemeClr val="dk2"/>
            </a:solidFill>
            <a:ln w="9525" cap="flat" cmpd="sng">
              <a:solidFill>
                <a:schemeClr val="dk2"/>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0" name="Google Shape;49480;p44"/>
            <p:cNvSpPr/>
            <p:nvPr/>
          </p:nvSpPr>
          <p:spPr>
            <a:xfrm>
              <a:off x="116635" y="3766192"/>
              <a:ext cx="38420" cy="38323"/>
            </a:xfrm>
            <a:custGeom>
              <a:avLst/>
              <a:gdLst/>
              <a:ahLst/>
              <a:cxnLst/>
              <a:rect l="l" t="t" r="r" b="b"/>
              <a:pathLst>
                <a:path w="397" h="396" extrusionOk="0">
                  <a:moveTo>
                    <a:pt x="199" y="0"/>
                  </a:moveTo>
                  <a:cubicBezTo>
                    <a:pt x="89" y="0"/>
                    <a:pt x="1" y="88"/>
                    <a:pt x="1" y="198"/>
                  </a:cubicBezTo>
                  <a:cubicBezTo>
                    <a:pt x="1" y="308"/>
                    <a:pt x="89" y="396"/>
                    <a:pt x="199" y="396"/>
                  </a:cubicBezTo>
                  <a:cubicBezTo>
                    <a:pt x="309" y="396"/>
                    <a:pt x="397" y="308"/>
                    <a:pt x="397" y="198"/>
                  </a:cubicBezTo>
                  <a:cubicBezTo>
                    <a:pt x="397" y="88"/>
                    <a:pt x="309" y="0"/>
                    <a:pt x="1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1" name="Google Shape;49481;p44"/>
            <p:cNvSpPr/>
            <p:nvPr/>
          </p:nvSpPr>
          <p:spPr>
            <a:xfrm>
              <a:off x="269923" y="3596936"/>
              <a:ext cx="38420" cy="38420"/>
            </a:xfrm>
            <a:custGeom>
              <a:avLst/>
              <a:gdLst/>
              <a:ahLst/>
              <a:cxnLst/>
              <a:rect l="l" t="t" r="r" b="b"/>
              <a:pathLst>
                <a:path w="397" h="397" extrusionOk="0">
                  <a:moveTo>
                    <a:pt x="198" y="1"/>
                  </a:moveTo>
                  <a:cubicBezTo>
                    <a:pt x="88" y="1"/>
                    <a:pt x="0" y="88"/>
                    <a:pt x="0" y="198"/>
                  </a:cubicBezTo>
                  <a:cubicBezTo>
                    <a:pt x="0" y="308"/>
                    <a:pt x="88" y="396"/>
                    <a:pt x="198" y="396"/>
                  </a:cubicBezTo>
                  <a:cubicBezTo>
                    <a:pt x="308" y="396"/>
                    <a:pt x="396" y="308"/>
                    <a:pt x="396" y="198"/>
                  </a:cubicBezTo>
                  <a:cubicBezTo>
                    <a:pt x="396" y="88"/>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2" name="Google Shape;49482;p44"/>
            <p:cNvSpPr/>
            <p:nvPr/>
          </p:nvSpPr>
          <p:spPr>
            <a:xfrm>
              <a:off x="519985" y="3590549"/>
              <a:ext cx="38420" cy="38420"/>
            </a:xfrm>
            <a:custGeom>
              <a:avLst/>
              <a:gdLst/>
              <a:ahLst/>
              <a:cxnLst/>
              <a:rect l="l" t="t" r="r" b="b"/>
              <a:pathLst>
                <a:path w="397" h="397" extrusionOk="0">
                  <a:moveTo>
                    <a:pt x="198" y="1"/>
                  </a:moveTo>
                  <a:cubicBezTo>
                    <a:pt x="89" y="1"/>
                    <a:pt x="1" y="89"/>
                    <a:pt x="1" y="198"/>
                  </a:cubicBezTo>
                  <a:cubicBezTo>
                    <a:pt x="1" y="308"/>
                    <a:pt x="89"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3" name="Google Shape;49483;p44"/>
            <p:cNvSpPr/>
            <p:nvPr/>
          </p:nvSpPr>
          <p:spPr>
            <a:xfrm>
              <a:off x="763660" y="3793773"/>
              <a:ext cx="38420" cy="38420"/>
            </a:xfrm>
            <a:custGeom>
              <a:avLst/>
              <a:gdLst/>
              <a:ahLst/>
              <a:cxnLst/>
              <a:rect l="l" t="t" r="r" b="b"/>
              <a:pathLst>
                <a:path w="397" h="397" extrusionOk="0">
                  <a:moveTo>
                    <a:pt x="199" y="1"/>
                  </a:moveTo>
                  <a:cubicBezTo>
                    <a:pt x="89" y="1"/>
                    <a:pt x="1" y="89"/>
                    <a:pt x="1" y="199"/>
                  </a:cubicBezTo>
                  <a:cubicBezTo>
                    <a:pt x="1" y="309"/>
                    <a:pt x="89" y="397"/>
                    <a:pt x="199" y="397"/>
                  </a:cubicBezTo>
                  <a:cubicBezTo>
                    <a:pt x="309" y="397"/>
                    <a:pt x="397" y="309"/>
                    <a:pt x="397" y="199"/>
                  </a:cubicBezTo>
                  <a:cubicBezTo>
                    <a:pt x="397" y="89"/>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4" name="Google Shape;49484;p44"/>
            <p:cNvSpPr/>
            <p:nvPr/>
          </p:nvSpPr>
          <p:spPr>
            <a:xfrm>
              <a:off x="607274" y="4076931"/>
              <a:ext cx="27774" cy="26710"/>
            </a:xfrm>
            <a:custGeom>
              <a:avLst/>
              <a:gdLst/>
              <a:ahLst/>
              <a:cxnLst/>
              <a:rect l="l" t="t" r="r" b="b"/>
              <a:pathLst>
                <a:path w="287"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5" name="Google Shape;49485;p44"/>
            <p:cNvSpPr/>
            <p:nvPr/>
          </p:nvSpPr>
          <p:spPr>
            <a:xfrm>
              <a:off x="266730" y="4108866"/>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6" name="Google Shape;49486;p44"/>
            <p:cNvSpPr/>
            <p:nvPr/>
          </p:nvSpPr>
          <p:spPr>
            <a:xfrm>
              <a:off x="193279" y="4108866"/>
              <a:ext cx="20323" cy="20323"/>
            </a:xfrm>
            <a:custGeom>
              <a:avLst/>
              <a:gdLst/>
              <a:ahLst/>
              <a:cxnLst/>
              <a:rect l="l" t="t" r="r" b="b"/>
              <a:pathLst>
                <a:path w="210" h="210" extrusionOk="0">
                  <a:moveTo>
                    <a:pt x="110" y="0"/>
                  </a:moveTo>
                  <a:cubicBezTo>
                    <a:pt x="55" y="0"/>
                    <a:pt x="0" y="44"/>
                    <a:pt x="0" y="99"/>
                  </a:cubicBezTo>
                  <a:cubicBezTo>
                    <a:pt x="0" y="154"/>
                    <a:pt x="55"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7" name="Google Shape;49487;p44"/>
            <p:cNvSpPr/>
            <p:nvPr/>
          </p:nvSpPr>
          <p:spPr>
            <a:xfrm>
              <a:off x="176247" y="4512216"/>
              <a:ext cx="27774" cy="27678"/>
            </a:xfrm>
            <a:custGeom>
              <a:avLst/>
              <a:gdLst/>
              <a:ahLst/>
              <a:cxnLst/>
              <a:rect l="l" t="t" r="r" b="b"/>
              <a:pathLst>
                <a:path w="287" h="286"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8" name="Google Shape;49488;p44"/>
            <p:cNvSpPr/>
            <p:nvPr/>
          </p:nvSpPr>
          <p:spPr>
            <a:xfrm>
              <a:off x="663693" y="4368508"/>
              <a:ext cx="43742" cy="43742"/>
            </a:xfrm>
            <a:custGeom>
              <a:avLst/>
              <a:gdLst/>
              <a:ahLst/>
              <a:cxnLst/>
              <a:rect l="l" t="t" r="r" b="b"/>
              <a:pathLst>
                <a:path w="452" h="452" extrusionOk="0">
                  <a:moveTo>
                    <a:pt x="220" y="0"/>
                  </a:moveTo>
                  <a:cubicBezTo>
                    <a:pt x="99" y="0"/>
                    <a:pt x="0" y="110"/>
                    <a:pt x="0" y="231"/>
                  </a:cubicBezTo>
                  <a:cubicBezTo>
                    <a:pt x="0" y="352"/>
                    <a:pt x="99" y="451"/>
                    <a:pt x="220" y="451"/>
                  </a:cubicBezTo>
                  <a:cubicBezTo>
                    <a:pt x="352" y="451"/>
                    <a:pt x="451" y="352"/>
                    <a:pt x="451" y="231"/>
                  </a:cubicBezTo>
                  <a:cubicBezTo>
                    <a:pt x="451" y="110"/>
                    <a:pt x="352" y="0"/>
                    <a:pt x="22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9" name="Google Shape;49489;p44"/>
            <p:cNvSpPr/>
            <p:nvPr/>
          </p:nvSpPr>
          <p:spPr>
            <a:xfrm>
              <a:off x="124086" y="4763342"/>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0" name="Google Shape;49490;p44"/>
            <p:cNvSpPr/>
            <p:nvPr/>
          </p:nvSpPr>
          <p:spPr>
            <a:xfrm>
              <a:off x="331665" y="5096435"/>
              <a:ext cx="27678" cy="26710"/>
            </a:xfrm>
            <a:custGeom>
              <a:avLst/>
              <a:gdLst/>
              <a:ahLst/>
              <a:cxnLst/>
              <a:rect l="l" t="t" r="r" b="b"/>
              <a:pathLst>
                <a:path w="286" h="276" extrusionOk="0">
                  <a:moveTo>
                    <a:pt x="143" y="0"/>
                  </a:moveTo>
                  <a:cubicBezTo>
                    <a:pt x="66" y="0"/>
                    <a:pt x="0" y="66"/>
                    <a:pt x="0" y="143"/>
                  </a:cubicBezTo>
                  <a:cubicBezTo>
                    <a:pt x="0" y="220"/>
                    <a:pt x="66" y="275"/>
                    <a:pt x="143" y="275"/>
                  </a:cubicBezTo>
                  <a:cubicBezTo>
                    <a:pt x="220" y="275"/>
                    <a:pt x="286" y="220"/>
                    <a:pt x="286" y="143"/>
                  </a:cubicBezTo>
                  <a:cubicBezTo>
                    <a:pt x="286"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1" name="Google Shape;49491;p44"/>
            <p:cNvSpPr/>
            <p:nvPr/>
          </p:nvSpPr>
          <p:spPr>
            <a:xfrm>
              <a:off x="561501" y="5084725"/>
              <a:ext cx="26710" cy="26710"/>
            </a:xfrm>
            <a:custGeom>
              <a:avLst/>
              <a:gdLst/>
              <a:ahLst/>
              <a:cxnLst/>
              <a:rect l="l" t="t" r="r" b="b"/>
              <a:pathLst>
                <a:path w="276" h="276" extrusionOk="0">
                  <a:moveTo>
                    <a:pt x="132" y="0"/>
                  </a:moveTo>
                  <a:cubicBezTo>
                    <a:pt x="55" y="0"/>
                    <a:pt x="0" y="66"/>
                    <a:pt x="0" y="143"/>
                  </a:cubicBezTo>
                  <a:cubicBezTo>
                    <a:pt x="0" y="220"/>
                    <a:pt x="55" y="275"/>
                    <a:pt x="132" y="275"/>
                  </a:cubicBezTo>
                  <a:cubicBezTo>
                    <a:pt x="209" y="275"/>
                    <a:pt x="275" y="220"/>
                    <a:pt x="275" y="143"/>
                  </a:cubicBezTo>
                  <a:cubicBezTo>
                    <a:pt x="275" y="66"/>
                    <a:pt x="209" y="0"/>
                    <a:pt x="132"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2" name="Google Shape;49492;p44"/>
            <p:cNvSpPr/>
            <p:nvPr/>
          </p:nvSpPr>
          <p:spPr>
            <a:xfrm>
              <a:off x="636016" y="4761213"/>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3" name="Google Shape;49493;p44"/>
            <p:cNvSpPr/>
            <p:nvPr/>
          </p:nvSpPr>
          <p:spPr>
            <a:xfrm>
              <a:off x="43184" y="5005952"/>
              <a:ext cx="26710" cy="27774"/>
            </a:xfrm>
            <a:custGeom>
              <a:avLst/>
              <a:gdLst/>
              <a:ahLst/>
              <a:cxnLst/>
              <a:rect l="l" t="t" r="r" b="b"/>
              <a:pathLst>
                <a:path w="276" h="287" extrusionOk="0">
                  <a:moveTo>
                    <a:pt x="144" y="1"/>
                  </a:moveTo>
                  <a:cubicBezTo>
                    <a:pt x="67" y="1"/>
                    <a:pt x="1" y="67"/>
                    <a:pt x="1" y="144"/>
                  </a:cubicBezTo>
                  <a:cubicBezTo>
                    <a:pt x="1" y="221"/>
                    <a:pt x="67" y="287"/>
                    <a:pt x="144" y="287"/>
                  </a:cubicBezTo>
                  <a:cubicBezTo>
                    <a:pt x="221" y="287"/>
                    <a:pt x="276" y="221"/>
                    <a:pt x="276" y="144"/>
                  </a:cubicBezTo>
                  <a:cubicBezTo>
                    <a:pt x="276" y="67"/>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4" name="Google Shape;49494;p44"/>
            <p:cNvSpPr/>
            <p:nvPr/>
          </p:nvSpPr>
          <p:spPr>
            <a:xfrm>
              <a:off x="53829" y="5278368"/>
              <a:ext cx="27774" cy="26710"/>
            </a:xfrm>
            <a:custGeom>
              <a:avLst/>
              <a:gdLst/>
              <a:ahLst/>
              <a:cxnLst/>
              <a:rect l="l" t="t" r="r" b="b"/>
              <a:pathLst>
                <a:path w="287" h="276" extrusionOk="0">
                  <a:moveTo>
                    <a:pt x="144" y="1"/>
                  </a:moveTo>
                  <a:cubicBezTo>
                    <a:pt x="67" y="1"/>
                    <a:pt x="1" y="56"/>
                    <a:pt x="1" y="133"/>
                  </a:cubicBezTo>
                  <a:cubicBezTo>
                    <a:pt x="1" y="210"/>
                    <a:pt x="67" y="276"/>
                    <a:pt x="144" y="276"/>
                  </a:cubicBezTo>
                  <a:cubicBezTo>
                    <a:pt x="221" y="276"/>
                    <a:pt x="287" y="210"/>
                    <a:pt x="287" y="133"/>
                  </a:cubicBezTo>
                  <a:cubicBezTo>
                    <a:pt x="287" y="56"/>
                    <a:pt x="221" y="1"/>
                    <a:pt x="144"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5" name="Google Shape;49495;p44"/>
            <p:cNvSpPr/>
            <p:nvPr/>
          </p:nvSpPr>
          <p:spPr>
            <a:xfrm>
              <a:off x="303988" y="4135478"/>
              <a:ext cx="20323" cy="20226"/>
            </a:xfrm>
            <a:custGeom>
              <a:avLst/>
              <a:gdLst/>
              <a:ahLst/>
              <a:cxnLst/>
              <a:rect l="l" t="t" r="r" b="b"/>
              <a:pathLst>
                <a:path w="210" h="209"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6" name="Google Shape;49496;p44"/>
            <p:cNvSpPr/>
            <p:nvPr/>
          </p:nvSpPr>
          <p:spPr>
            <a:xfrm>
              <a:off x="167731" y="4175833"/>
              <a:ext cx="26710" cy="26710"/>
            </a:xfrm>
            <a:custGeom>
              <a:avLst/>
              <a:gdLst/>
              <a:ahLst/>
              <a:cxnLst/>
              <a:rect l="l" t="t" r="r" b="b"/>
              <a:pathLst>
                <a:path w="276" h="276" extrusionOk="0">
                  <a:moveTo>
                    <a:pt x="143" y="1"/>
                  </a:moveTo>
                  <a:cubicBezTo>
                    <a:pt x="66" y="1"/>
                    <a:pt x="0" y="67"/>
                    <a:pt x="0" y="144"/>
                  </a:cubicBezTo>
                  <a:cubicBezTo>
                    <a:pt x="0" y="221"/>
                    <a:pt x="66" y="276"/>
                    <a:pt x="143" y="276"/>
                  </a:cubicBezTo>
                  <a:cubicBezTo>
                    <a:pt x="220" y="276"/>
                    <a:pt x="275" y="221"/>
                    <a:pt x="275" y="144"/>
                  </a:cubicBezTo>
                  <a:cubicBezTo>
                    <a:pt x="275" y="67"/>
                    <a:pt x="220"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7" name="Google Shape;49497;p44"/>
            <p:cNvSpPr/>
            <p:nvPr/>
          </p:nvSpPr>
          <p:spPr>
            <a:xfrm>
              <a:off x="285891" y="4065221"/>
              <a:ext cx="20323" cy="20323"/>
            </a:xfrm>
            <a:custGeom>
              <a:avLst/>
              <a:gdLst/>
              <a:ahLst/>
              <a:cxnLst/>
              <a:rect l="l" t="t" r="r" b="b"/>
              <a:pathLst>
                <a:path w="210" h="210"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8" name="Google Shape;49498;p44"/>
            <p:cNvSpPr/>
            <p:nvPr/>
          </p:nvSpPr>
          <p:spPr>
            <a:xfrm>
              <a:off x="237988" y="4035415"/>
              <a:ext cx="20323" cy="20323"/>
            </a:xfrm>
            <a:custGeom>
              <a:avLst/>
              <a:gdLst/>
              <a:ahLst/>
              <a:cxnLst/>
              <a:rect l="l" t="t" r="r" b="b"/>
              <a:pathLst>
                <a:path w="210" h="210" extrusionOk="0">
                  <a:moveTo>
                    <a:pt x="110" y="0"/>
                  </a:moveTo>
                  <a:cubicBezTo>
                    <a:pt x="55" y="0"/>
                    <a:pt x="0" y="55"/>
                    <a:pt x="0" y="110"/>
                  </a:cubicBezTo>
                  <a:cubicBezTo>
                    <a:pt x="0" y="165"/>
                    <a:pt x="55" y="209"/>
                    <a:pt x="110" y="209"/>
                  </a:cubicBezTo>
                  <a:cubicBezTo>
                    <a:pt x="165" y="209"/>
                    <a:pt x="209" y="165"/>
                    <a:pt x="209" y="110"/>
                  </a:cubicBezTo>
                  <a:cubicBezTo>
                    <a:pt x="209" y="55"/>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9" name="Google Shape;49499;p44"/>
            <p:cNvSpPr/>
            <p:nvPr/>
          </p:nvSpPr>
          <p:spPr>
            <a:xfrm>
              <a:off x="373084" y="4151446"/>
              <a:ext cx="20323" cy="20226"/>
            </a:xfrm>
            <a:custGeom>
              <a:avLst/>
              <a:gdLst/>
              <a:ahLst/>
              <a:cxnLst/>
              <a:rect l="l" t="t" r="r" b="b"/>
              <a:pathLst>
                <a:path w="210" h="209"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0" name="Google Shape;49500;p44"/>
            <p:cNvSpPr/>
            <p:nvPr/>
          </p:nvSpPr>
          <p:spPr>
            <a:xfrm>
              <a:off x="374148" y="4030093"/>
              <a:ext cx="20323" cy="20323"/>
            </a:xfrm>
            <a:custGeom>
              <a:avLst/>
              <a:gdLst/>
              <a:ahLst/>
              <a:cxnLst/>
              <a:rect l="l" t="t" r="r" b="b"/>
              <a:pathLst>
                <a:path w="210" h="210" extrusionOk="0">
                  <a:moveTo>
                    <a:pt x="111" y="0"/>
                  </a:moveTo>
                  <a:cubicBezTo>
                    <a:pt x="45" y="0"/>
                    <a:pt x="1" y="44"/>
                    <a:pt x="1" y="99"/>
                  </a:cubicBezTo>
                  <a:cubicBezTo>
                    <a:pt x="1" y="154"/>
                    <a:pt x="45"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1" name="Google Shape;49501;p44"/>
            <p:cNvSpPr/>
            <p:nvPr/>
          </p:nvSpPr>
          <p:spPr>
            <a:xfrm>
              <a:off x="348600" y="3972609"/>
              <a:ext cx="20323" cy="20323"/>
            </a:xfrm>
            <a:custGeom>
              <a:avLst/>
              <a:gdLst/>
              <a:ahLst/>
              <a:cxnLst/>
              <a:rect l="l" t="t" r="r" b="b"/>
              <a:pathLst>
                <a:path w="210" h="210" extrusionOk="0">
                  <a:moveTo>
                    <a:pt x="100" y="0"/>
                  </a:moveTo>
                  <a:cubicBezTo>
                    <a:pt x="45" y="0"/>
                    <a:pt x="1" y="44"/>
                    <a:pt x="1" y="99"/>
                  </a:cubicBezTo>
                  <a:cubicBezTo>
                    <a:pt x="1" y="165"/>
                    <a:pt x="45" y="209"/>
                    <a:pt x="100" y="209"/>
                  </a:cubicBezTo>
                  <a:cubicBezTo>
                    <a:pt x="155" y="209"/>
                    <a:pt x="210" y="165"/>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2" name="Google Shape;49502;p44"/>
            <p:cNvSpPr/>
            <p:nvPr/>
          </p:nvSpPr>
          <p:spPr>
            <a:xfrm>
              <a:off x="441212" y="4016254"/>
              <a:ext cx="20323" cy="20323"/>
            </a:xfrm>
            <a:custGeom>
              <a:avLst/>
              <a:gdLst/>
              <a:ahLst/>
              <a:cxnLst/>
              <a:rect l="l" t="t" r="r" b="b"/>
              <a:pathLst>
                <a:path w="210" h="210" extrusionOk="0">
                  <a:moveTo>
                    <a:pt x="100" y="0"/>
                  </a:moveTo>
                  <a:cubicBezTo>
                    <a:pt x="45" y="0"/>
                    <a:pt x="1" y="44"/>
                    <a:pt x="1" y="110"/>
                  </a:cubicBezTo>
                  <a:cubicBezTo>
                    <a:pt x="1" y="165"/>
                    <a:pt x="45" y="209"/>
                    <a:pt x="100" y="209"/>
                  </a:cubicBezTo>
                  <a:cubicBezTo>
                    <a:pt x="166" y="209"/>
                    <a:pt x="210" y="165"/>
                    <a:pt x="210" y="110"/>
                  </a:cubicBezTo>
                  <a:cubicBezTo>
                    <a:pt x="210" y="44"/>
                    <a:pt x="166"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3" name="Google Shape;49503;p44"/>
            <p:cNvSpPr/>
            <p:nvPr/>
          </p:nvSpPr>
          <p:spPr>
            <a:xfrm>
              <a:off x="438018" y="3941739"/>
              <a:ext cx="20323" cy="20323"/>
            </a:xfrm>
            <a:custGeom>
              <a:avLst/>
              <a:gdLst/>
              <a:ahLst/>
              <a:cxnLst/>
              <a:rect l="l" t="t" r="r" b="b"/>
              <a:pathLst>
                <a:path w="210" h="210" extrusionOk="0">
                  <a:moveTo>
                    <a:pt x="100" y="1"/>
                  </a:moveTo>
                  <a:cubicBezTo>
                    <a:pt x="45" y="1"/>
                    <a:pt x="1" y="56"/>
                    <a:pt x="1" y="111"/>
                  </a:cubicBezTo>
                  <a:cubicBezTo>
                    <a:pt x="1" y="166"/>
                    <a:pt x="45" y="210"/>
                    <a:pt x="100" y="210"/>
                  </a:cubicBezTo>
                  <a:cubicBezTo>
                    <a:pt x="155" y="210"/>
                    <a:pt x="210" y="166"/>
                    <a:pt x="210" y="111"/>
                  </a:cubicBezTo>
                  <a:cubicBezTo>
                    <a:pt x="210" y="56"/>
                    <a:pt x="155" y="1"/>
                    <a:pt x="10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4" name="Google Shape;49504;p44"/>
            <p:cNvSpPr/>
            <p:nvPr/>
          </p:nvSpPr>
          <p:spPr>
            <a:xfrm>
              <a:off x="442276" y="4143994"/>
              <a:ext cx="27774" cy="28742"/>
            </a:xfrm>
            <a:custGeom>
              <a:avLst/>
              <a:gdLst/>
              <a:ahLst/>
              <a:cxnLst/>
              <a:rect l="l" t="t" r="r" b="b"/>
              <a:pathLst>
                <a:path w="287" h="297" extrusionOk="0">
                  <a:moveTo>
                    <a:pt x="144" y="0"/>
                  </a:moveTo>
                  <a:cubicBezTo>
                    <a:pt x="67" y="0"/>
                    <a:pt x="1" y="66"/>
                    <a:pt x="1" y="143"/>
                  </a:cubicBezTo>
                  <a:cubicBezTo>
                    <a:pt x="1" y="231"/>
                    <a:pt x="67" y="297"/>
                    <a:pt x="144" y="297"/>
                  </a:cubicBezTo>
                  <a:cubicBezTo>
                    <a:pt x="221" y="297"/>
                    <a:pt x="287" y="231"/>
                    <a:pt x="287" y="143"/>
                  </a:cubicBezTo>
                  <a:cubicBezTo>
                    <a:pt x="287" y="66"/>
                    <a:pt x="221"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5" name="Google Shape;49505;p44"/>
            <p:cNvSpPr/>
            <p:nvPr/>
          </p:nvSpPr>
          <p:spPr>
            <a:xfrm>
              <a:off x="498695" y="4009867"/>
              <a:ext cx="28839" cy="27774"/>
            </a:xfrm>
            <a:custGeom>
              <a:avLst/>
              <a:gdLst/>
              <a:ahLst/>
              <a:cxnLst/>
              <a:rect l="l" t="t" r="r" b="b"/>
              <a:pathLst>
                <a:path w="298" h="287" extrusionOk="0">
                  <a:moveTo>
                    <a:pt x="144" y="0"/>
                  </a:moveTo>
                  <a:cubicBezTo>
                    <a:pt x="67" y="0"/>
                    <a:pt x="1" y="66"/>
                    <a:pt x="1" y="143"/>
                  </a:cubicBezTo>
                  <a:cubicBezTo>
                    <a:pt x="1" y="220"/>
                    <a:pt x="67" y="286"/>
                    <a:pt x="144" y="286"/>
                  </a:cubicBezTo>
                  <a:cubicBezTo>
                    <a:pt x="232" y="286"/>
                    <a:pt x="298" y="220"/>
                    <a:pt x="298" y="143"/>
                  </a:cubicBezTo>
                  <a:cubicBezTo>
                    <a:pt x="298" y="66"/>
                    <a:pt x="232" y="0"/>
                    <a:pt x="14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6" name="Google Shape;49506;p44"/>
            <p:cNvSpPr/>
            <p:nvPr/>
          </p:nvSpPr>
          <p:spPr>
            <a:xfrm>
              <a:off x="518921" y="3927900"/>
              <a:ext cx="28839" cy="27774"/>
            </a:xfrm>
            <a:custGeom>
              <a:avLst/>
              <a:gdLst/>
              <a:ahLst/>
              <a:cxnLst/>
              <a:rect l="l" t="t" r="r" b="b"/>
              <a:pathLst>
                <a:path w="298" h="287" extrusionOk="0">
                  <a:moveTo>
                    <a:pt x="143" y="1"/>
                  </a:moveTo>
                  <a:cubicBezTo>
                    <a:pt x="67" y="1"/>
                    <a:pt x="1" y="67"/>
                    <a:pt x="1" y="144"/>
                  </a:cubicBezTo>
                  <a:cubicBezTo>
                    <a:pt x="1" y="232"/>
                    <a:pt x="67" y="287"/>
                    <a:pt x="143" y="287"/>
                  </a:cubicBezTo>
                  <a:cubicBezTo>
                    <a:pt x="231" y="287"/>
                    <a:pt x="297" y="221"/>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7" name="Google Shape;49507;p44"/>
            <p:cNvSpPr/>
            <p:nvPr/>
          </p:nvSpPr>
          <p:spPr>
            <a:xfrm>
              <a:off x="541275" y="4120575"/>
              <a:ext cx="30968" cy="30871"/>
            </a:xfrm>
            <a:custGeom>
              <a:avLst/>
              <a:gdLst/>
              <a:ahLst/>
              <a:cxnLst/>
              <a:rect l="l" t="t" r="r" b="b"/>
              <a:pathLst>
                <a:path w="320" h="319" extrusionOk="0">
                  <a:moveTo>
                    <a:pt x="154" y="0"/>
                  </a:moveTo>
                  <a:cubicBezTo>
                    <a:pt x="66" y="0"/>
                    <a:pt x="0" y="77"/>
                    <a:pt x="0" y="165"/>
                  </a:cubicBezTo>
                  <a:cubicBezTo>
                    <a:pt x="0" y="253"/>
                    <a:pt x="66" y="319"/>
                    <a:pt x="154" y="319"/>
                  </a:cubicBezTo>
                  <a:cubicBezTo>
                    <a:pt x="242" y="319"/>
                    <a:pt x="319" y="253"/>
                    <a:pt x="319" y="165"/>
                  </a:cubicBezTo>
                  <a:cubicBezTo>
                    <a:pt x="319" y="77"/>
                    <a:pt x="242" y="0"/>
                    <a:pt x="154"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8" name="Google Shape;49508;p44"/>
            <p:cNvSpPr/>
            <p:nvPr/>
          </p:nvSpPr>
          <p:spPr>
            <a:xfrm>
              <a:off x="568952" y="4036480"/>
              <a:ext cx="30968" cy="30968"/>
            </a:xfrm>
            <a:custGeom>
              <a:avLst/>
              <a:gdLst/>
              <a:ahLst/>
              <a:cxnLst/>
              <a:rect l="l" t="t" r="r" b="b"/>
              <a:pathLst>
                <a:path w="320" h="320" extrusionOk="0">
                  <a:moveTo>
                    <a:pt x="165" y="0"/>
                  </a:moveTo>
                  <a:cubicBezTo>
                    <a:pt x="77" y="0"/>
                    <a:pt x="0" y="77"/>
                    <a:pt x="0" y="165"/>
                  </a:cubicBezTo>
                  <a:cubicBezTo>
                    <a:pt x="0"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9" name="Google Shape;49509;p44"/>
            <p:cNvSpPr/>
            <p:nvPr/>
          </p:nvSpPr>
          <p:spPr>
            <a:xfrm>
              <a:off x="612597" y="3961964"/>
              <a:ext cx="30968" cy="30968"/>
            </a:xfrm>
            <a:custGeom>
              <a:avLst/>
              <a:gdLst/>
              <a:ahLst/>
              <a:cxnLst/>
              <a:rect l="l" t="t" r="r" b="b"/>
              <a:pathLst>
                <a:path w="320" h="320" extrusionOk="0">
                  <a:moveTo>
                    <a:pt x="165" y="1"/>
                  </a:moveTo>
                  <a:cubicBezTo>
                    <a:pt x="77" y="1"/>
                    <a:pt x="0" y="77"/>
                    <a:pt x="0" y="165"/>
                  </a:cubicBezTo>
                  <a:cubicBezTo>
                    <a:pt x="0" y="253"/>
                    <a:pt x="77" y="319"/>
                    <a:pt x="165" y="319"/>
                  </a:cubicBezTo>
                  <a:cubicBezTo>
                    <a:pt x="253" y="319"/>
                    <a:pt x="319" y="253"/>
                    <a:pt x="319" y="165"/>
                  </a:cubicBezTo>
                  <a:cubicBezTo>
                    <a:pt x="319" y="77"/>
                    <a:pt x="253" y="1"/>
                    <a:pt x="165"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0" name="Google Shape;49510;p44"/>
            <p:cNvSpPr/>
            <p:nvPr/>
          </p:nvSpPr>
          <p:spPr>
            <a:xfrm>
              <a:off x="-32299" y="3495808"/>
              <a:ext cx="38323" cy="38420"/>
            </a:xfrm>
            <a:custGeom>
              <a:avLst/>
              <a:gdLst/>
              <a:ahLst/>
              <a:cxnLst/>
              <a:rect l="l" t="t" r="r" b="b"/>
              <a:pathLst>
                <a:path w="396" h="397" extrusionOk="0">
                  <a:moveTo>
                    <a:pt x="198" y="1"/>
                  </a:moveTo>
                  <a:cubicBezTo>
                    <a:pt x="88" y="1"/>
                    <a:pt x="0" y="89"/>
                    <a:pt x="0" y="199"/>
                  </a:cubicBezTo>
                  <a:cubicBezTo>
                    <a:pt x="0" y="309"/>
                    <a:pt x="88" y="397"/>
                    <a:pt x="198" y="397"/>
                  </a:cubicBezTo>
                  <a:cubicBezTo>
                    <a:pt x="308" y="397"/>
                    <a:pt x="396" y="309"/>
                    <a:pt x="396" y="199"/>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1" name="Google Shape;49511;p44"/>
            <p:cNvSpPr/>
            <p:nvPr/>
          </p:nvSpPr>
          <p:spPr>
            <a:xfrm>
              <a:off x="-180265" y="3766192"/>
              <a:ext cx="38420" cy="38323"/>
            </a:xfrm>
            <a:custGeom>
              <a:avLst/>
              <a:gdLst/>
              <a:ahLst/>
              <a:cxnLst/>
              <a:rect l="l" t="t" r="r" b="b"/>
              <a:pathLst>
                <a:path w="397" h="396" extrusionOk="0">
                  <a:moveTo>
                    <a:pt x="198" y="0"/>
                  </a:moveTo>
                  <a:cubicBezTo>
                    <a:pt x="88" y="0"/>
                    <a:pt x="0" y="88"/>
                    <a:pt x="0" y="198"/>
                  </a:cubicBezTo>
                  <a:cubicBezTo>
                    <a:pt x="0" y="308"/>
                    <a:pt x="88" y="396"/>
                    <a:pt x="198" y="396"/>
                  </a:cubicBezTo>
                  <a:cubicBezTo>
                    <a:pt x="308" y="396"/>
                    <a:pt x="396" y="308"/>
                    <a:pt x="396" y="198"/>
                  </a:cubicBezTo>
                  <a:cubicBezTo>
                    <a:pt x="396" y="88"/>
                    <a:pt x="308" y="0"/>
                    <a:pt x="198"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2" name="Google Shape;49512;p44"/>
            <p:cNvSpPr/>
            <p:nvPr/>
          </p:nvSpPr>
          <p:spPr>
            <a:xfrm>
              <a:off x="-333553" y="3596936"/>
              <a:ext cx="38420" cy="38420"/>
            </a:xfrm>
            <a:custGeom>
              <a:avLst/>
              <a:gdLst/>
              <a:ahLst/>
              <a:cxnLst/>
              <a:rect l="l" t="t" r="r" b="b"/>
              <a:pathLst>
                <a:path w="397" h="397" extrusionOk="0">
                  <a:moveTo>
                    <a:pt x="199" y="1"/>
                  </a:moveTo>
                  <a:cubicBezTo>
                    <a:pt x="89" y="1"/>
                    <a:pt x="1" y="88"/>
                    <a:pt x="1" y="198"/>
                  </a:cubicBezTo>
                  <a:cubicBezTo>
                    <a:pt x="1" y="308"/>
                    <a:pt x="89" y="396"/>
                    <a:pt x="199" y="396"/>
                  </a:cubicBezTo>
                  <a:cubicBezTo>
                    <a:pt x="309" y="396"/>
                    <a:pt x="397" y="308"/>
                    <a:pt x="397" y="198"/>
                  </a:cubicBezTo>
                  <a:cubicBezTo>
                    <a:pt x="397" y="88"/>
                    <a:pt x="309" y="1"/>
                    <a:pt x="199"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3" name="Google Shape;49513;p44"/>
            <p:cNvSpPr/>
            <p:nvPr/>
          </p:nvSpPr>
          <p:spPr>
            <a:xfrm>
              <a:off x="-583615" y="3590549"/>
              <a:ext cx="38420" cy="38420"/>
            </a:xfrm>
            <a:custGeom>
              <a:avLst/>
              <a:gdLst/>
              <a:ahLst/>
              <a:cxnLst/>
              <a:rect l="l" t="t" r="r" b="b"/>
              <a:pathLst>
                <a:path w="397" h="397" extrusionOk="0">
                  <a:moveTo>
                    <a:pt x="198" y="1"/>
                  </a:moveTo>
                  <a:cubicBezTo>
                    <a:pt x="88" y="1"/>
                    <a:pt x="0" y="89"/>
                    <a:pt x="0" y="198"/>
                  </a:cubicBezTo>
                  <a:cubicBezTo>
                    <a:pt x="0" y="308"/>
                    <a:pt x="88" y="396"/>
                    <a:pt x="198" y="396"/>
                  </a:cubicBezTo>
                  <a:cubicBezTo>
                    <a:pt x="308" y="396"/>
                    <a:pt x="396" y="308"/>
                    <a:pt x="396" y="198"/>
                  </a:cubicBezTo>
                  <a:cubicBezTo>
                    <a:pt x="396" y="89"/>
                    <a:pt x="308" y="1"/>
                    <a:pt x="198"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4" name="Google Shape;49514;p44"/>
            <p:cNvSpPr/>
            <p:nvPr/>
          </p:nvSpPr>
          <p:spPr>
            <a:xfrm>
              <a:off x="-312263" y="4108866"/>
              <a:ext cx="19258" cy="20323"/>
            </a:xfrm>
            <a:custGeom>
              <a:avLst/>
              <a:gdLst/>
              <a:ahLst/>
              <a:cxnLst/>
              <a:rect l="l" t="t" r="r" b="b"/>
              <a:pathLst>
                <a:path w="199" h="210" extrusionOk="0">
                  <a:moveTo>
                    <a:pt x="100" y="0"/>
                  </a:moveTo>
                  <a:cubicBezTo>
                    <a:pt x="45" y="0"/>
                    <a:pt x="1" y="44"/>
                    <a:pt x="1" y="99"/>
                  </a:cubicBezTo>
                  <a:cubicBezTo>
                    <a:pt x="1" y="154"/>
                    <a:pt x="45" y="209"/>
                    <a:pt x="100" y="209"/>
                  </a:cubicBezTo>
                  <a:cubicBezTo>
                    <a:pt x="155" y="209"/>
                    <a:pt x="199" y="154"/>
                    <a:pt x="199" y="99"/>
                  </a:cubicBezTo>
                  <a:cubicBezTo>
                    <a:pt x="199"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5" name="Google Shape;49515;p44"/>
            <p:cNvSpPr/>
            <p:nvPr/>
          </p:nvSpPr>
          <p:spPr>
            <a:xfrm>
              <a:off x="-239877" y="4108866"/>
              <a:ext cx="20323" cy="20323"/>
            </a:xfrm>
            <a:custGeom>
              <a:avLst/>
              <a:gdLst/>
              <a:ahLst/>
              <a:cxnLst/>
              <a:rect l="l" t="t" r="r" b="b"/>
              <a:pathLst>
                <a:path w="210" h="210" extrusionOk="0">
                  <a:moveTo>
                    <a:pt x="111" y="0"/>
                  </a:moveTo>
                  <a:cubicBezTo>
                    <a:pt x="56" y="0"/>
                    <a:pt x="1" y="44"/>
                    <a:pt x="1" y="99"/>
                  </a:cubicBezTo>
                  <a:cubicBezTo>
                    <a:pt x="1" y="154"/>
                    <a:pt x="56" y="209"/>
                    <a:pt x="111" y="209"/>
                  </a:cubicBezTo>
                  <a:cubicBezTo>
                    <a:pt x="166" y="209"/>
                    <a:pt x="210" y="154"/>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6" name="Google Shape;49516;p44"/>
            <p:cNvSpPr/>
            <p:nvPr/>
          </p:nvSpPr>
          <p:spPr>
            <a:xfrm>
              <a:off x="-229232" y="4512216"/>
              <a:ext cx="26710" cy="27678"/>
            </a:xfrm>
            <a:custGeom>
              <a:avLst/>
              <a:gdLst/>
              <a:ahLst/>
              <a:cxnLst/>
              <a:rect l="l" t="t" r="r" b="b"/>
              <a:pathLst>
                <a:path w="276" h="286" extrusionOk="0">
                  <a:moveTo>
                    <a:pt x="143" y="0"/>
                  </a:moveTo>
                  <a:cubicBezTo>
                    <a:pt x="67" y="0"/>
                    <a:pt x="1" y="66"/>
                    <a:pt x="1" y="143"/>
                  </a:cubicBezTo>
                  <a:cubicBezTo>
                    <a:pt x="1" y="220"/>
                    <a:pt x="67" y="286"/>
                    <a:pt x="143" y="286"/>
                  </a:cubicBezTo>
                  <a:cubicBezTo>
                    <a:pt x="220" y="286"/>
                    <a:pt x="275" y="220"/>
                    <a:pt x="275" y="143"/>
                  </a:cubicBezTo>
                  <a:cubicBezTo>
                    <a:pt x="275"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7" name="Google Shape;49517;p44"/>
            <p:cNvSpPr/>
            <p:nvPr/>
          </p:nvSpPr>
          <p:spPr>
            <a:xfrm>
              <a:off x="-177071" y="4763342"/>
              <a:ext cx="26710" cy="26710"/>
            </a:xfrm>
            <a:custGeom>
              <a:avLst/>
              <a:gdLst/>
              <a:ahLst/>
              <a:cxnLst/>
              <a:rect l="l" t="t" r="r" b="b"/>
              <a:pathLst>
                <a:path w="276" h="276" extrusionOk="0">
                  <a:moveTo>
                    <a:pt x="143" y="0"/>
                  </a:moveTo>
                  <a:cubicBezTo>
                    <a:pt x="66" y="0"/>
                    <a:pt x="0" y="66"/>
                    <a:pt x="0" y="143"/>
                  </a:cubicBezTo>
                  <a:cubicBezTo>
                    <a:pt x="0" y="220"/>
                    <a:pt x="66" y="275"/>
                    <a:pt x="143" y="275"/>
                  </a:cubicBezTo>
                  <a:cubicBezTo>
                    <a:pt x="220" y="275"/>
                    <a:pt x="275" y="220"/>
                    <a:pt x="275" y="143"/>
                  </a:cubicBezTo>
                  <a:cubicBezTo>
                    <a:pt x="275" y="66"/>
                    <a:pt x="220" y="0"/>
                    <a:pt x="143"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8" name="Google Shape;49518;p44"/>
            <p:cNvSpPr/>
            <p:nvPr/>
          </p:nvSpPr>
          <p:spPr>
            <a:xfrm>
              <a:off x="-384650" y="5096435"/>
              <a:ext cx="27774" cy="26710"/>
            </a:xfrm>
            <a:custGeom>
              <a:avLst/>
              <a:gdLst/>
              <a:ahLst/>
              <a:cxnLst/>
              <a:rect l="l" t="t" r="r" b="b"/>
              <a:pathLst>
                <a:path w="287" h="276" extrusionOk="0">
                  <a:moveTo>
                    <a:pt x="144" y="0"/>
                  </a:moveTo>
                  <a:cubicBezTo>
                    <a:pt x="67" y="0"/>
                    <a:pt x="1" y="66"/>
                    <a:pt x="1" y="143"/>
                  </a:cubicBezTo>
                  <a:cubicBezTo>
                    <a:pt x="1" y="220"/>
                    <a:pt x="67" y="275"/>
                    <a:pt x="144" y="275"/>
                  </a:cubicBezTo>
                  <a:cubicBezTo>
                    <a:pt x="221" y="275"/>
                    <a:pt x="287" y="220"/>
                    <a:pt x="287" y="143"/>
                  </a:cubicBezTo>
                  <a:cubicBezTo>
                    <a:pt x="287" y="66"/>
                    <a:pt x="221" y="0"/>
                    <a:pt x="144" y="0"/>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9" name="Google Shape;49519;p44"/>
            <p:cNvSpPr/>
            <p:nvPr/>
          </p:nvSpPr>
          <p:spPr>
            <a:xfrm>
              <a:off x="-26009" y="5029371"/>
              <a:ext cx="26710" cy="27774"/>
            </a:xfrm>
            <a:custGeom>
              <a:avLst/>
              <a:gdLst/>
              <a:ahLst/>
              <a:cxnLst/>
              <a:rect l="l" t="t" r="r" b="b"/>
              <a:pathLst>
                <a:path w="276" h="287" extrusionOk="0">
                  <a:moveTo>
                    <a:pt x="133" y="1"/>
                  </a:moveTo>
                  <a:cubicBezTo>
                    <a:pt x="56" y="1"/>
                    <a:pt x="1" y="67"/>
                    <a:pt x="1" y="144"/>
                  </a:cubicBezTo>
                  <a:cubicBezTo>
                    <a:pt x="1" y="221"/>
                    <a:pt x="56" y="287"/>
                    <a:pt x="133" y="287"/>
                  </a:cubicBezTo>
                  <a:cubicBezTo>
                    <a:pt x="210" y="287"/>
                    <a:pt x="276" y="221"/>
                    <a:pt x="276" y="144"/>
                  </a:cubicBezTo>
                  <a:cubicBezTo>
                    <a:pt x="276" y="67"/>
                    <a:pt x="210" y="1"/>
                    <a:pt x="13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0" name="Google Shape;49520;p44"/>
            <p:cNvSpPr/>
            <p:nvPr/>
          </p:nvSpPr>
          <p:spPr>
            <a:xfrm>
              <a:off x="-96169" y="5005952"/>
              <a:ext cx="27774" cy="27774"/>
            </a:xfrm>
            <a:custGeom>
              <a:avLst/>
              <a:gdLst/>
              <a:ahLst/>
              <a:cxnLst/>
              <a:rect l="l" t="t" r="r" b="b"/>
              <a:pathLst>
                <a:path w="287" h="287" extrusionOk="0">
                  <a:moveTo>
                    <a:pt x="143" y="1"/>
                  </a:moveTo>
                  <a:cubicBezTo>
                    <a:pt x="66" y="1"/>
                    <a:pt x="0" y="67"/>
                    <a:pt x="0" y="144"/>
                  </a:cubicBezTo>
                  <a:cubicBezTo>
                    <a:pt x="0" y="221"/>
                    <a:pt x="66" y="287"/>
                    <a:pt x="143" y="287"/>
                  </a:cubicBezTo>
                  <a:cubicBezTo>
                    <a:pt x="220" y="287"/>
                    <a:pt x="286" y="221"/>
                    <a:pt x="286" y="144"/>
                  </a:cubicBezTo>
                  <a:cubicBezTo>
                    <a:pt x="286" y="67"/>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1" name="Google Shape;49521;p44"/>
            <p:cNvSpPr/>
            <p:nvPr/>
          </p:nvSpPr>
          <p:spPr>
            <a:xfrm>
              <a:off x="-106814" y="5278368"/>
              <a:ext cx="26710" cy="26710"/>
            </a:xfrm>
            <a:custGeom>
              <a:avLst/>
              <a:gdLst/>
              <a:ahLst/>
              <a:cxnLst/>
              <a:rect l="l" t="t" r="r" b="b"/>
              <a:pathLst>
                <a:path w="276" h="276" extrusionOk="0">
                  <a:moveTo>
                    <a:pt x="143" y="1"/>
                  </a:moveTo>
                  <a:cubicBezTo>
                    <a:pt x="66" y="1"/>
                    <a:pt x="0" y="56"/>
                    <a:pt x="0" y="133"/>
                  </a:cubicBezTo>
                  <a:cubicBezTo>
                    <a:pt x="0" y="210"/>
                    <a:pt x="66" y="276"/>
                    <a:pt x="143" y="276"/>
                  </a:cubicBezTo>
                  <a:cubicBezTo>
                    <a:pt x="220" y="276"/>
                    <a:pt x="275" y="210"/>
                    <a:pt x="275" y="133"/>
                  </a:cubicBezTo>
                  <a:cubicBezTo>
                    <a:pt x="275" y="56"/>
                    <a:pt x="220" y="1"/>
                    <a:pt x="143" y="1"/>
                  </a:cubicBezTo>
                  <a:close/>
                </a:path>
              </a:pathLst>
            </a:custGeom>
            <a:solidFill>
              <a:schemeClr val="lt1"/>
            </a:solidFill>
            <a:ln w="9525"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2" name="Google Shape;49522;p44"/>
            <p:cNvSpPr/>
            <p:nvPr/>
          </p:nvSpPr>
          <p:spPr>
            <a:xfrm>
              <a:off x="-26009" y="4618570"/>
              <a:ext cx="26710" cy="26710"/>
            </a:xfrm>
            <a:custGeom>
              <a:avLst/>
              <a:gdLst/>
              <a:ahLst/>
              <a:cxnLst/>
              <a:rect l="l" t="t" r="r" b="b"/>
              <a:pathLst>
                <a:path w="276" h="276" extrusionOk="0">
                  <a:moveTo>
                    <a:pt x="133" y="1"/>
                  </a:moveTo>
                  <a:cubicBezTo>
                    <a:pt x="56" y="1"/>
                    <a:pt x="1" y="56"/>
                    <a:pt x="1" y="133"/>
                  </a:cubicBezTo>
                  <a:cubicBezTo>
                    <a:pt x="1" y="210"/>
                    <a:pt x="56" y="276"/>
                    <a:pt x="133" y="276"/>
                  </a:cubicBezTo>
                  <a:cubicBezTo>
                    <a:pt x="210" y="276"/>
                    <a:pt x="276" y="210"/>
                    <a:pt x="276" y="133"/>
                  </a:cubicBezTo>
                  <a:cubicBezTo>
                    <a:pt x="276" y="56"/>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3" name="Google Shape;49523;p44"/>
            <p:cNvSpPr/>
            <p:nvPr/>
          </p:nvSpPr>
          <p:spPr>
            <a:xfrm>
              <a:off x="-26506" y="4063043"/>
              <a:ext cx="26710" cy="26710"/>
            </a:xfrm>
            <a:custGeom>
              <a:avLst/>
              <a:gdLst/>
              <a:ahLst/>
              <a:cxnLst/>
              <a:rect l="l" t="t" r="r" b="b"/>
              <a:pathLst>
                <a:path w="276" h="276" extrusionOk="0">
                  <a:moveTo>
                    <a:pt x="133" y="1"/>
                  </a:moveTo>
                  <a:cubicBezTo>
                    <a:pt x="56" y="1"/>
                    <a:pt x="1" y="67"/>
                    <a:pt x="1" y="144"/>
                  </a:cubicBezTo>
                  <a:cubicBezTo>
                    <a:pt x="1" y="220"/>
                    <a:pt x="56" y="275"/>
                    <a:pt x="133" y="275"/>
                  </a:cubicBezTo>
                  <a:cubicBezTo>
                    <a:pt x="210" y="275"/>
                    <a:pt x="276" y="220"/>
                    <a:pt x="276" y="144"/>
                  </a:cubicBezTo>
                  <a:cubicBezTo>
                    <a:pt x="276" y="67"/>
                    <a:pt x="210" y="1"/>
                    <a:pt x="13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4" name="Google Shape;49524;p44"/>
            <p:cNvSpPr/>
            <p:nvPr/>
          </p:nvSpPr>
          <p:spPr>
            <a:xfrm>
              <a:off x="-350585" y="4135478"/>
              <a:ext cx="20323" cy="20226"/>
            </a:xfrm>
            <a:custGeom>
              <a:avLst/>
              <a:gdLst/>
              <a:ahLst/>
              <a:cxnLst/>
              <a:rect l="l" t="t" r="r" b="b"/>
              <a:pathLst>
                <a:path w="210" h="209"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5" name="Google Shape;49525;p44"/>
            <p:cNvSpPr/>
            <p:nvPr/>
          </p:nvSpPr>
          <p:spPr>
            <a:xfrm>
              <a:off x="-331424" y="4065221"/>
              <a:ext cx="20323" cy="20323"/>
            </a:xfrm>
            <a:custGeom>
              <a:avLst/>
              <a:gdLst/>
              <a:ahLst/>
              <a:cxnLst/>
              <a:rect l="l" t="t" r="r" b="b"/>
              <a:pathLst>
                <a:path w="210" h="210" extrusionOk="0">
                  <a:moveTo>
                    <a:pt x="100" y="0"/>
                  </a:moveTo>
                  <a:cubicBezTo>
                    <a:pt x="45" y="0"/>
                    <a:pt x="1" y="44"/>
                    <a:pt x="1" y="99"/>
                  </a:cubicBezTo>
                  <a:cubicBezTo>
                    <a:pt x="1" y="154"/>
                    <a:pt x="45" y="209"/>
                    <a:pt x="100" y="209"/>
                  </a:cubicBezTo>
                  <a:cubicBezTo>
                    <a:pt x="155" y="209"/>
                    <a:pt x="210" y="154"/>
                    <a:pt x="210" y="99"/>
                  </a:cubicBezTo>
                  <a:cubicBezTo>
                    <a:pt x="210" y="44"/>
                    <a:pt x="155" y="0"/>
                    <a:pt x="10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6" name="Google Shape;49526;p44"/>
            <p:cNvSpPr/>
            <p:nvPr/>
          </p:nvSpPr>
          <p:spPr>
            <a:xfrm>
              <a:off x="-284586" y="4035415"/>
              <a:ext cx="20323" cy="20323"/>
            </a:xfrm>
            <a:custGeom>
              <a:avLst/>
              <a:gdLst/>
              <a:ahLst/>
              <a:cxnLst/>
              <a:rect l="l" t="t" r="r" b="b"/>
              <a:pathLst>
                <a:path w="210" h="210" extrusionOk="0">
                  <a:moveTo>
                    <a:pt x="111" y="0"/>
                  </a:moveTo>
                  <a:cubicBezTo>
                    <a:pt x="56" y="0"/>
                    <a:pt x="1" y="55"/>
                    <a:pt x="1" y="110"/>
                  </a:cubicBezTo>
                  <a:cubicBezTo>
                    <a:pt x="1" y="165"/>
                    <a:pt x="56" y="209"/>
                    <a:pt x="111" y="209"/>
                  </a:cubicBezTo>
                  <a:cubicBezTo>
                    <a:pt x="166" y="209"/>
                    <a:pt x="210" y="165"/>
                    <a:pt x="210" y="110"/>
                  </a:cubicBezTo>
                  <a:cubicBezTo>
                    <a:pt x="210" y="55"/>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7" name="Google Shape;49527;p44"/>
            <p:cNvSpPr/>
            <p:nvPr/>
          </p:nvSpPr>
          <p:spPr>
            <a:xfrm>
              <a:off x="-418617" y="4151446"/>
              <a:ext cx="20226" cy="20226"/>
            </a:xfrm>
            <a:custGeom>
              <a:avLst/>
              <a:gdLst/>
              <a:ahLst/>
              <a:cxnLst/>
              <a:rect l="l" t="t" r="r" b="b"/>
              <a:pathLst>
                <a:path w="209" h="209" extrusionOk="0">
                  <a:moveTo>
                    <a:pt x="110" y="0"/>
                  </a:moveTo>
                  <a:cubicBezTo>
                    <a:pt x="44" y="0"/>
                    <a:pt x="0" y="44"/>
                    <a:pt x="0" y="99"/>
                  </a:cubicBezTo>
                  <a:cubicBezTo>
                    <a:pt x="0" y="154"/>
                    <a:pt x="44" y="209"/>
                    <a:pt x="110" y="209"/>
                  </a:cubicBezTo>
                  <a:cubicBezTo>
                    <a:pt x="165" y="209"/>
                    <a:pt x="209" y="154"/>
                    <a:pt x="209" y="99"/>
                  </a:cubicBezTo>
                  <a:cubicBezTo>
                    <a:pt x="209" y="44"/>
                    <a:pt x="165" y="0"/>
                    <a:pt x="110"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8" name="Google Shape;49528;p44"/>
            <p:cNvSpPr/>
            <p:nvPr/>
          </p:nvSpPr>
          <p:spPr>
            <a:xfrm>
              <a:off x="-419681" y="4030093"/>
              <a:ext cx="20226" cy="20323"/>
            </a:xfrm>
            <a:custGeom>
              <a:avLst/>
              <a:gdLst/>
              <a:ahLst/>
              <a:cxnLst/>
              <a:rect l="l" t="t" r="r" b="b"/>
              <a:pathLst>
                <a:path w="209" h="210" extrusionOk="0">
                  <a:moveTo>
                    <a:pt x="99" y="0"/>
                  </a:moveTo>
                  <a:cubicBezTo>
                    <a:pt x="44" y="0"/>
                    <a:pt x="0" y="44"/>
                    <a:pt x="0" y="99"/>
                  </a:cubicBezTo>
                  <a:cubicBezTo>
                    <a:pt x="0" y="154"/>
                    <a:pt x="44" y="209"/>
                    <a:pt x="99" y="209"/>
                  </a:cubicBezTo>
                  <a:cubicBezTo>
                    <a:pt x="165" y="209"/>
                    <a:pt x="209" y="154"/>
                    <a:pt x="209" y="99"/>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9" name="Google Shape;49529;p44"/>
            <p:cNvSpPr/>
            <p:nvPr/>
          </p:nvSpPr>
          <p:spPr>
            <a:xfrm>
              <a:off x="-394230" y="3972609"/>
              <a:ext cx="20323" cy="20323"/>
            </a:xfrm>
            <a:custGeom>
              <a:avLst/>
              <a:gdLst/>
              <a:ahLst/>
              <a:cxnLst/>
              <a:rect l="l" t="t" r="r" b="b"/>
              <a:pathLst>
                <a:path w="210" h="210" extrusionOk="0">
                  <a:moveTo>
                    <a:pt x="111" y="0"/>
                  </a:moveTo>
                  <a:cubicBezTo>
                    <a:pt x="45" y="0"/>
                    <a:pt x="1" y="44"/>
                    <a:pt x="1" y="99"/>
                  </a:cubicBezTo>
                  <a:cubicBezTo>
                    <a:pt x="1" y="165"/>
                    <a:pt x="45" y="209"/>
                    <a:pt x="111" y="209"/>
                  </a:cubicBezTo>
                  <a:cubicBezTo>
                    <a:pt x="166" y="209"/>
                    <a:pt x="210" y="165"/>
                    <a:pt x="210" y="99"/>
                  </a:cubicBezTo>
                  <a:cubicBezTo>
                    <a:pt x="210" y="44"/>
                    <a:pt x="166" y="0"/>
                    <a:pt x="111"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0" name="Google Shape;49530;p44"/>
            <p:cNvSpPr/>
            <p:nvPr/>
          </p:nvSpPr>
          <p:spPr>
            <a:xfrm>
              <a:off x="-486745" y="4016254"/>
              <a:ext cx="20323" cy="20323"/>
            </a:xfrm>
            <a:custGeom>
              <a:avLst/>
              <a:gdLst/>
              <a:ahLst/>
              <a:cxnLst/>
              <a:rect l="l" t="t" r="r" b="b"/>
              <a:pathLst>
                <a:path w="210" h="210" extrusionOk="0">
                  <a:moveTo>
                    <a:pt x="99" y="0"/>
                  </a:moveTo>
                  <a:cubicBezTo>
                    <a:pt x="44" y="0"/>
                    <a:pt x="0" y="44"/>
                    <a:pt x="0" y="110"/>
                  </a:cubicBezTo>
                  <a:cubicBezTo>
                    <a:pt x="0" y="165"/>
                    <a:pt x="44" y="209"/>
                    <a:pt x="99" y="209"/>
                  </a:cubicBezTo>
                  <a:cubicBezTo>
                    <a:pt x="165" y="209"/>
                    <a:pt x="209" y="165"/>
                    <a:pt x="209" y="110"/>
                  </a:cubicBezTo>
                  <a:cubicBezTo>
                    <a:pt x="209" y="44"/>
                    <a:pt x="165" y="0"/>
                    <a:pt x="99"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1" name="Google Shape;49531;p44"/>
            <p:cNvSpPr/>
            <p:nvPr/>
          </p:nvSpPr>
          <p:spPr>
            <a:xfrm>
              <a:off x="-483552" y="3941739"/>
              <a:ext cx="20323" cy="20323"/>
            </a:xfrm>
            <a:custGeom>
              <a:avLst/>
              <a:gdLst/>
              <a:ahLst/>
              <a:cxnLst/>
              <a:rect l="l" t="t" r="r" b="b"/>
              <a:pathLst>
                <a:path w="210" h="210" extrusionOk="0">
                  <a:moveTo>
                    <a:pt x="110" y="1"/>
                  </a:moveTo>
                  <a:cubicBezTo>
                    <a:pt x="44" y="1"/>
                    <a:pt x="0" y="56"/>
                    <a:pt x="0" y="111"/>
                  </a:cubicBezTo>
                  <a:cubicBezTo>
                    <a:pt x="0" y="166"/>
                    <a:pt x="44" y="210"/>
                    <a:pt x="110" y="210"/>
                  </a:cubicBezTo>
                  <a:cubicBezTo>
                    <a:pt x="165" y="210"/>
                    <a:pt x="209" y="166"/>
                    <a:pt x="209" y="111"/>
                  </a:cubicBezTo>
                  <a:cubicBezTo>
                    <a:pt x="209" y="56"/>
                    <a:pt x="165" y="1"/>
                    <a:pt x="110"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2" name="Google Shape;49532;p44"/>
            <p:cNvSpPr/>
            <p:nvPr/>
          </p:nvSpPr>
          <p:spPr>
            <a:xfrm>
              <a:off x="-495261" y="4143994"/>
              <a:ext cx="27774" cy="28742"/>
            </a:xfrm>
            <a:custGeom>
              <a:avLst/>
              <a:gdLst/>
              <a:ahLst/>
              <a:cxnLst/>
              <a:rect l="l" t="t" r="r" b="b"/>
              <a:pathLst>
                <a:path w="287" h="297" extrusionOk="0">
                  <a:moveTo>
                    <a:pt x="143" y="0"/>
                  </a:moveTo>
                  <a:cubicBezTo>
                    <a:pt x="66" y="0"/>
                    <a:pt x="0" y="66"/>
                    <a:pt x="0" y="143"/>
                  </a:cubicBezTo>
                  <a:cubicBezTo>
                    <a:pt x="0" y="231"/>
                    <a:pt x="66" y="297"/>
                    <a:pt x="143" y="297"/>
                  </a:cubicBezTo>
                  <a:cubicBezTo>
                    <a:pt x="220" y="297"/>
                    <a:pt x="286" y="231"/>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3" name="Google Shape;49533;p44"/>
            <p:cNvSpPr/>
            <p:nvPr/>
          </p:nvSpPr>
          <p:spPr>
            <a:xfrm>
              <a:off x="-552744" y="4009867"/>
              <a:ext cx="27774" cy="27774"/>
            </a:xfrm>
            <a:custGeom>
              <a:avLst/>
              <a:gdLst/>
              <a:ahLst/>
              <a:cxnLst/>
              <a:rect l="l" t="t" r="r" b="b"/>
              <a:pathLst>
                <a:path w="287" h="287" extrusionOk="0">
                  <a:moveTo>
                    <a:pt x="143" y="0"/>
                  </a:moveTo>
                  <a:cubicBezTo>
                    <a:pt x="66" y="0"/>
                    <a:pt x="0" y="66"/>
                    <a:pt x="0" y="143"/>
                  </a:cubicBezTo>
                  <a:cubicBezTo>
                    <a:pt x="0" y="220"/>
                    <a:pt x="66" y="286"/>
                    <a:pt x="143" y="286"/>
                  </a:cubicBezTo>
                  <a:cubicBezTo>
                    <a:pt x="220" y="286"/>
                    <a:pt x="286" y="220"/>
                    <a:pt x="286" y="143"/>
                  </a:cubicBezTo>
                  <a:cubicBezTo>
                    <a:pt x="286" y="66"/>
                    <a:pt x="220" y="0"/>
                    <a:pt x="143"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4" name="Google Shape;49534;p44"/>
            <p:cNvSpPr/>
            <p:nvPr/>
          </p:nvSpPr>
          <p:spPr>
            <a:xfrm>
              <a:off x="-572970" y="3927900"/>
              <a:ext cx="28839" cy="27774"/>
            </a:xfrm>
            <a:custGeom>
              <a:avLst/>
              <a:gdLst/>
              <a:ahLst/>
              <a:cxnLst/>
              <a:rect l="l" t="t" r="r" b="b"/>
              <a:pathLst>
                <a:path w="298" h="287" extrusionOk="0">
                  <a:moveTo>
                    <a:pt x="143" y="1"/>
                  </a:moveTo>
                  <a:cubicBezTo>
                    <a:pt x="66" y="1"/>
                    <a:pt x="0" y="67"/>
                    <a:pt x="0" y="144"/>
                  </a:cubicBezTo>
                  <a:cubicBezTo>
                    <a:pt x="0" y="221"/>
                    <a:pt x="66" y="287"/>
                    <a:pt x="143" y="287"/>
                  </a:cubicBezTo>
                  <a:cubicBezTo>
                    <a:pt x="231" y="287"/>
                    <a:pt x="297" y="232"/>
                    <a:pt x="297" y="144"/>
                  </a:cubicBezTo>
                  <a:cubicBezTo>
                    <a:pt x="297" y="67"/>
                    <a:pt x="231" y="1"/>
                    <a:pt x="143" y="1"/>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5" name="Google Shape;49535;p44"/>
            <p:cNvSpPr/>
            <p:nvPr/>
          </p:nvSpPr>
          <p:spPr>
            <a:xfrm>
              <a:off x="-597454" y="4120575"/>
              <a:ext cx="30968" cy="30871"/>
            </a:xfrm>
            <a:custGeom>
              <a:avLst/>
              <a:gdLst/>
              <a:ahLst/>
              <a:cxnLst/>
              <a:rect l="l" t="t" r="r" b="b"/>
              <a:pathLst>
                <a:path w="320" h="319" extrusionOk="0">
                  <a:moveTo>
                    <a:pt x="165" y="0"/>
                  </a:moveTo>
                  <a:cubicBezTo>
                    <a:pt x="77" y="0"/>
                    <a:pt x="1" y="77"/>
                    <a:pt x="1" y="165"/>
                  </a:cubicBezTo>
                  <a:cubicBezTo>
                    <a:pt x="1" y="253"/>
                    <a:pt x="77" y="319"/>
                    <a:pt x="165" y="319"/>
                  </a:cubicBezTo>
                  <a:cubicBezTo>
                    <a:pt x="253" y="319"/>
                    <a:pt x="319" y="253"/>
                    <a:pt x="319" y="165"/>
                  </a:cubicBezTo>
                  <a:cubicBezTo>
                    <a:pt x="319" y="77"/>
                    <a:pt x="253" y="0"/>
                    <a:pt x="165" y="0"/>
                  </a:cubicBezTo>
                  <a:close/>
                </a:path>
              </a:pathLst>
            </a:custGeom>
            <a:solidFill>
              <a:schemeClr val="lt1"/>
            </a:solidFill>
            <a:ln w="19050" cap="flat" cmpd="sng">
              <a:solidFill>
                <a:schemeClr val="lt1"/>
              </a:solidFill>
              <a:prstDash val="solid"/>
              <a:round/>
              <a:headEnd type="none" w="sm" len="sm"/>
              <a:tailEnd type="none" w="sm" len="sm"/>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36" name="Google Shape;49536;p44"/>
          <p:cNvGrpSpPr/>
          <p:nvPr/>
        </p:nvGrpSpPr>
        <p:grpSpPr>
          <a:xfrm>
            <a:off x="8199632" y="3992897"/>
            <a:ext cx="703597" cy="1215579"/>
            <a:chOff x="11712647" y="-2511258"/>
            <a:chExt cx="294602" cy="508994"/>
          </a:xfrm>
        </p:grpSpPr>
        <p:sp>
          <p:nvSpPr>
            <p:cNvPr id="49537" name="Google Shape;49537;p44"/>
            <p:cNvSpPr/>
            <p:nvPr/>
          </p:nvSpPr>
          <p:spPr>
            <a:xfrm>
              <a:off x="11748629" y="-2364332"/>
              <a:ext cx="258620" cy="362068"/>
            </a:xfrm>
            <a:custGeom>
              <a:avLst/>
              <a:gdLst/>
              <a:ahLst/>
              <a:cxnLst/>
              <a:rect l="l" t="t" r="r" b="b"/>
              <a:pathLst>
                <a:path w="3795" h="5313" extrusionOk="0">
                  <a:moveTo>
                    <a:pt x="3718" y="1"/>
                  </a:moveTo>
                  <a:cubicBezTo>
                    <a:pt x="3696" y="1"/>
                    <a:pt x="3685" y="12"/>
                    <a:pt x="3685" y="34"/>
                  </a:cubicBezTo>
                  <a:cubicBezTo>
                    <a:pt x="3685" y="56"/>
                    <a:pt x="3729" y="1881"/>
                    <a:pt x="2519" y="3124"/>
                  </a:cubicBezTo>
                  <a:cubicBezTo>
                    <a:pt x="1298" y="4367"/>
                    <a:pt x="34" y="5235"/>
                    <a:pt x="23" y="5235"/>
                  </a:cubicBezTo>
                  <a:cubicBezTo>
                    <a:pt x="12" y="5246"/>
                    <a:pt x="1" y="5279"/>
                    <a:pt x="12" y="5290"/>
                  </a:cubicBezTo>
                  <a:cubicBezTo>
                    <a:pt x="23" y="5301"/>
                    <a:pt x="34" y="5312"/>
                    <a:pt x="45" y="5312"/>
                  </a:cubicBezTo>
                  <a:cubicBezTo>
                    <a:pt x="56" y="5312"/>
                    <a:pt x="56" y="5301"/>
                    <a:pt x="67" y="5301"/>
                  </a:cubicBezTo>
                  <a:cubicBezTo>
                    <a:pt x="78" y="5290"/>
                    <a:pt x="1342" y="4433"/>
                    <a:pt x="2563" y="3179"/>
                  </a:cubicBezTo>
                  <a:cubicBezTo>
                    <a:pt x="3795" y="1914"/>
                    <a:pt x="3762" y="56"/>
                    <a:pt x="3762" y="34"/>
                  </a:cubicBezTo>
                  <a:cubicBezTo>
                    <a:pt x="3762" y="12"/>
                    <a:pt x="3740" y="1"/>
                    <a:pt x="3718"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8" name="Google Shape;49538;p44"/>
            <p:cNvSpPr/>
            <p:nvPr/>
          </p:nvSpPr>
          <p:spPr>
            <a:xfrm>
              <a:off x="11783111" y="-2276831"/>
              <a:ext cx="221888" cy="274566"/>
            </a:xfrm>
            <a:custGeom>
              <a:avLst/>
              <a:gdLst/>
              <a:ahLst/>
              <a:cxnLst/>
              <a:rect l="l" t="t" r="r" b="b"/>
              <a:pathLst>
                <a:path w="3256" h="4029" extrusionOk="0">
                  <a:moveTo>
                    <a:pt x="3211" y="0"/>
                  </a:moveTo>
                  <a:cubicBezTo>
                    <a:pt x="3194" y="0"/>
                    <a:pt x="3179" y="18"/>
                    <a:pt x="3179" y="36"/>
                  </a:cubicBezTo>
                  <a:cubicBezTo>
                    <a:pt x="2948" y="1543"/>
                    <a:pt x="1485" y="2753"/>
                    <a:pt x="188" y="3819"/>
                  </a:cubicBezTo>
                  <a:lnTo>
                    <a:pt x="12" y="3962"/>
                  </a:lnTo>
                  <a:cubicBezTo>
                    <a:pt x="1" y="3973"/>
                    <a:pt x="1" y="3995"/>
                    <a:pt x="12" y="4006"/>
                  </a:cubicBezTo>
                  <a:cubicBezTo>
                    <a:pt x="23" y="4017"/>
                    <a:pt x="34" y="4028"/>
                    <a:pt x="45" y="4028"/>
                  </a:cubicBezTo>
                  <a:lnTo>
                    <a:pt x="34" y="4017"/>
                  </a:lnTo>
                  <a:lnTo>
                    <a:pt x="67" y="4017"/>
                  </a:lnTo>
                  <a:lnTo>
                    <a:pt x="232" y="3874"/>
                  </a:lnTo>
                  <a:cubicBezTo>
                    <a:pt x="1540" y="2797"/>
                    <a:pt x="3014" y="1576"/>
                    <a:pt x="3256" y="47"/>
                  </a:cubicBezTo>
                  <a:cubicBezTo>
                    <a:pt x="3256" y="25"/>
                    <a:pt x="3245" y="3"/>
                    <a:pt x="3223" y="3"/>
                  </a:cubicBezTo>
                  <a:cubicBezTo>
                    <a:pt x="3219" y="1"/>
                    <a:pt x="3215" y="0"/>
                    <a:pt x="321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9" name="Google Shape;49539;p44"/>
            <p:cNvSpPr/>
            <p:nvPr/>
          </p:nvSpPr>
          <p:spPr>
            <a:xfrm>
              <a:off x="11821342" y="-2184218"/>
              <a:ext cx="173163" cy="177456"/>
            </a:xfrm>
            <a:custGeom>
              <a:avLst/>
              <a:gdLst/>
              <a:ahLst/>
              <a:cxnLst/>
              <a:rect l="l" t="t" r="r" b="b"/>
              <a:pathLst>
                <a:path w="2541" h="2604" extrusionOk="0">
                  <a:moveTo>
                    <a:pt x="2492" y="1"/>
                  </a:moveTo>
                  <a:cubicBezTo>
                    <a:pt x="2481" y="1"/>
                    <a:pt x="2470" y="6"/>
                    <a:pt x="2464" y="19"/>
                  </a:cubicBezTo>
                  <a:cubicBezTo>
                    <a:pt x="1958" y="811"/>
                    <a:pt x="1067" y="1724"/>
                    <a:pt x="23" y="2537"/>
                  </a:cubicBezTo>
                  <a:cubicBezTo>
                    <a:pt x="1" y="2548"/>
                    <a:pt x="1" y="2570"/>
                    <a:pt x="12" y="2592"/>
                  </a:cubicBezTo>
                  <a:cubicBezTo>
                    <a:pt x="23" y="2592"/>
                    <a:pt x="34" y="2603"/>
                    <a:pt x="45" y="2603"/>
                  </a:cubicBezTo>
                  <a:cubicBezTo>
                    <a:pt x="56" y="2603"/>
                    <a:pt x="67" y="2603"/>
                    <a:pt x="67" y="2592"/>
                  </a:cubicBezTo>
                  <a:cubicBezTo>
                    <a:pt x="1122" y="1779"/>
                    <a:pt x="2013" y="855"/>
                    <a:pt x="2530" y="52"/>
                  </a:cubicBezTo>
                  <a:cubicBezTo>
                    <a:pt x="2541" y="41"/>
                    <a:pt x="2530" y="19"/>
                    <a:pt x="2519" y="8"/>
                  </a:cubicBezTo>
                  <a:cubicBezTo>
                    <a:pt x="2510" y="3"/>
                    <a:pt x="2501" y="1"/>
                    <a:pt x="249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0" name="Google Shape;49540;p44"/>
            <p:cNvSpPr/>
            <p:nvPr/>
          </p:nvSpPr>
          <p:spPr>
            <a:xfrm>
              <a:off x="11855825" y="-2142240"/>
              <a:ext cx="133433" cy="131729"/>
            </a:xfrm>
            <a:custGeom>
              <a:avLst/>
              <a:gdLst/>
              <a:ahLst/>
              <a:cxnLst/>
              <a:rect l="l" t="t" r="r" b="b"/>
              <a:pathLst>
                <a:path w="1958" h="1933" extrusionOk="0">
                  <a:moveTo>
                    <a:pt x="1920" y="1"/>
                  </a:moveTo>
                  <a:cubicBezTo>
                    <a:pt x="1909" y="1"/>
                    <a:pt x="1898" y="6"/>
                    <a:pt x="1892" y="19"/>
                  </a:cubicBezTo>
                  <a:cubicBezTo>
                    <a:pt x="1397" y="624"/>
                    <a:pt x="627" y="1328"/>
                    <a:pt x="22" y="1866"/>
                  </a:cubicBezTo>
                  <a:cubicBezTo>
                    <a:pt x="0" y="1877"/>
                    <a:pt x="0" y="1899"/>
                    <a:pt x="11" y="1921"/>
                  </a:cubicBezTo>
                  <a:cubicBezTo>
                    <a:pt x="22" y="1932"/>
                    <a:pt x="33" y="1932"/>
                    <a:pt x="44" y="1932"/>
                  </a:cubicBezTo>
                  <a:cubicBezTo>
                    <a:pt x="55" y="1932"/>
                    <a:pt x="66" y="1932"/>
                    <a:pt x="66" y="1921"/>
                  </a:cubicBezTo>
                  <a:cubicBezTo>
                    <a:pt x="682" y="1383"/>
                    <a:pt x="1452" y="668"/>
                    <a:pt x="1947" y="63"/>
                  </a:cubicBezTo>
                  <a:cubicBezTo>
                    <a:pt x="1958" y="41"/>
                    <a:pt x="1958" y="19"/>
                    <a:pt x="1947" y="8"/>
                  </a:cubicBezTo>
                  <a:cubicBezTo>
                    <a:pt x="1938" y="3"/>
                    <a:pt x="1929" y="1"/>
                    <a:pt x="192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1" name="Google Shape;49541;p44"/>
            <p:cNvSpPr/>
            <p:nvPr/>
          </p:nvSpPr>
          <p:spPr>
            <a:xfrm>
              <a:off x="11886559" y="-2109870"/>
              <a:ext cx="101949" cy="99359"/>
            </a:xfrm>
            <a:custGeom>
              <a:avLst/>
              <a:gdLst/>
              <a:ahLst/>
              <a:cxnLst/>
              <a:rect l="l" t="t" r="r" b="b"/>
              <a:pathLst>
                <a:path w="1496" h="1458" extrusionOk="0">
                  <a:moveTo>
                    <a:pt x="1462" y="0"/>
                  </a:moveTo>
                  <a:cubicBezTo>
                    <a:pt x="1452" y="0"/>
                    <a:pt x="1441" y="6"/>
                    <a:pt x="1430" y="17"/>
                  </a:cubicBezTo>
                  <a:cubicBezTo>
                    <a:pt x="1155" y="303"/>
                    <a:pt x="451" y="1007"/>
                    <a:pt x="11" y="1391"/>
                  </a:cubicBezTo>
                  <a:cubicBezTo>
                    <a:pt x="0" y="1402"/>
                    <a:pt x="0" y="1424"/>
                    <a:pt x="11" y="1446"/>
                  </a:cubicBezTo>
                  <a:cubicBezTo>
                    <a:pt x="20" y="1456"/>
                    <a:pt x="30" y="1457"/>
                    <a:pt x="39" y="1457"/>
                  </a:cubicBezTo>
                  <a:lnTo>
                    <a:pt x="39" y="1457"/>
                  </a:lnTo>
                  <a:cubicBezTo>
                    <a:pt x="48" y="1457"/>
                    <a:pt x="57" y="1456"/>
                    <a:pt x="66" y="1446"/>
                  </a:cubicBezTo>
                  <a:cubicBezTo>
                    <a:pt x="506" y="1061"/>
                    <a:pt x="1210" y="358"/>
                    <a:pt x="1485" y="61"/>
                  </a:cubicBezTo>
                  <a:cubicBezTo>
                    <a:pt x="1496" y="50"/>
                    <a:pt x="1496" y="28"/>
                    <a:pt x="1485" y="17"/>
                  </a:cubicBezTo>
                  <a:cubicBezTo>
                    <a:pt x="1479" y="6"/>
                    <a:pt x="1471" y="0"/>
                    <a:pt x="1462" y="0"/>
                  </a:cubicBezTo>
                  <a:close/>
                  <a:moveTo>
                    <a:pt x="39" y="1457"/>
                  </a:moveTo>
                  <a:cubicBezTo>
                    <a:pt x="37" y="1457"/>
                    <a:pt x="35" y="1457"/>
                    <a:pt x="33" y="1457"/>
                  </a:cubicBezTo>
                  <a:lnTo>
                    <a:pt x="44" y="1457"/>
                  </a:lnTo>
                  <a:cubicBezTo>
                    <a:pt x="42" y="1457"/>
                    <a:pt x="41" y="1457"/>
                    <a:pt x="39" y="1457"/>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2" name="Google Shape;49542;p44"/>
            <p:cNvSpPr/>
            <p:nvPr/>
          </p:nvSpPr>
          <p:spPr>
            <a:xfrm>
              <a:off x="11915045" y="-2083837"/>
              <a:ext cx="76461" cy="71078"/>
            </a:xfrm>
            <a:custGeom>
              <a:avLst/>
              <a:gdLst/>
              <a:ahLst/>
              <a:cxnLst/>
              <a:rect l="l" t="t" r="r" b="b"/>
              <a:pathLst>
                <a:path w="1122" h="1043" extrusionOk="0">
                  <a:moveTo>
                    <a:pt x="1079" y="0"/>
                  </a:moveTo>
                  <a:cubicBezTo>
                    <a:pt x="1070" y="0"/>
                    <a:pt x="1061" y="3"/>
                    <a:pt x="1056" y="9"/>
                  </a:cubicBezTo>
                  <a:lnTo>
                    <a:pt x="11" y="976"/>
                  </a:lnTo>
                  <a:cubicBezTo>
                    <a:pt x="0" y="998"/>
                    <a:pt x="0" y="1020"/>
                    <a:pt x="11" y="1031"/>
                  </a:cubicBezTo>
                  <a:cubicBezTo>
                    <a:pt x="22" y="1042"/>
                    <a:pt x="33" y="1042"/>
                    <a:pt x="44" y="1042"/>
                  </a:cubicBezTo>
                  <a:cubicBezTo>
                    <a:pt x="44" y="1042"/>
                    <a:pt x="55" y="1042"/>
                    <a:pt x="66" y="1031"/>
                  </a:cubicBezTo>
                  <a:lnTo>
                    <a:pt x="1111" y="64"/>
                  </a:lnTo>
                  <a:cubicBezTo>
                    <a:pt x="1122" y="42"/>
                    <a:pt x="1122" y="20"/>
                    <a:pt x="1111" y="9"/>
                  </a:cubicBezTo>
                  <a:cubicBezTo>
                    <a:pt x="1100" y="3"/>
                    <a:pt x="1089" y="0"/>
                    <a:pt x="107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3" name="Google Shape;49543;p44"/>
            <p:cNvSpPr/>
            <p:nvPr/>
          </p:nvSpPr>
          <p:spPr>
            <a:xfrm>
              <a:off x="11941282" y="-2063938"/>
              <a:ext cx="53223" cy="47431"/>
            </a:xfrm>
            <a:custGeom>
              <a:avLst/>
              <a:gdLst/>
              <a:ahLst/>
              <a:cxnLst/>
              <a:rect l="l" t="t" r="r" b="b"/>
              <a:pathLst>
                <a:path w="781" h="696" extrusionOk="0">
                  <a:moveTo>
                    <a:pt x="733" y="1"/>
                  </a:moveTo>
                  <a:cubicBezTo>
                    <a:pt x="726" y="1"/>
                    <a:pt x="720" y="4"/>
                    <a:pt x="715" y="14"/>
                  </a:cubicBezTo>
                  <a:lnTo>
                    <a:pt x="22" y="629"/>
                  </a:lnTo>
                  <a:cubicBezTo>
                    <a:pt x="0" y="640"/>
                    <a:pt x="0" y="662"/>
                    <a:pt x="11" y="684"/>
                  </a:cubicBezTo>
                  <a:cubicBezTo>
                    <a:pt x="22" y="695"/>
                    <a:pt x="33" y="695"/>
                    <a:pt x="44" y="695"/>
                  </a:cubicBezTo>
                  <a:cubicBezTo>
                    <a:pt x="55" y="695"/>
                    <a:pt x="66" y="695"/>
                    <a:pt x="66" y="684"/>
                  </a:cubicBezTo>
                  <a:lnTo>
                    <a:pt x="759" y="69"/>
                  </a:lnTo>
                  <a:cubicBezTo>
                    <a:pt x="781" y="47"/>
                    <a:pt x="781" y="25"/>
                    <a:pt x="759" y="14"/>
                  </a:cubicBezTo>
                  <a:cubicBezTo>
                    <a:pt x="753" y="7"/>
                    <a:pt x="743" y="1"/>
                    <a:pt x="733"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4" name="Google Shape;49544;p44"/>
            <p:cNvSpPr/>
            <p:nvPr/>
          </p:nvSpPr>
          <p:spPr>
            <a:xfrm>
              <a:off x="11960772" y="-2051399"/>
              <a:ext cx="40480" cy="37140"/>
            </a:xfrm>
            <a:custGeom>
              <a:avLst/>
              <a:gdLst/>
              <a:ahLst/>
              <a:cxnLst/>
              <a:rect l="l" t="t" r="r" b="b"/>
              <a:pathLst>
                <a:path w="594" h="545" extrusionOk="0">
                  <a:moveTo>
                    <a:pt x="559" y="0"/>
                  </a:moveTo>
                  <a:cubicBezTo>
                    <a:pt x="550" y="0"/>
                    <a:pt x="539" y="6"/>
                    <a:pt x="528" y="17"/>
                  </a:cubicBezTo>
                  <a:lnTo>
                    <a:pt x="22" y="478"/>
                  </a:lnTo>
                  <a:cubicBezTo>
                    <a:pt x="11" y="489"/>
                    <a:pt x="0" y="511"/>
                    <a:pt x="22" y="522"/>
                  </a:cubicBezTo>
                  <a:cubicBezTo>
                    <a:pt x="22" y="533"/>
                    <a:pt x="33" y="544"/>
                    <a:pt x="44" y="544"/>
                  </a:cubicBezTo>
                  <a:cubicBezTo>
                    <a:pt x="55" y="544"/>
                    <a:pt x="66" y="533"/>
                    <a:pt x="66" y="533"/>
                  </a:cubicBezTo>
                  <a:lnTo>
                    <a:pt x="583" y="72"/>
                  </a:lnTo>
                  <a:cubicBezTo>
                    <a:pt x="594" y="50"/>
                    <a:pt x="594" y="28"/>
                    <a:pt x="583" y="17"/>
                  </a:cubicBezTo>
                  <a:cubicBezTo>
                    <a:pt x="577" y="6"/>
                    <a:pt x="569" y="0"/>
                    <a:pt x="559"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5" name="Google Shape;49545;p44"/>
            <p:cNvSpPr/>
            <p:nvPr/>
          </p:nvSpPr>
          <p:spPr>
            <a:xfrm>
              <a:off x="11983192" y="-2033544"/>
              <a:ext cx="21058" cy="19286"/>
            </a:xfrm>
            <a:custGeom>
              <a:avLst/>
              <a:gdLst/>
              <a:ahLst/>
              <a:cxnLst/>
              <a:rect l="l" t="t" r="r" b="b"/>
              <a:pathLst>
                <a:path w="309" h="283" extrusionOk="0">
                  <a:moveTo>
                    <a:pt x="261" y="0"/>
                  </a:moveTo>
                  <a:cubicBezTo>
                    <a:pt x="254" y="0"/>
                    <a:pt x="247" y="3"/>
                    <a:pt x="243" y="7"/>
                  </a:cubicBezTo>
                  <a:lnTo>
                    <a:pt x="12" y="216"/>
                  </a:lnTo>
                  <a:cubicBezTo>
                    <a:pt x="1" y="227"/>
                    <a:pt x="1" y="249"/>
                    <a:pt x="12" y="271"/>
                  </a:cubicBezTo>
                  <a:cubicBezTo>
                    <a:pt x="23" y="271"/>
                    <a:pt x="34" y="282"/>
                    <a:pt x="45" y="282"/>
                  </a:cubicBezTo>
                  <a:cubicBezTo>
                    <a:pt x="56" y="282"/>
                    <a:pt x="56" y="271"/>
                    <a:pt x="67" y="271"/>
                  </a:cubicBezTo>
                  <a:lnTo>
                    <a:pt x="287" y="62"/>
                  </a:lnTo>
                  <a:cubicBezTo>
                    <a:pt x="298" y="51"/>
                    <a:pt x="309" y="29"/>
                    <a:pt x="287" y="18"/>
                  </a:cubicBezTo>
                  <a:cubicBezTo>
                    <a:pt x="280" y="6"/>
                    <a:pt x="270" y="0"/>
                    <a:pt x="26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6" name="Google Shape;49546;p44"/>
            <p:cNvSpPr/>
            <p:nvPr/>
          </p:nvSpPr>
          <p:spPr>
            <a:xfrm>
              <a:off x="11712647" y="-2176041"/>
              <a:ext cx="212961" cy="169278"/>
            </a:xfrm>
            <a:custGeom>
              <a:avLst/>
              <a:gdLst/>
              <a:ahLst/>
              <a:cxnLst/>
              <a:rect l="l" t="t" r="r" b="b"/>
              <a:pathLst>
                <a:path w="3125" h="2484" extrusionOk="0">
                  <a:moveTo>
                    <a:pt x="3080" y="1"/>
                  </a:moveTo>
                  <a:cubicBezTo>
                    <a:pt x="3072" y="1"/>
                    <a:pt x="3064" y="4"/>
                    <a:pt x="3058" y="9"/>
                  </a:cubicBezTo>
                  <a:cubicBezTo>
                    <a:pt x="2464" y="724"/>
                    <a:pt x="903" y="1802"/>
                    <a:pt x="155" y="2318"/>
                  </a:cubicBezTo>
                  <a:lnTo>
                    <a:pt x="23" y="2417"/>
                  </a:lnTo>
                  <a:cubicBezTo>
                    <a:pt x="1" y="2428"/>
                    <a:pt x="1" y="2450"/>
                    <a:pt x="12" y="2461"/>
                  </a:cubicBezTo>
                  <a:cubicBezTo>
                    <a:pt x="12" y="2472"/>
                    <a:pt x="23" y="2483"/>
                    <a:pt x="34" y="2483"/>
                  </a:cubicBezTo>
                  <a:lnTo>
                    <a:pt x="45" y="2483"/>
                  </a:lnTo>
                  <a:cubicBezTo>
                    <a:pt x="45" y="2483"/>
                    <a:pt x="56" y="2472"/>
                    <a:pt x="56" y="2472"/>
                  </a:cubicBezTo>
                  <a:lnTo>
                    <a:pt x="199" y="2384"/>
                  </a:lnTo>
                  <a:cubicBezTo>
                    <a:pt x="947" y="1857"/>
                    <a:pt x="2519" y="779"/>
                    <a:pt x="3113" y="64"/>
                  </a:cubicBezTo>
                  <a:cubicBezTo>
                    <a:pt x="3124" y="42"/>
                    <a:pt x="3124" y="20"/>
                    <a:pt x="3102" y="9"/>
                  </a:cubicBezTo>
                  <a:cubicBezTo>
                    <a:pt x="3097" y="4"/>
                    <a:pt x="3088" y="1"/>
                    <a:pt x="30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7" name="Google Shape;49547;p44"/>
            <p:cNvSpPr/>
            <p:nvPr/>
          </p:nvSpPr>
          <p:spPr>
            <a:xfrm>
              <a:off x="11930787" y="-2405562"/>
              <a:ext cx="65217" cy="220457"/>
            </a:xfrm>
            <a:custGeom>
              <a:avLst/>
              <a:gdLst/>
              <a:ahLst/>
              <a:cxnLst/>
              <a:rect l="l" t="t" r="r" b="b"/>
              <a:pathLst>
                <a:path w="957" h="3235" extrusionOk="0">
                  <a:moveTo>
                    <a:pt x="880" y="1"/>
                  </a:moveTo>
                  <a:cubicBezTo>
                    <a:pt x="858" y="12"/>
                    <a:pt x="847" y="23"/>
                    <a:pt x="847" y="45"/>
                  </a:cubicBezTo>
                  <a:cubicBezTo>
                    <a:pt x="880" y="1255"/>
                    <a:pt x="583" y="2365"/>
                    <a:pt x="11" y="3168"/>
                  </a:cubicBezTo>
                  <a:cubicBezTo>
                    <a:pt x="0" y="3190"/>
                    <a:pt x="0" y="3212"/>
                    <a:pt x="22" y="3223"/>
                  </a:cubicBezTo>
                  <a:cubicBezTo>
                    <a:pt x="22" y="3223"/>
                    <a:pt x="33" y="3234"/>
                    <a:pt x="44" y="3234"/>
                  </a:cubicBezTo>
                  <a:cubicBezTo>
                    <a:pt x="55" y="3234"/>
                    <a:pt x="66" y="3223"/>
                    <a:pt x="66" y="3212"/>
                  </a:cubicBezTo>
                  <a:cubicBezTo>
                    <a:pt x="660" y="2398"/>
                    <a:pt x="957" y="1266"/>
                    <a:pt x="924" y="45"/>
                  </a:cubicBezTo>
                  <a:cubicBezTo>
                    <a:pt x="924" y="23"/>
                    <a:pt x="902" y="1"/>
                    <a:pt x="88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8" name="Google Shape;49548;p44"/>
            <p:cNvSpPr/>
            <p:nvPr/>
          </p:nvSpPr>
          <p:spPr>
            <a:xfrm>
              <a:off x="11759123" y="-2468802"/>
              <a:ext cx="50293" cy="150265"/>
            </a:xfrm>
            <a:custGeom>
              <a:avLst/>
              <a:gdLst/>
              <a:ahLst/>
              <a:cxnLst/>
              <a:rect l="l" t="t" r="r" b="b"/>
              <a:pathLst>
                <a:path w="738" h="2205" extrusionOk="0">
                  <a:moveTo>
                    <a:pt x="704" y="1"/>
                  </a:moveTo>
                  <a:cubicBezTo>
                    <a:pt x="693" y="1"/>
                    <a:pt x="679" y="8"/>
                    <a:pt x="672" y="16"/>
                  </a:cubicBezTo>
                  <a:cubicBezTo>
                    <a:pt x="397" y="379"/>
                    <a:pt x="265" y="819"/>
                    <a:pt x="199" y="1116"/>
                  </a:cubicBezTo>
                  <a:cubicBezTo>
                    <a:pt x="166" y="1270"/>
                    <a:pt x="144" y="1402"/>
                    <a:pt x="111" y="1567"/>
                  </a:cubicBezTo>
                  <a:cubicBezTo>
                    <a:pt x="89" y="1732"/>
                    <a:pt x="56" y="1919"/>
                    <a:pt x="1" y="2161"/>
                  </a:cubicBezTo>
                  <a:cubicBezTo>
                    <a:pt x="1" y="2183"/>
                    <a:pt x="12" y="2194"/>
                    <a:pt x="34" y="2205"/>
                  </a:cubicBezTo>
                  <a:lnTo>
                    <a:pt x="34" y="2194"/>
                  </a:lnTo>
                  <a:cubicBezTo>
                    <a:pt x="56" y="2194"/>
                    <a:pt x="67" y="2183"/>
                    <a:pt x="78" y="2172"/>
                  </a:cubicBezTo>
                  <a:cubicBezTo>
                    <a:pt x="122" y="1930"/>
                    <a:pt x="155" y="1743"/>
                    <a:pt x="177" y="1578"/>
                  </a:cubicBezTo>
                  <a:cubicBezTo>
                    <a:pt x="210" y="1413"/>
                    <a:pt x="232" y="1281"/>
                    <a:pt x="265" y="1127"/>
                  </a:cubicBezTo>
                  <a:cubicBezTo>
                    <a:pt x="331" y="830"/>
                    <a:pt x="463" y="412"/>
                    <a:pt x="727" y="60"/>
                  </a:cubicBezTo>
                  <a:cubicBezTo>
                    <a:pt x="738" y="49"/>
                    <a:pt x="738" y="16"/>
                    <a:pt x="716" y="5"/>
                  </a:cubicBezTo>
                  <a:cubicBezTo>
                    <a:pt x="712" y="2"/>
                    <a:pt x="708" y="1"/>
                    <a:pt x="70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9" name="Google Shape;49549;p44"/>
            <p:cNvSpPr/>
            <p:nvPr/>
          </p:nvSpPr>
          <p:spPr>
            <a:xfrm>
              <a:off x="11829588" y="-2511258"/>
              <a:ext cx="159670" cy="86275"/>
            </a:xfrm>
            <a:custGeom>
              <a:avLst/>
              <a:gdLst/>
              <a:ahLst/>
              <a:cxnLst/>
              <a:rect l="l" t="t" r="r" b="b"/>
              <a:pathLst>
                <a:path w="2343" h="1266" extrusionOk="0">
                  <a:moveTo>
                    <a:pt x="818" y="0"/>
                  </a:moveTo>
                  <a:cubicBezTo>
                    <a:pt x="530" y="0"/>
                    <a:pt x="261" y="88"/>
                    <a:pt x="23" y="254"/>
                  </a:cubicBezTo>
                  <a:cubicBezTo>
                    <a:pt x="1" y="265"/>
                    <a:pt x="1" y="287"/>
                    <a:pt x="12" y="309"/>
                  </a:cubicBezTo>
                  <a:cubicBezTo>
                    <a:pt x="17" y="315"/>
                    <a:pt x="25" y="317"/>
                    <a:pt x="35" y="317"/>
                  </a:cubicBezTo>
                  <a:cubicBezTo>
                    <a:pt x="44" y="317"/>
                    <a:pt x="55" y="315"/>
                    <a:pt x="66" y="309"/>
                  </a:cubicBezTo>
                  <a:cubicBezTo>
                    <a:pt x="297" y="144"/>
                    <a:pt x="572" y="67"/>
                    <a:pt x="869" y="67"/>
                  </a:cubicBezTo>
                  <a:cubicBezTo>
                    <a:pt x="2035" y="89"/>
                    <a:pt x="2255" y="1189"/>
                    <a:pt x="2266" y="1233"/>
                  </a:cubicBezTo>
                  <a:cubicBezTo>
                    <a:pt x="2277" y="1244"/>
                    <a:pt x="2288" y="1266"/>
                    <a:pt x="2310" y="1266"/>
                  </a:cubicBezTo>
                  <a:lnTo>
                    <a:pt x="2310" y="1255"/>
                  </a:lnTo>
                  <a:cubicBezTo>
                    <a:pt x="2332" y="1255"/>
                    <a:pt x="2343" y="1233"/>
                    <a:pt x="2343" y="1222"/>
                  </a:cubicBezTo>
                  <a:cubicBezTo>
                    <a:pt x="2343" y="1200"/>
                    <a:pt x="2090" y="12"/>
                    <a:pt x="869" y="1"/>
                  </a:cubicBezTo>
                  <a:cubicBezTo>
                    <a:pt x="852" y="1"/>
                    <a:pt x="835" y="0"/>
                    <a:pt x="81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0" name="Google Shape;49550;p44"/>
            <p:cNvSpPr/>
            <p:nvPr/>
          </p:nvSpPr>
          <p:spPr>
            <a:xfrm>
              <a:off x="11791357" y="-2493404"/>
              <a:ext cx="189654" cy="344213"/>
            </a:xfrm>
            <a:custGeom>
              <a:avLst/>
              <a:gdLst/>
              <a:ahLst/>
              <a:cxnLst/>
              <a:rect l="l" t="t" r="r" b="b"/>
              <a:pathLst>
                <a:path w="2783" h="5051" extrusionOk="0">
                  <a:moveTo>
                    <a:pt x="1387" y="0"/>
                  </a:moveTo>
                  <a:cubicBezTo>
                    <a:pt x="324" y="0"/>
                    <a:pt x="1" y="1367"/>
                    <a:pt x="1" y="1378"/>
                  </a:cubicBezTo>
                  <a:cubicBezTo>
                    <a:pt x="1" y="1400"/>
                    <a:pt x="12" y="1422"/>
                    <a:pt x="34" y="1422"/>
                  </a:cubicBezTo>
                  <a:cubicBezTo>
                    <a:pt x="38" y="1424"/>
                    <a:pt x="42" y="1425"/>
                    <a:pt x="45" y="1425"/>
                  </a:cubicBezTo>
                  <a:cubicBezTo>
                    <a:pt x="60" y="1425"/>
                    <a:pt x="69" y="1409"/>
                    <a:pt x="78" y="1400"/>
                  </a:cubicBezTo>
                  <a:cubicBezTo>
                    <a:pt x="78" y="1378"/>
                    <a:pt x="382" y="67"/>
                    <a:pt x="1400" y="67"/>
                  </a:cubicBezTo>
                  <a:cubicBezTo>
                    <a:pt x="1424" y="67"/>
                    <a:pt x="1449" y="68"/>
                    <a:pt x="1474" y="69"/>
                  </a:cubicBezTo>
                  <a:cubicBezTo>
                    <a:pt x="2607" y="146"/>
                    <a:pt x="2706" y="1367"/>
                    <a:pt x="2662" y="2093"/>
                  </a:cubicBezTo>
                  <a:cubicBezTo>
                    <a:pt x="2618" y="2928"/>
                    <a:pt x="2244" y="4127"/>
                    <a:pt x="1353" y="4985"/>
                  </a:cubicBezTo>
                  <a:cubicBezTo>
                    <a:pt x="1331" y="5007"/>
                    <a:pt x="1331" y="5029"/>
                    <a:pt x="1353" y="5040"/>
                  </a:cubicBezTo>
                  <a:cubicBezTo>
                    <a:pt x="1353" y="5051"/>
                    <a:pt x="1364" y="5051"/>
                    <a:pt x="1375" y="5051"/>
                  </a:cubicBezTo>
                  <a:cubicBezTo>
                    <a:pt x="1386" y="5051"/>
                    <a:pt x="1397" y="5051"/>
                    <a:pt x="1397" y="5040"/>
                  </a:cubicBezTo>
                  <a:cubicBezTo>
                    <a:pt x="2310" y="4171"/>
                    <a:pt x="2684" y="2950"/>
                    <a:pt x="2739" y="2104"/>
                  </a:cubicBezTo>
                  <a:cubicBezTo>
                    <a:pt x="2783" y="1345"/>
                    <a:pt x="2673" y="80"/>
                    <a:pt x="1474" y="3"/>
                  </a:cubicBezTo>
                  <a:cubicBezTo>
                    <a:pt x="1445" y="1"/>
                    <a:pt x="1416" y="0"/>
                    <a:pt x="138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1" name="Google Shape;49551;p44"/>
            <p:cNvSpPr/>
            <p:nvPr/>
          </p:nvSpPr>
          <p:spPr>
            <a:xfrm>
              <a:off x="11801102" y="-2243371"/>
              <a:ext cx="54041" cy="85934"/>
            </a:xfrm>
            <a:custGeom>
              <a:avLst/>
              <a:gdLst/>
              <a:ahLst/>
              <a:cxnLst/>
              <a:rect l="l" t="t" r="r" b="b"/>
              <a:pathLst>
                <a:path w="793" h="1261" extrusionOk="0">
                  <a:moveTo>
                    <a:pt x="753" y="0"/>
                  </a:moveTo>
                  <a:cubicBezTo>
                    <a:pt x="743" y="0"/>
                    <a:pt x="733" y="5"/>
                    <a:pt x="726" y="18"/>
                  </a:cubicBezTo>
                  <a:lnTo>
                    <a:pt x="704" y="51"/>
                  </a:lnTo>
                  <a:cubicBezTo>
                    <a:pt x="495" y="458"/>
                    <a:pt x="287" y="843"/>
                    <a:pt x="12" y="1206"/>
                  </a:cubicBezTo>
                  <a:cubicBezTo>
                    <a:pt x="1" y="1217"/>
                    <a:pt x="1" y="1239"/>
                    <a:pt x="12" y="1250"/>
                  </a:cubicBezTo>
                  <a:cubicBezTo>
                    <a:pt x="21" y="1259"/>
                    <a:pt x="30" y="1261"/>
                    <a:pt x="39" y="1261"/>
                  </a:cubicBezTo>
                  <a:lnTo>
                    <a:pt x="39" y="1261"/>
                  </a:lnTo>
                  <a:cubicBezTo>
                    <a:pt x="48" y="1261"/>
                    <a:pt x="57" y="1259"/>
                    <a:pt x="67" y="1250"/>
                  </a:cubicBezTo>
                  <a:cubicBezTo>
                    <a:pt x="353" y="887"/>
                    <a:pt x="550" y="491"/>
                    <a:pt x="770" y="84"/>
                  </a:cubicBezTo>
                  <a:lnTo>
                    <a:pt x="792" y="51"/>
                  </a:lnTo>
                  <a:cubicBezTo>
                    <a:pt x="792" y="40"/>
                    <a:pt x="792" y="7"/>
                    <a:pt x="770" y="7"/>
                  </a:cubicBezTo>
                  <a:cubicBezTo>
                    <a:pt x="766" y="3"/>
                    <a:pt x="759" y="0"/>
                    <a:pt x="753" y="0"/>
                  </a:cubicBezTo>
                  <a:close/>
                  <a:moveTo>
                    <a:pt x="39" y="1261"/>
                  </a:moveTo>
                  <a:lnTo>
                    <a:pt x="39" y="1261"/>
                  </a:lnTo>
                  <a:cubicBezTo>
                    <a:pt x="37" y="1261"/>
                    <a:pt x="35" y="1261"/>
                    <a:pt x="34" y="1261"/>
                  </a:cubicBezTo>
                  <a:lnTo>
                    <a:pt x="45" y="1261"/>
                  </a:lnTo>
                  <a:cubicBezTo>
                    <a:pt x="43" y="1261"/>
                    <a:pt x="41" y="1261"/>
                    <a:pt x="39" y="126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2" name="Google Shape;49552;p44"/>
            <p:cNvSpPr/>
            <p:nvPr/>
          </p:nvSpPr>
          <p:spPr>
            <a:xfrm>
              <a:off x="11855825" y="-2297616"/>
              <a:ext cx="21807" cy="45045"/>
            </a:xfrm>
            <a:custGeom>
              <a:avLst/>
              <a:gdLst/>
              <a:ahLst/>
              <a:cxnLst/>
              <a:rect l="l" t="t" r="r" b="b"/>
              <a:pathLst>
                <a:path w="320" h="661" extrusionOk="0">
                  <a:moveTo>
                    <a:pt x="286" y="0"/>
                  </a:moveTo>
                  <a:cubicBezTo>
                    <a:pt x="264" y="0"/>
                    <a:pt x="242" y="11"/>
                    <a:pt x="242" y="22"/>
                  </a:cubicBezTo>
                  <a:cubicBezTo>
                    <a:pt x="176" y="220"/>
                    <a:pt x="99" y="418"/>
                    <a:pt x="11" y="616"/>
                  </a:cubicBezTo>
                  <a:cubicBezTo>
                    <a:pt x="0" y="627"/>
                    <a:pt x="11" y="649"/>
                    <a:pt x="33" y="660"/>
                  </a:cubicBezTo>
                  <a:lnTo>
                    <a:pt x="44" y="660"/>
                  </a:lnTo>
                  <a:cubicBezTo>
                    <a:pt x="55" y="660"/>
                    <a:pt x="66" y="660"/>
                    <a:pt x="77" y="638"/>
                  </a:cubicBezTo>
                  <a:cubicBezTo>
                    <a:pt x="165" y="451"/>
                    <a:pt x="242" y="253"/>
                    <a:pt x="308" y="44"/>
                  </a:cubicBezTo>
                  <a:cubicBezTo>
                    <a:pt x="319" y="33"/>
                    <a:pt x="308" y="11"/>
                    <a:pt x="286"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3" name="Google Shape;49553;p44"/>
            <p:cNvSpPr/>
            <p:nvPr/>
          </p:nvSpPr>
          <p:spPr>
            <a:xfrm>
              <a:off x="11751627" y="-2386071"/>
              <a:ext cx="42047" cy="141747"/>
            </a:xfrm>
            <a:custGeom>
              <a:avLst/>
              <a:gdLst/>
              <a:ahLst/>
              <a:cxnLst/>
              <a:rect l="l" t="t" r="r" b="b"/>
              <a:pathLst>
                <a:path w="617" h="2080" extrusionOk="0">
                  <a:moveTo>
                    <a:pt x="584" y="1"/>
                  </a:moveTo>
                  <a:cubicBezTo>
                    <a:pt x="573" y="1"/>
                    <a:pt x="551" y="12"/>
                    <a:pt x="551" y="34"/>
                  </a:cubicBezTo>
                  <a:lnTo>
                    <a:pt x="518" y="221"/>
                  </a:lnTo>
                  <a:cubicBezTo>
                    <a:pt x="397" y="892"/>
                    <a:pt x="276" y="1661"/>
                    <a:pt x="12" y="2024"/>
                  </a:cubicBezTo>
                  <a:cubicBezTo>
                    <a:pt x="1" y="2035"/>
                    <a:pt x="1" y="2057"/>
                    <a:pt x="23" y="2068"/>
                  </a:cubicBezTo>
                  <a:cubicBezTo>
                    <a:pt x="23" y="2079"/>
                    <a:pt x="34" y="2079"/>
                    <a:pt x="45" y="2079"/>
                  </a:cubicBezTo>
                  <a:cubicBezTo>
                    <a:pt x="56" y="2079"/>
                    <a:pt x="67" y="2068"/>
                    <a:pt x="78" y="2057"/>
                  </a:cubicBezTo>
                  <a:cubicBezTo>
                    <a:pt x="342" y="1683"/>
                    <a:pt x="474" y="914"/>
                    <a:pt x="584" y="243"/>
                  </a:cubicBezTo>
                  <a:lnTo>
                    <a:pt x="617" y="45"/>
                  </a:lnTo>
                  <a:cubicBezTo>
                    <a:pt x="617" y="23"/>
                    <a:pt x="606" y="1"/>
                    <a:pt x="584"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4" name="Google Shape;49554;p44"/>
            <p:cNvSpPr/>
            <p:nvPr/>
          </p:nvSpPr>
          <p:spPr>
            <a:xfrm>
              <a:off x="11748629" y="-2473709"/>
              <a:ext cx="221888" cy="257121"/>
            </a:xfrm>
            <a:custGeom>
              <a:avLst/>
              <a:gdLst/>
              <a:ahLst/>
              <a:cxnLst/>
              <a:rect l="l" t="t" r="r" b="b"/>
              <a:pathLst>
                <a:path w="3256" h="3773" extrusionOk="0">
                  <a:moveTo>
                    <a:pt x="2002" y="0"/>
                  </a:moveTo>
                  <a:cubicBezTo>
                    <a:pt x="1375" y="0"/>
                    <a:pt x="936" y="550"/>
                    <a:pt x="760" y="1551"/>
                  </a:cubicBezTo>
                  <a:cubicBezTo>
                    <a:pt x="584" y="2497"/>
                    <a:pt x="419" y="3310"/>
                    <a:pt x="12" y="3706"/>
                  </a:cubicBezTo>
                  <a:cubicBezTo>
                    <a:pt x="1" y="3728"/>
                    <a:pt x="1" y="3750"/>
                    <a:pt x="12" y="3761"/>
                  </a:cubicBezTo>
                  <a:cubicBezTo>
                    <a:pt x="23" y="3772"/>
                    <a:pt x="34" y="3772"/>
                    <a:pt x="45" y="3772"/>
                  </a:cubicBezTo>
                  <a:cubicBezTo>
                    <a:pt x="45" y="3772"/>
                    <a:pt x="56" y="3761"/>
                    <a:pt x="67" y="3761"/>
                  </a:cubicBezTo>
                  <a:cubicBezTo>
                    <a:pt x="485" y="3343"/>
                    <a:pt x="661" y="2519"/>
                    <a:pt x="826" y="1573"/>
                  </a:cubicBezTo>
                  <a:cubicBezTo>
                    <a:pt x="947" y="891"/>
                    <a:pt x="1254" y="77"/>
                    <a:pt x="2002" y="77"/>
                  </a:cubicBezTo>
                  <a:cubicBezTo>
                    <a:pt x="2332" y="77"/>
                    <a:pt x="2607" y="220"/>
                    <a:pt x="2794" y="484"/>
                  </a:cubicBezTo>
                  <a:cubicBezTo>
                    <a:pt x="3179" y="1045"/>
                    <a:pt x="3157" y="2090"/>
                    <a:pt x="2728" y="3211"/>
                  </a:cubicBezTo>
                  <a:cubicBezTo>
                    <a:pt x="2728" y="3222"/>
                    <a:pt x="2739" y="3244"/>
                    <a:pt x="2750" y="3255"/>
                  </a:cubicBezTo>
                  <a:cubicBezTo>
                    <a:pt x="2756" y="3258"/>
                    <a:pt x="2762" y="3260"/>
                    <a:pt x="2768" y="3260"/>
                  </a:cubicBezTo>
                  <a:cubicBezTo>
                    <a:pt x="2783" y="3260"/>
                    <a:pt x="2797" y="3249"/>
                    <a:pt x="2805" y="3233"/>
                  </a:cubicBezTo>
                  <a:cubicBezTo>
                    <a:pt x="3234" y="2090"/>
                    <a:pt x="3256" y="1023"/>
                    <a:pt x="2860" y="440"/>
                  </a:cubicBezTo>
                  <a:cubicBezTo>
                    <a:pt x="2662" y="154"/>
                    <a:pt x="2365" y="0"/>
                    <a:pt x="2002"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5" name="Google Shape;49555;p44"/>
            <p:cNvSpPr/>
            <p:nvPr/>
          </p:nvSpPr>
          <p:spPr>
            <a:xfrm>
              <a:off x="11741133" y="-2454014"/>
              <a:ext cx="214460" cy="319067"/>
            </a:xfrm>
            <a:custGeom>
              <a:avLst/>
              <a:gdLst/>
              <a:ahLst/>
              <a:cxnLst/>
              <a:rect l="l" t="t" r="r" b="b"/>
              <a:pathLst>
                <a:path w="3147" h="4682" extrusionOk="0">
                  <a:moveTo>
                    <a:pt x="2131" y="0"/>
                  </a:moveTo>
                  <a:cubicBezTo>
                    <a:pt x="2071" y="0"/>
                    <a:pt x="2010" y="7"/>
                    <a:pt x="1947" y="19"/>
                  </a:cubicBezTo>
                  <a:cubicBezTo>
                    <a:pt x="1266" y="173"/>
                    <a:pt x="1090" y="1108"/>
                    <a:pt x="936" y="1933"/>
                  </a:cubicBezTo>
                  <a:cubicBezTo>
                    <a:pt x="903" y="2131"/>
                    <a:pt x="870" y="2317"/>
                    <a:pt x="826" y="2493"/>
                  </a:cubicBezTo>
                  <a:cubicBezTo>
                    <a:pt x="606" y="3450"/>
                    <a:pt x="23" y="3923"/>
                    <a:pt x="12" y="3923"/>
                  </a:cubicBezTo>
                  <a:cubicBezTo>
                    <a:pt x="1" y="3934"/>
                    <a:pt x="1" y="3956"/>
                    <a:pt x="12" y="3978"/>
                  </a:cubicBezTo>
                  <a:cubicBezTo>
                    <a:pt x="17" y="3984"/>
                    <a:pt x="26" y="3986"/>
                    <a:pt x="35" y="3986"/>
                  </a:cubicBezTo>
                  <a:cubicBezTo>
                    <a:pt x="45" y="3986"/>
                    <a:pt x="56" y="3984"/>
                    <a:pt x="67" y="3978"/>
                  </a:cubicBezTo>
                  <a:cubicBezTo>
                    <a:pt x="89" y="3956"/>
                    <a:pt x="672" y="3494"/>
                    <a:pt x="903" y="2504"/>
                  </a:cubicBezTo>
                  <a:cubicBezTo>
                    <a:pt x="936" y="2328"/>
                    <a:pt x="969" y="2142"/>
                    <a:pt x="1013" y="1944"/>
                  </a:cubicBezTo>
                  <a:cubicBezTo>
                    <a:pt x="1156" y="1141"/>
                    <a:pt x="1332" y="239"/>
                    <a:pt x="1958" y="96"/>
                  </a:cubicBezTo>
                  <a:cubicBezTo>
                    <a:pt x="2021" y="82"/>
                    <a:pt x="2082" y="76"/>
                    <a:pt x="2141" y="76"/>
                  </a:cubicBezTo>
                  <a:cubicBezTo>
                    <a:pt x="2321" y="76"/>
                    <a:pt x="2483" y="140"/>
                    <a:pt x="2607" y="272"/>
                  </a:cubicBezTo>
                  <a:cubicBezTo>
                    <a:pt x="2959" y="613"/>
                    <a:pt x="3058" y="1361"/>
                    <a:pt x="2882" y="2186"/>
                  </a:cubicBezTo>
                  <a:cubicBezTo>
                    <a:pt x="2563" y="3593"/>
                    <a:pt x="1277" y="4605"/>
                    <a:pt x="1266" y="4616"/>
                  </a:cubicBezTo>
                  <a:cubicBezTo>
                    <a:pt x="1244" y="4627"/>
                    <a:pt x="1244" y="4649"/>
                    <a:pt x="1255" y="4671"/>
                  </a:cubicBezTo>
                  <a:cubicBezTo>
                    <a:pt x="1266" y="4671"/>
                    <a:pt x="1277" y="4682"/>
                    <a:pt x="1288" y="4682"/>
                  </a:cubicBezTo>
                  <a:cubicBezTo>
                    <a:pt x="1299" y="4682"/>
                    <a:pt x="1299" y="4682"/>
                    <a:pt x="1310" y="4671"/>
                  </a:cubicBezTo>
                  <a:cubicBezTo>
                    <a:pt x="1321" y="4660"/>
                    <a:pt x="2629" y="3637"/>
                    <a:pt x="2948" y="2208"/>
                  </a:cubicBezTo>
                  <a:cubicBezTo>
                    <a:pt x="3146" y="1350"/>
                    <a:pt x="3036" y="580"/>
                    <a:pt x="2662" y="217"/>
                  </a:cubicBezTo>
                  <a:cubicBezTo>
                    <a:pt x="2518" y="73"/>
                    <a:pt x="2334" y="0"/>
                    <a:pt x="2131"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6" name="Google Shape;49556;p44"/>
            <p:cNvSpPr/>
            <p:nvPr/>
          </p:nvSpPr>
          <p:spPr>
            <a:xfrm>
              <a:off x="11735136" y="-2437182"/>
              <a:ext cx="190472" cy="287991"/>
            </a:xfrm>
            <a:custGeom>
              <a:avLst/>
              <a:gdLst/>
              <a:ahLst/>
              <a:cxnLst/>
              <a:rect l="l" t="t" r="r" b="b"/>
              <a:pathLst>
                <a:path w="2795" h="4226" extrusionOk="0">
                  <a:moveTo>
                    <a:pt x="2272" y="1"/>
                  </a:moveTo>
                  <a:cubicBezTo>
                    <a:pt x="2256" y="1"/>
                    <a:pt x="2239" y="2"/>
                    <a:pt x="2222" y="3"/>
                  </a:cubicBezTo>
                  <a:cubicBezTo>
                    <a:pt x="1584" y="69"/>
                    <a:pt x="1430" y="718"/>
                    <a:pt x="1145" y="2016"/>
                  </a:cubicBezTo>
                  <a:lnTo>
                    <a:pt x="1134" y="2081"/>
                  </a:lnTo>
                  <a:cubicBezTo>
                    <a:pt x="837" y="3423"/>
                    <a:pt x="298" y="3907"/>
                    <a:pt x="45" y="4149"/>
                  </a:cubicBezTo>
                  <a:lnTo>
                    <a:pt x="23" y="4160"/>
                  </a:lnTo>
                  <a:cubicBezTo>
                    <a:pt x="12" y="4171"/>
                    <a:pt x="1" y="4204"/>
                    <a:pt x="23" y="4215"/>
                  </a:cubicBezTo>
                  <a:cubicBezTo>
                    <a:pt x="23" y="4226"/>
                    <a:pt x="34" y="4226"/>
                    <a:pt x="45" y="4226"/>
                  </a:cubicBezTo>
                  <a:cubicBezTo>
                    <a:pt x="56" y="4226"/>
                    <a:pt x="67" y="4226"/>
                    <a:pt x="67" y="4215"/>
                  </a:cubicBezTo>
                  <a:lnTo>
                    <a:pt x="89" y="4204"/>
                  </a:lnTo>
                  <a:cubicBezTo>
                    <a:pt x="353" y="3962"/>
                    <a:pt x="903" y="3467"/>
                    <a:pt x="1211" y="2103"/>
                  </a:cubicBezTo>
                  <a:lnTo>
                    <a:pt x="1222" y="2037"/>
                  </a:lnTo>
                  <a:cubicBezTo>
                    <a:pt x="1496" y="773"/>
                    <a:pt x="1639" y="135"/>
                    <a:pt x="2222" y="80"/>
                  </a:cubicBezTo>
                  <a:cubicBezTo>
                    <a:pt x="2240" y="78"/>
                    <a:pt x="2257" y="77"/>
                    <a:pt x="2275" y="77"/>
                  </a:cubicBezTo>
                  <a:cubicBezTo>
                    <a:pt x="2472" y="77"/>
                    <a:pt x="2637" y="189"/>
                    <a:pt x="2728" y="300"/>
                  </a:cubicBezTo>
                  <a:cubicBezTo>
                    <a:pt x="2734" y="305"/>
                    <a:pt x="2742" y="308"/>
                    <a:pt x="2752" y="308"/>
                  </a:cubicBezTo>
                  <a:cubicBezTo>
                    <a:pt x="2761" y="308"/>
                    <a:pt x="2772" y="305"/>
                    <a:pt x="2783" y="300"/>
                  </a:cubicBezTo>
                  <a:cubicBezTo>
                    <a:pt x="2794" y="289"/>
                    <a:pt x="2794" y="267"/>
                    <a:pt x="2783" y="245"/>
                  </a:cubicBezTo>
                  <a:cubicBezTo>
                    <a:pt x="2681" y="132"/>
                    <a:pt x="2493" y="1"/>
                    <a:pt x="227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7" name="Google Shape;49557;p44"/>
            <p:cNvSpPr/>
            <p:nvPr/>
          </p:nvSpPr>
          <p:spPr>
            <a:xfrm>
              <a:off x="11834086" y="-2415647"/>
              <a:ext cx="101267" cy="36391"/>
            </a:xfrm>
            <a:custGeom>
              <a:avLst/>
              <a:gdLst/>
              <a:ahLst/>
              <a:cxnLst/>
              <a:rect l="l" t="t" r="r" b="b"/>
              <a:pathLst>
                <a:path w="1486" h="534" extrusionOk="0">
                  <a:moveTo>
                    <a:pt x="838" y="0"/>
                  </a:moveTo>
                  <a:cubicBezTo>
                    <a:pt x="804" y="0"/>
                    <a:pt x="771" y="2"/>
                    <a:pt x="737" y="6"/>
                  </a:cubicBezTo>
                  <a:cubicBezTo>
                    <a:pt x="429" y="28"/>
                    <a:pt x="154" y="204"/>
                    <a:pt x="11" y="479"/>
                  </a:cubicBezTo>
                  <a:cubicBezTo>
                    <a:pt x="0" y="490"/>
                    <a:pt x="0" y="512"/>
                    <a:pt x="22" y="523"/>
                  </a:cubicBezTo>
                  <a:cubicBezTo>
                    <a:pt x="22" y="534"/>
                    <a:pt x="33" y="534"/>
                    <a:pt x="33" y="534"/>
                  </a:cubicBezTo>
                  <a:cubicBezTo>
                    <a:pt x="44" y="534"/>
                    <a:pt x="66" y="523"/>
                    <a:pt x="66" y="512"/>
                  </a:cubicBezTo>
                  <a:cubicBezTo>
                    <a:pt x="209" y="270"/>
                    <a:pt x="462" y="105"/>
                    <a:pt x="748" y="72"/>
                  </a:cubicBezTo>
                  <a:cubicBezTo>
                    <a:pt x="772" y="70"/>
                    <a:pt x="797" y="69"/>
                    <a:pt x="820" y="69"/>
                  </a:cubicBezTo>
                  <a:cubicBezTo>
                    <a:pt x="1056" y="69"/>
                    <a:pt x="1269" y="167"/>
                    <a:pt x="1419" y="347"/>
                  </a:cubicBezTo>
                  <a:cubicBezTo>
                    <a:pt x="1425" y="352"/>
                    <a:pt x="1433" y="355"/>
                    <a:pt x="1442" y="355"/>
                  </a:cubicBezTo>
                  <a:cubicBezTo>
                    <a:pt x="1452" y="355"/>
                    <a:pt x="1463" y="352"/>
                    <a:pt x="1474" y="347"/>
                  </a:cubicBezTo>
                  <a:cubicBezTo>
                    <a:pt x="1485" y="336"/>
                    <a:pt x="1485" y="314"/>
                    <a:pt x="1474" y="292"/>
                  </a:cubicBezTo>
                  <a:cubicBezTo>
                    <a:pt x="1319" y="107"/>
                    <a:pt x="1086" y="0"/>
                    <a:pt x="83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8" name="Google Shape;49558;p44"/>
            <p:cNvSpPr/>
            <p:nvPr/>
          </p:nvSpPr>
          <p:spPr>
            <a:xfrm>
              <a:off x="11822841" y="-2396566"/>
              <a:ext cx="114011" cy="57039"/>
            </a:xfrm>
            <a:custGeom>
              <a:avLst/>
              <a:gdLst/>
              <a:ahLst/>
              <a:cxnLst/>
              <a:rect l="l" t="t" r="r" b="b"/>
              <a:pathLst>
                <a:path w="1673" h="837" extrusionOk="0">
                  <a:moveTo>
                    <a:pt x="944" y="0"/>
                  </a:moveTo>
                  <a:cubicBezTo>
                    <a:pt x="934" y="0"/>
                    <a:pt x="924" y="1"/>
                    <a:pt x="913" y="1"/>
                  </a:cubicBezTo>
                  <a:cubicBezTo>
                    <a:pt x="594" y="23"/>
                    <a:pt x="187" y="243"/>
                    <a:pt x="1" y="793"/>
                  </a:cubicBezTo>
                  <a:cubicBezTo>
                    <a:pt x="1" y="815"/>
                    <a:pt x="12" y="837"/>
                    <a:pt x="34" y="837"/>
                  </a:cubicBezTo>
                  <a:lnTo>
                    <a:pt x="45" y="837"/>
                  </a:lnTo>
                  <a:cubicBezTo>
                    <a:pt x="56" y="837"/>
                    <a:pt x="67" y="826"/>
                    <a:pt x="78" y="815"/>
                  </a:cubicBezTo>
                  <a:cubicBezTo>
                    <a:pt x="242" y="298"/>
                    <a:pt x="627" y="89"/>
                    <a:pt x="924" y="78"/>
                  </a:cubicBezTo>
                  <a:cubicBezTo>
                    <a:pt x="942" y="77"/>
                    <a:pt x="960" y="76"/>
                    <a:pt x="977" y="76"/>
                  </a:cubicBezTo>
                  <a:cubicBezTo>
                    <a:pt x="1251" y="76"/>
                    <a:pt x="1481" y="237"/>
                    <a:pt x="1595" y="485"/>
                  </a:cubicBezTo>
                  <a:cubicBezTo>
                    <a:pt x="1603" y="493"/>
                    <a:pt x="1616" y="500"/>
                    <a:pt x="1627" y="500"/>
                  </a:cubicBezTo>
                  <a:cubicBezTo>
                    <a:pt x="1632" y="500"/>
                    <a:pt x="1636" y="499"/>
                    <a:pt x="1639" y="496"/>
                  </a:cubicBezTo>
                  <a:cubicBezTo>
                    <a:pt x="1661" y="496"/>
                    <a:pt x="1672" y="474"/>
                    <a:pt x="1661" y="452"/>
                  </a:cubicBezTo>
                  <a:cubicBezTo>
                    <a:pt x="1533" y="164"/>
                    <a:pt x="1261" y="0"/>
                    <a:pt x="944"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9" name="Google Shape;49559;p44"/>
            <p:cNvSpPr/>
            <p:nvPr/>
          </p:nvSpPr>
          <p:spPr>
            <a:xfrm>
              <a:off x="11808599" y="-2376326"/>
              <a:ext cx="123006" cy="153741"/>
            </a:xfrm>
            <a:custGeom>
              <a:avLst/>
              <a:gdLst/>
              <a:ahLst/>
              <a:cxnLst/>
              <a:rect l="l" t="t" r="r" b="b"/>
              <a:pathLst>
                <a:path w="1805" h="2256" extrusionOk="0">
                  <a:moveTo>
                    <a:pt x="1122" y="1"/>
                  </a:moveTo>
                  <a:cubicBezTo>
                    <a:pt x="374" y="12"/>
                    <a:pt x="23" y="1331"/>
                    <a:pt x="12" y="1386"/>
                  </a:cubicBezTo>
                  <a:cubicBezTo>
                    <a:pt x="1" y="1408"/>
                    <a:pt x="12" y="1419"/>
                    <a:pt x="34" y="1430"/>
                  </a:cubicBezTo>
                  <a:cubicBezTo>
                    <a:pt x="56" y="1430"/>
                    <a:pt x="78" y="1419"/>
                    <a:pt x="78" y="1408"/>
                  </a:cubicBezTo>
                  <a:cubicBezTo>
                    <a:pt x="89" y="1386"/>
                    <a:pt x="440" y="78"/>
                    <a:pt x="1122" y="78"/>
                  </a:cubicBezTo>
                  <a:cubicBezTo>
                    <a:pt x="1135" y="77"/>
                    <a:pt x="1147" y="77"/>
                    <a:pt x="1160" y="77"/>
                  </a:cubicBezTo>
                  <a:cubicBezTo>
                    <a:pt x="1317" y="77"/>
                    <a:pt x="1438" y="142"/>
                    <a:pt x="1540" y="265"/>
                  </a:cubicBezTo>
                  <a:cubicBezTo>
                    <a:pt x="1694" y="463"/>
                    <a:pt x="1738" y="804"/>
                    <a:pt x="1639" y="1188"/>
                  </a:cubicBezTo>
                  <a:cubicBezTo>
                    <a:pt x="1507" y="1749"/>
                    <a:pt x="1221" y="2189"/>
                    <a:pt x="1210" y="2200"/>
                  </a:cubicBezTo>
                  <a:cubicBezTo>
                    <a:pt x="1199" y="2211"/>
                    <a:pt x="1210" y="2233"/>
                    <a:pt x="1221" y="2244"/>
                  </a:cubicBezTo>
                  <a:cubicBezTo>
                    <a:pt x="1232" y="2255"/>
                    <a:pt x="1243" y="2255"/>
                    <a:pt x="1243" y="2255"/>
                  </a:cubicBezTo>
                  <a:cubicBezTo>
                    <a:pt x="1254" y="2255"/>
                    <a:pt x="1265" y="2244"/>
                    <a:pt x="1276" y="2233"/>
                  </a:cubicBezTo>
                  <a:cubicBezTo>
                    <a:pt x="1276" y="2233"/>
                    <a:pt x="1573" y="1771"/>
                    <a:pt x="1705" y="1210"/>
                  </a:cubicBezTo>
                  <a:cubicBezTo>
                    <a:pt x="1804" y="793"/>
                    <a:pt x="1771" y="430"/>
                    <a:pt x="1595" y="210"/>
                  </a:cubicBezTo>
                  <a:cubicBezTo>
                    <a:pt x="1474" y="67"/>
                    <a:pt x="1320" y="1"/>
                    <a:pt x="1122"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0" name="Google Shape;49560;p44"/>
            <p:cNvSpPr/>
            <p:nvPr/>
          </p:nvSpPr>
          <p:spPr>
            <a:xfrm>
              <a:off x="11726890" y="-2248141"/>
              <a:ext cx="209213" cy="204647"/>
            </a:xfrm>
            <a:custGeom>
              <a:avLst/>
              <a:gdLst/>
              <a:ahLst/>
              <a:cxnLst/>
              <a:rect l="l" t="t" r="r" b="b"/>
              <a:pathLst>
                <a:path w="3070" h="3003" extrusionOk="0">
                  <a:moveTo>
                    <a:pt x="3047" y="0"/>
                  </a:moveTo>
                  <a:cubicBezTo>
                    <a:pt x="3025" y="0"/>
                    <a:pt x="3003" y="11"/>
                    <a:pt x="2992" y="33"/>
                  </a:cubicBezTo>
                  <a:cubicBezTo>
                    <a:pt x="2992" y="33"/>
                    <a:pt x="2651" y="957"/>
                    <a:pt x="1738" y="1694"/>
                  </a:cubicBezTo>
                  <a:cubicBezTo>
                    <a:pt x="815" y="2442"/>
                    <a:pt x="34" y="2926"/>
                    <a:pt x="23" y="2926"/>
                  </a:cubicBezTo>
                  <a:cubicBezTo>
                    <a:pt x="1" y="2937"/>
                    <a:pt x="1" y="2959"/>
                    <a:pt x="12" y="2981"/>
                  </a:cubicBezTo>
                  <a:cubicBezTo>
                    <a:pt x="12" y="2992"/>
                    <a:pt x="23" y="3003"/>
                    <a:pt x="45" y="3003"/>
                  </a:cubicBezTo>
                  <a:lnTo>
                    <a:pt x="34" y="2992"/>
                  </a:lnTo>
                  <a:lnTo>
                    <a:pt x="56" y="2992"/>
                  </a:lnTo>
                  <a:cubicBezTo>
                    <a:pt x="67" y="2981"/>
                    <a:pt x="859" y="2497"/>
                    <a:pt x="1782" y="1749"/>
                  </a:cubicBezTo>
                  <a:cubicBezTo>
                    <a:pt x="2717" y="1001"/>
                    <a:pt x="3058" y="66"/>
                    <a:pt x="3069" y="55"/>
                  </a:cubicBezTo>
                  <a:cubicBezTo>
                    <a:pt x="3069" y="33"/>
                    <a:pt x="3058" y="11"/>
                    <a:pt x="3047"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1" name="Google Shape;49561;p44"/>
            <p:cNvSpPr/>
            <p:nvPr/>
          </p:nvSpPr>
          <p:spPr>
            <a:xfrm>
              <a:off x="11743381" y="-2129496"/>
              <a:ext cx="74281" cy="50770"/>
            </a:xfrm>
            <a:custGeom>
              <a:avLst/>
              <a:gdLst/>
              <a:ahLst/>
              <a:cxnLst/>
              <a:rect l="l" t="t" r="r" b="b"/>
              <a:pathLst>
                <a:path w="1090" h="745" extrusionOk="0">
                  <a:moveTo>
                    <a:pt x="1050" y="1"/>
                  </a:moveTo>
                  <a:cubicBezTo>
                    <a:pt x="1042" y="1"/>
                    <a:pt x="1033" y="3"/>
                    <a:pt x="1024" y="8"/>
                  </a:cubicBezTo>
                  <a:lnTo>
                    <a:pt x="23" y="668"/>
                  </a:lnTo>
                  <a:cubicBezTo>
                    <a:pt x="1" y="679"/>
                    <a:pt x="1" y="712"/>
                    <a:pt x="12" y="723"/>
                  </a:cubicBezTo>
                  <a:cubicBezTo>
                    <a:pt x="12" y="734"/>
                    <a:pt x="23" y="745"/>
                    <a:pt x="45" y="745"/>
                  </a:cubicBezTo>
                  <a:cubicBezTo>
                    <a:pt x="45" y="745"/>
                    <a:pt x="56" y="734"/>
                    <a:pt x="56" y="734"/>
                  </a:cubicBezTo>
                  <a:lnTo>
                    <a:pt x="1068" y="74"/>
                  </a:lnTo>
                  <a:cubicBezTo>
                    <a:pt x="1090" y="63"/>
                    <a:pt x="1090" y="41"/>
                    <a:pt x="1079" y="19"/>
                  </a:cubicBezTo>
                  <a:cubicBezTo>
                    <a:pt x="1072" y="6"/>
                    <a:pt x="1062" y="1"/>
                    <a:pt x="1050"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2" name="Google Shape;49562;p44"/>
            <p:cNvSpPr/>
            <p:nvPr/>
          </p:nvSpPr>
          <p:spPr>
            <a:xfrm>
              <a:off x="11732137" y="-2351384"/>
              <a:ext cx="183726" cy="238176"/>
            </a:xfrm>
            <a:custGeom>
              <a:avLst/>
              <a:gdLst/>
              <a:ahLst/>
              <a:cxnLst/>
              <a:rect l="l" t="t" r="r" b="b"/>
              <a:pathLst>
                <a:path w="2696" h="3495" extrusionOk="0">
                  <a:moveTo>
                    <a:pt x="2168" y="0"/>
                  </a:moveTo>
                  <a:cubicBezTo>
                    <a:pt x="1701" y="0"/>
                    <a:pt x="1484" y="746"/>
                    <a:pt x="1277" y="1471"/>
                  </a:cubicBezTo>
                  <a:lnTo>
                    <a:pt x="1222" y="1647"/>
                  </a:lnTo>
                  <a:cubicBezTo>
                    <a:pt x="881" y="2813"/>
                    <a:pt x="34" y="3352"/>
                    <a:pt x="23" y="3352"/>
                  </a:cubicBezTo>
                  <a:cubicBezTo>
                    <a:pt x="1" y="3363"/>
                    <a:pt x="1" y="3385"/>
                    <a:pt x="12" y="3407"/>
                  </a:cubicBezTo>
                  <a:cubicBezTo>
                    <a:pt x="18" y="3420"/>
                    <a:pt x="29" y="3425"/>
                    <a:pt x="40" y="3425"/>
                  </a:cubicBezTo>
                  <a:cubicBezTo>
                    <a:pt x="49" y="3425"/>
                    <a:pt x="58" y="3422"/>
                    <a:pt x="67" y="3418"/>
                  </a:cubicBezTo>
                  <a:cubicBezTo>
                    <a:pt x="67" y="3418"/>
                    <a:pt x="947" y="2857"/>
                    <a:pt x="1299" y="1669"/>
                  </a:cubicBezTo>
                  <a:lnTo>
                    <a:pt x="1343" y="1493"/>
                  </a:lnTo>
                  <a:cubicBezTo>
                    <a:pt x="1540" y="796"/>
                    <a:pt x="1748" y="79"/>
                    <a:pt x="2161" y="79"/>
                  </a:cubicBezTo>
                  <a:cubicBezTo>
                    <a:pt x="2185" y="79"/>
                    <a:pt x="2209" y="81"/>
                    <a:pt x="2233" y="86"/>
                  </a:cubicBezTo>
                  <a:cubicBezTo>
                    <a:pt x="2343" y="97"/>
                    <a:pt x="2420" y="163"/>
                    <a:pt x="2475" y="273"/>
                  </a:cubicBezTo>
                  <a:cubicBezTo>
                    <a:pt x="2585" y="526"/>
                    <a:pt x="2552" y="1053"/>
                    <a:pt x="2123" y="1790"/>
                  </a:cubicBezTo>
                  <a:cubicBezTo>
                    <a:pt x="1551" y="2736"/>
                    <a:pt x="474" y="3418"/>
                    <a:pt x="463" y="3429"/>
                  </a:cubicBezTo>
                  <a:cubicBezTo>
                    <a:pt x="452" y="3440"/>
                    <a:pt x="441" y="3462"/>
                    <a:pt x="452" y="3473"/>
                  </a:cubicBezTo>
                  <a:cubicBezTo>
                    <a:pt x="463" y="3484"/>
                    <a:pt x="474" y="3495"/>
                    <a:pt x="485" y="3495"/>
                  </a:cubicBezTo>
                  <a:cubicBezTo>
                    <a:pt x="496" y="3495"/>
                    <a:pt x="496" y="3495"/>
                    <a:pt x="507" y="3484"/>
                  </a:cubicBezTo>
                  <a:cubicBezTo>
                    <a:pt x="518" y="3484"/>
                    <a:pt x="1606" y="2791"/>
                    <a:pt x="2189" y="1823"/>
                  </a:cubicBezTo>
                  <a:cubicBezTo>
                    <a:pt x="2563" y="1196"/>
                    <a:pt x="2695" y="592"/>
                    <a:pt x="2541" y="251"/>
                  </a:cubicBezTo>
                  <a:cubicBezTo>
                    <a:pt x="2475" y="119"/>
                    <a:pt x="2376" y="31"/>
                    <a:pt x="2255" y="9"/>
                  </a:cubicBezTo>
                  <a:cubicBezTo>
                    <a:pt x="2225" y="3"/>
                    <a:pt x="2196" y="0"/>
                    <a:pt x="2168" y="0"/>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3" name="Google Shape;49563;p44"/>
            <p:cNvSpPr/>
            <p:nvPr/>
          </p:nvSpPr>
          <p:spPr>
            <a:xfrm>
              <a:off x="11771867" y="-2320513"/>
              <a:ext cx="126005" cy="181068"/>
            </a:xfrm>
            <a:custGeom>
              <a:avLst/>
              <a:gdLst/>
              <a:ahLst/>
              <a:cxnLst/>
              <a:rect l="l" t="t" r="r" b="b"/>
              <a:pathLst>
                <a:path w="1849" h="2657" extrusionOk="0">
                  <a:moveTo>
                    <a:pt x="1529" y="1"/>
                  </a:moveTo>
                  <a:cubicBezTo>
                    <a:pt x="1235" y="1"/>
                    <a:pt x="1079" y="498"/>
                    <a:pt x="913" y="985"/>
                  </a:cubicBezTo>
                  <a:cubicBezTo>
                    <a:pt x="902" y="1040"/>
                    <a:pt x="881" y="1106"/>
                    <a:pt x="870" y="1161"/>
                  </a:cubicBezTo>
                  <a:cubicBezTo>
                    <a:pt x="562" y="2085"/>
                    <a:pt x="23" y="2591"/>
                    <a:pt x="23" y="2591"/>
                  </a:cubicBezTo>
                  <a:cubicBezTo>
                    <a:pt x="12" y="2602"/>
                    <a:pt x="1" y="2624"/>
                    <a:pt x="23" y="2646"/>
                  </a:cubicBezTo>
                  <a:cubicBezTo>
                    <a:pt x="23" y="2657"/>
                    <a:pt x="34" y="2657"/>
                    <a:pt x="45" y="2657"/>
                  </a:cubicBezTo>
                  <a:cubicBezTo>
                    <a:pt x="56" y="2657"/>
                    <a:pt x="67" y="2657"/>
                    <a:pt x="78" y="2646"/>
                  </a:cubicBezTo>
                  <a:cubicBezTo>
                    <a:pt x="78" y="2646"/>
                    <a:pt x="628" y="2129"/>
                    <a:pt x="935" y="1183"/>
                  </a:cubicBezTo>
                  <a:cubicBezTo>
                    <a:pt x="957" y="1128"/>
                    <a:pt x="968" y="1073"/>
                    <a:pt x="990" y="1007"/>
                  </a:cubicBezTo>
                  <a:cubicBezTo>
                    <a:pt x="1138" y="544"/>
                    <a:pt x="1296" y="70"/>
                    <a:pt x="1541" y="70"/>
                  </a:cubicBezTo>
                  <a:cubicBezTo>
                    <a:pt x="1551" y="70"/>
                    <a:pt x="1562" y="71"/>
                    <a:pt x="1573" y="73"/>
                  </a:cubicBezTo>
                  <a:cubicBezTo>
                    <a:pt x="1628" y="95"/>
                    <a:pt x="1672" y="128"/>
                    <a:pt x="1694" y="183"/>
                  </a:cubicBezTo>
                  <a:cubicBezTo>
                    <a:pt x="1771" y="369"/>
                    <a:pt x="1639" y="787"/>
                    <a:pt x="1364" y="1260"/>
                  </a:cubicBezTo>
                  <a:cubicBezTo>
                    <a:pt x="1221" y="1491"/>
                    <a:pt x="1078" y="1700"/>
                    <a:pt x="891" y="1920"/>
                  </a:cubicBezTo>
                  <a:cubicBezTo>
                    <a:pt x="881" y="1942"/>
                    <a:pt x="881" y="1964"/>
                    <a:pt x="891" y="1975"/>
                  </a:cubicBezTo>
                  <a:cubicBezTo>
                    <a:pt x="902" y="1981"/>
                    <a:pt x="913" y="1983"/>
                    <a:pt x="923" y="1983"/>
                  </a:cubicBezTo>
                  <a:cubicBezTo>
                    <a:pt x="933" y="1983"/>
                    <a:pt x="941" y="1981"/>
                    <a:pt x="946" y="1975"/>
                  </a:cubicBezTo>
                  <a:cubicBezTo>
                    <a:pt x="1133" y="1744"/>
                    <a:pt x="1287" y="1524"/>
                    <a:pt x="1430" y="1304"/>
                  </a:cubicBezTo>
                  <a:cubicBezTo>
                    <a:pt x="1727" y="787"/>
                    <a:pt x="1848" y="369"/>
                    <a:pt x="1760" y="150"/>
                  </a:cubicBezTo>
                  <a:cubicBezTo>
                    <a:pt x="1727" y="73"/>
                    <a:pt x="1672" y="18"/>
                    <a:pt x="1584" y="7"/>
                  </a:cubicBezTo>
                  <a:cubicBezTo>
                    <a:pt x="1565" y="3"/>
                    <a:pt x="1547" y="1"/>
                    <a:pt x="1529" y="1"/>
                  </a:cubicBezTo>
                  <a:close/>
                </a:path>
              </a:pathLst>
            </a:custGeom>
            <a:solidFill>
              <a:schemeClr val="dk2"/>
            </a:solidFill>
            <a:ln>
              <a:noFill/>
            </a:ln>
            <a:effectLst>
              <a:outerShdw blurRad="42863"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4" name="Google Shape;49564;p44"/>
          <p:cNvGrpSpPr/>
          <p:nvPr/>
        </p:nvGrpSpPr>
        <p:grpSpPr>
          <a:xfrm flipH="1">
            <a:off x="6239160" y="-1875719"/>
            <a:ext cx="5681843" cy="3181016"/>
            <a:chOff x="-2793134" y="-1946851"/>
            <a:chExt cx="5681843" cy="3181016"/>
          </a:xfrm>
        </p:grpSpPr>
        <p:grpSp>
          <p:nvGrpSpPr>
            <p:cNvPr id="49565" name="Google Shape;49565;p44"/>
            <p:cNvGrpSpPr/>
            <p:nvPr/>
          </p:nvGrpSpPr>
          <p:grpSpPr>
            <a:xfrm rot="10800000">
              <a:off x="-2793134" y="-1946851"/>
              <a:ext cx="5681843" cy="3181016"/>
              <a:chOff x="3406125" y="2174000"/>
              <a:chExt cx="2581600" cy="1445325"/>
            </a:xfrm>
          </p:grpSpPr>
          <p:sp>
            <p:nvSpPr>
              <p:cNvPr id="49566" name="Google Shape;49566;p44"/>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7" name="Google Shape;49567;p44"/>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8" name="Google Shape;49568;p44"/>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9" name="Google Shape;49569;p44"/>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0" name="Google Shape;49570;p44"/>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1" name="Google Shape;49571;p44"/>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2" name="Google Shape;49572;p44"/>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3" name="Google Shape;49573;p44"/>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4" name="Google Shape;49574;p44"/>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5" name="Google Shape;49575;p44"/>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6" name="Google Shape;49576;p44"/>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7" name="Google Shape;49577;p44"/>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8" name="Google Shape;49578;p44"/>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9" name="Google Shape;49579;p44"/>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0" name="Google Shape;49580;p44"/>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1" name="Google Shape;49581;p44"/>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2" name="Google Shape;49582;p44"/>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3" name="Google Shape;49583;p44"/>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4" name="Google Shape;49584;p44"/>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5" name="Google Shape;49585;p44"/>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6" name="Google Shape;49586;p44"/>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7" name="Google Shape;49587;p44"/>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8" name="Google Shape;49588;p44"/>
            <p:cNvGrpSpPr/>
            <p:nvPr/>
          </p:nvGrpSpPr>
          <p:grpSpPr>
            <a:xfrm rot="10800000">
              <a:off x="-2793134" y="-1946851"/>
              <a:ext cx="5681843" cy="3181016"/>
              <a:chOff x="3406125" y="2174000"/>
              <a:chExt cx="2581600" cy="1445325"/>
            </a:xfrm>
          </p:grpSpPr>
          <p:sp>
            <p:nvSpPr>
              <p:cNvPr id="49589" name="Google Shape;49589;p44"/>
              <p:cNvSpPr/>
              <p:nvPr/>
            </p:nvSpPr>
            <p:spPr>
              <a:xfrm>
                <a:off x="4313375" y="2397525"/>
                <a:ext cx="949075" cy="112475"/>
              </a:xfrm>
              <a:custGeom>
                <a:avLst/>
                <a:gdLst/>
                <a:ahLst/>
                <a:cxnLst/>
                <a:rect l="l" t="t" r="r" b="b"/>
                <a:pathLst>
                  <a:path w="37963" h="4499" extrusionOk="0">
                    <a:moveTo>
                      <a:pt x="375" y="0"/>
                    </a:moveTo>
                    <a:cubicBezTo>
                      <a:pt x="166" y="0"/>
                      <a:pt x="1" y="165"/>
                      <a:pt x="1" y="385"/>
                    </a:cubicBezTo>
                    <a:cubicBezTo>
                      <a:pt x="1" y="594"/>
                      <a:pt x="166" y="770"/>
                      <a:pt x="375" y="770"/>
                    </a:cubicBezTo>
                    <a:cubicBezTo>
                      <a:pt x="573" y="770"/>
                      <a:pt x="716" y="627"/>
                      <a:pt x="749" y="440"/>
                    </a:cubicBezTo>
                    <a:lnTo>
                      <a:pt x="7380" y="440"/>
                    </a:lnTo>
                    <a:lnTo>
                      <a:pt x="10635" y="4498"/>
                    </a:lnTo>
                    <a:lnTo>
                      <a:pt x="28593" y="4498"/>
                    </a:lnTo>
                    <a:lnTo>
                      <a:pt x="26273" y="440"/>
                    </a:lnTo>
                    <a:lnTo>
                      <a:pt x="37204" y="440"/>
                    </a:lnTo>
                    <a:cubicBezTo>
                      <a:pt x="37237" y="627"/>
                      <a:pt x="37391" y="770"/>
                      <a:pt x="37578" y="770"/>
                    </a:cubicBezTo>
                    <a:cubicBezTo>
                      <a:pt x="37787" y="770"/>
                      <a:pt x="37963" y="594"/>
                      <a:pt x="37963" y="385"/>
                    </a:cubicBezTo>
                    <a:cubicBezTo>
                      <a:pt x="37963" y="165"/>
                      <a:pt x="37787" y="0"/>
                      <a:pt x="37578" y="0"/>
                    </a:cubicBezTo>
                    <a:cubicBezTo>
                      <a:pt x="37391" y="0"/>
                      <a:pt x="37237" y="143"/>
                      <a:pt x="37204" y="319"/>
                    </a:cubicBezTo>
                    <a:lnTo>
                      <a:pt x="26064" y="319"/>
                    </a:lnTo>
                    <a:lnTo>
                      <a:pt x="28373" y="4366"/>
                    </a:lnTo>
                    <a:lnTo>
                      <a:pt x="10701" y="4366"/>
                    </a:lnTo>
                    <a:lnTo>
                      <a:pt x="7435" y="319"/>
                    </a:lnTo>
                    <a:lnTo>
                      <a:pt x="749" y="319"/>
                    </a:lnTo>
                    <a:cubicBezTo>
                      <a:pt x="716" y="132"/>
                      <a:pt x="573" y="0"/>
                      <a:pt x="37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0" name="Google Shape;49590;p44"/>
              <p:cNvSpPr/>
              <p:nvPr/>
            </p:nvSpPr>
            <p:spPr>
              <a:xfrm>
                <a:off x="3406125" y="2585575"/>
                <a:ext cx="1459075" cy="389050"/>
              </a:xfrm>
              <a:custGeom>
                <a:avLst/>
                <a:gdLst/>
                <a:ahLst/>
                <a:cxnLst/>
                <a:rect l="l" t="t" r="r" b="b"/>
                <a:pathLst>
                  <a:path w="58363" h="15562" extrusionOk="0">
                    <a:moveTo>
                      <a:pt x="385" y="0"/>
                    </a:moveTo>
                    <a:cubicBezTo>
                      <a:pt x="176" y="0"/>
                      <a:pt x="0" y="176"/>
                      <a:pt x="0" y="385"/>
                    </a:cubicBezTo>
                    <a:cubicBezTo>
                      <a:pt x="0" y="594"/>
                      <a:pt x="176" y="770"/>
                      <a:pt x="385" y="770"/>
                    </a:cubicBezTo>
                    <a:cubicBezTo>
                      <a:pt x="572" y="770"/>
                      <a:pt x="726" y="627"/>
                      <a:pt x="748" y="451"/>
                    </a:cubicBezTo>
                    <a:lnTo>
                      <a:pt x="29780" y="451"/>
                    </a:lnTo>
                    <a:lnTo>
                      <a:pt x="29780" y="440"/>
                    </a:lnTo>
                    <a:lnTo>
                      <a:pt x="35477" y="8457"/>
                    </a:lnTo>
                    <a:lnTo>
                      <a:pt x="53666" y="8457"/>
                    </a:lnTo>
                    <a:lnTo>
                      <a:pt x="58131" y="15121"/>
                    </a:lnTo>
                    <a:lnTo>
                      <a:pt x="29682" y="15121"/>
                    </a:lnTo>
                    <a:cubicBezTo>
                      <a:pt x="29649" y="14934"/>
                      <a:pt x="29506" y="14791"/>
                      <a:pt x="29308" y="14791"/>
                    </a:cubicBezTo>
                    <a:cubicBezTo>
                      <a:pt x="29099" y="14791"/>
                      <a:pt x="28934" y="14967"/>
                      <a:pt x="28934" y="15176"/>
                    </a:cubicBezTo>
                    <a:cubicBezTo>
                      <a:pt x="28934" y="15396"/>
                      <a:pt x="29099" y="15561"/>
                      <a:pt x="29308" y="15561"/>
                    </a:cubicBezTo>
                    <a:cubicBezTo>
                      <a:pt x="29506" y="15561"/>
                      <a:pt x="29649" y="15418"/>
                      <a:pt x="29682" y="15242"/>
                    </a:cubicBezTo>
                    <a:lnTo>
                      <a:pt x="58362" y="15242"/>
                    </a:lnTo>
                    <a:lnTo>
                      <a:pt x="53754" y="8369"/>
                    </a:lnTo>
                    <a:lnTo>
                      <a:pt x="53732" y="8336"/>
                    </a:lnTo>
                    <a:lnTo>
                      <a:pt x="35543" y="8336"/>
                    </a:lnTo>
                    <a:lnTo>
                      <a:pt x="29846" y="319"/>
                    </a:lnTo>
                    <a:lnTo>
                      <a:pt x="748" y="319"/>
                    </a:lnTo>
                    <a:cubicBezTo>
                      <a:pt x="726"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1" name="Google Shape;49591;p44"/>
              <p:cNvSpPr/>
              <p:nvPr/>
            </p:nvSpPr>
            <p:spPr>
              <a:xfrm>
                <a:off x="4229800" y="2475875"/>
                <a:ext cx="1272675" cy="266975"/>
              </a:xfrm>
              <a:custGeom>
                <a:avLst/>
                <a:gdLst/>
                <a:ahLst/>
                <a:cxnLst/>
                <a:rect l="l" t="t" r="r" b="b"/>
                <a:pathLst>
                  <a:path w="50907" h="10679" extrusionOk="0">
                    <a:moveTo>
                      <a:pt x="50522" y="1"/>
                    </a:moveTo>
                    <a:cubicBezTo>
                      <a:pt x="50335" y="1"/>
                      <a:pt x="50181" y="143"/>
                      <a:pt x="50148" y="319"/>
                    </a:cubicBezTo>
                    <a:lnTo>
                      <a:pt x="34532" y="319"/>
                    </a:lnTo>
                    <a:lnTo>
                      <a:pt x="34532" y="330"/>
                    </a:lnTo>
                    <a:lnTo>
                      <a:pt x="37259" y="5279"/>
                    </a:lnTo>
                    <a:lnTo>
                      <a:pt x="12515" y="5279"/>
                    </a:lnTo>
                    <a:lnTo>
                      <a:pt x="8128" y="330"/>
                    </a:lnTo>
                    <a:lnTo>
                      <a:pt x="3278" y="330"/>
                    </a:lnTo>
                    <a:lnTo>
                      <a:pt x="1" y="3773"/>
                    </a:lnTo>
                    <a:lnTo>
                      <a:pt x="4520" y="10008"/>
                    </a:lnTo>
                    <a:cubicBezTo>
                      <a:pt x="4433" y="10074"/>
                      <a:pt x="4389" y="10184"/>
                      <a:pt x="4389" y="10294"/>
                    </a:cubicBezTo>
                    <a:cubicBezTo>
                      <a:pt x="4389" y="10503"/>
                      <a:pt x="4553" y="10679"/>
                      <a:pt x="4762" y="10679"/>
                    </a:cubicBezTo>
                    <a:cubicBezTo>
                      <a:pt x="4982" y="10679"/>
                      <a:pt x="5147" y="10503"/>
                      <a:pt x="5147" y="10294"/>
                    </a:cubicBezTo>
                    <a:cubicBezTo>
                      <a:pt x="5147" y="10085"/>
                      <a:pt x="4982" y="9909"/>
                      <a:pt x="4762" y="9909"/>
                    </a:cubicBezTo>
                    <a:cubicBezTo>
                      <a:pt x="4718" y="9909"/>
                      <a:pt x="4663" y="9920"/>
                      <a:pt x="4619" y="9942"/>
                    </a:cubicBezTo>
                    <a:lnTo>
                      <a:pt x="166" y="3784"/>
                    </a:lnTo>
                    <a:lnTo>
                      <a:pt x="3333" y="451"/>
                    </a:lnTo>
                    <a:lnTo>
                      <a:pt x="8073" y="451"/>
                    </a:lnTo>
                    <a:lnTo>
                      <a:pt x="12460" y="5400"/>
                    </a:lnTo>
                    <a:lnTo>
                      <a:pt x="37468" y="5400"/>
                    </a:lnTo>
                    <a:lnTo>
                      <a:pt x="34741" y="451"/>
                    </a:lnTo>
                    <a:lnTo>
                      <a:pt x="50148" y="451"/>
                    </a:lnTo>
                    <a:cubicBezTo>
                      <a:pt x="50181" y="627"/>
                      <a:pt x="50335" y="770"/>
                      <a:pt x="50522" y="770"/>
                    </a:cubicBezTo>
                    <a:cubicBezTo>
                      <a:pt x="50731" y="770"/>
                      <a:pt x="50906" y="594"/>
                      <a:pt x="50906" y="385"/>
                    </a:cubicBezTo>
                    <a:cubicBezTo>
                      <a:pt x="50906" y="176"/>
                      <a:pt x="50731" y="1"/>
                      <a:pt x="50522"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2" name="Google Shape;49592;p44"/>
              <p:cNvSpPr/>
              <p:nvPr/>
            </p:nvSpPr>
            <p:spPr>
              <a:xfrm>
                <a:off x="4985300" y="2552025"/>
                <a:ext cx="1002425" cy="364575"/>
              </a:xfrm>
              <a:custGeom>
                <a:avLst/>
                <a:gdLst/>
                <a:ahLst/>
                <a:cxnLst/>
                <a:rect l="l" t="t" r="r" b="b"/>
                <a:pathLst>
                  <a:path w="40097" h="14583" extrusionOk="0">
                    <a:moveTo>
                      <a:pt x="10008" y="1"/>
                    </a:moveTo>
                    <a:lnTo>
                      <a:pt x="13571" y="5873"/>
                    </a:lnTo>
                    <a:lnTo>
                      <a:pt x="1" y="5873"/>
                    </a:lnTo>
                    <a:lnTo>
                      <a:pt x="6192" y="14242"/>
                    </a:lnTo>
                    <a:lnTo>
                      <a:pt x="6203" y="14264"/>
                    </a:lnTo>
                    <a:lnTo>
                      <a:pt x="15947" y="14264"/>
                    </a:lnTo>
                    <a:cubicBezTo>
                      <a:pt x="15969" y="14451"/>
                      <a:pt x="16123" y="14583"/>
                      <a:pt x="16310" y="14583"/>
                    </a:cubicBezTo>
                    <a:cubicBezTo>
                      <a:pt x="16519" y="14583"/>
                      <a:pt x="16695" y="14418"/>
                      <a:pt x="16695" y="14209"/>
                    </a:cubicBezTo>
                    <a:cubicBezTo>
                      <a:pt x="16695" y="13989"/>
                      <a:pt x="16519" y="13824"/>
                      <a:pt x="16310" y="13824"/>
                    </a:cubicBezTo>
                    <a:cubicBezTo>
                      <a:pt x="16123" y="13824"/>
                      <a:pt x="15969" y="13956"/>
                      <a:pt x="15947" y="14143"/>
                    </a:cubicBezTo>
                    <a:lnTo>
                      <a:pt x="6269" y="14143"/>
                    </a:lnTo>
                    <a:lnTo>
                      <a:pt x="243" y="5994"/>
                    </a:lnTo>
                    <a:lnTo>
                      <a:pt x="13791" y="5994"/>
                    </a:lnTo>
                    <a:lnTo>
                      <a:pt x="10228" y="133"/>
                    </a:lnTo>
                    <a:lnTo>
                      <a:pt x="21907" y="133"/>
                    </a:lnTo>
                    <a:lnTo>
                      <a:pt x="28176" y="8293"/>
                    </a:lnTo>
                    <a:lnTo>
                      <a:pt x="28198" y="8315"/>
                    </a:lnTo>
                    <a:lnTo>
                      <a:pt x="39338" y="8315"/>
                    </a:lnTo>
                    <a:cubicBezTo>
                      <a:pt x="39338" y="8326"/>
                      <a:pt x="39327" y="8326"/>
                      <a:pt x="39327" y="8337"/>
                    </a:cubicBezTo>
                    <a:cubicBezTo>
                      <a:pt x="39327" y="8545"/>
                      <a:pt x="39503" y="8721"/>
                      <a:pt x="39712" y="8721"/>
                    </a:cubicBezTo>
                    <a:cubicBezTo>
                      <a:pt x="39931" y="8721"/>
                      <a:pt x="40096" y="8545"/>
                      <a:pt x="40096" y="8337"/>
                    </a:cubicBezTo>
                    <a:cubicBezTo>
                      <a:pt x="40096" y="8128"/>
                      <a:pt x="39931" y="7952"/>
                      <a:pt x="39712" y="7952"/>
                    </a:cubicBezTo>
                    <a:cubicBezTo>
                      <a:pt x="39558" y="7952"/>
                      <a:pt x="39415" y="8051"/>
                      <a:pt x="39360" y="8194"/>
                    </a:cubicBezTo>
                    <a:lnTo>
                      <a:pt x="28253" y="8194"/>
                    </a:lnTo>
                    <a:lnTo>
                      <a:pt x="21995" y="34"/>
                    </a:lnTo>
                    <a:lnTo>
                      <a:pt x="21973" y="1"/>
                    </a:ln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3" name="Google Shape;49593;p44"/>
              <p:cNvSpPr/>
              <p:nvPr/>
            </p:nvSpPr>
            <p:spPr>
              <a:xfrm>
                <a:off x="5143950" y="2790950"/>
                <a:ext cx="843775" cy="125925"/>
              </a:xfrm>
              <a:custGeom>
                <a:avLst/>
                <a:gdLst/>
                <a:ahLst/>
                <a:cxnLst/>
                <a:rect l="l" t="t" r="r" b="b"/>
                <a:pathLst>
                  <a:path w="33751" h="5037" extrusionOk="0">
                    <a:moveTo>
                      <a:pt x="385" y="0"/>
                    </a:moveTo>
                    <a:cubicBezTo>
                      <a:pt x="176" y="0"/>
                      <a:pt x="0" y="176"/>
                      <a:pt x="0" y="385"/>
                    </a:cubicBezTo>
                    <a:cubicBezTo>
                      <a:pt x="0" y="605"/>
                      <a:pt x="176" y="770"/>
                      <a:pt x="385" y="770"/>
                    </a:cubicBezTo>
                    <a:cubicBezTo>
                      <a:pt x="594" y="770"/>
                      <a:pt x="748" y="616"/>
                      <a:pt x="759" y="418"/>
                    </a:cubicBezTo>
                    <a:lnTo>
                      <a:pt x="11679" y="418"/>
                    </a:lnTo>
                    <a:lnTo>
                      <a:pt x="15385" y="4685"/>
                    </a:lnTo>
                    <a:lnTo>
                      <a:pt x="15407" y="4707"/>
                    </a:lnTo>
                    <a:lnTo>
                      <a:pt x="33003" y="4707"/>
                    </a:lnTo>
                    <a:cubicBezTo>
                      <a:pt x="33025" y="4894"/>
                      <a:pt x="33179" y="5037"/>
                      <a:pt x="33366" y="5037"/>
                    </a:cubicBezTo>
                    <a:cubicBezTo>
                      <a:pt x="33585" y="5037"/>
                      <a:pt x="33750" y="4861"/>
                      <a:pt x="33750" y="4652"/>
                    </a:cubicBezTo>
                    <a:cubicBezTo>
                      <a:pt x="33750" y="4432"/>
                      <a:pt x="33585" y="4267"/>
                      <a:pt x="33366" y="4267"/>
                    </a:cubicBezTo>
                    <a:cubicBezTo>
                      <a:pt x="33179" y="4267"/>
                      <a:pt x="33025" y="4399"/>
                      <a:pt x="33003" y="4586"/>
                    </a:cubicBezTo>
                    <a:lnTo>
                      <a:pt x="15462" y="4586"/>
                    </a:lnTo>
                    <a:lnTo>
                      <a:pt x="11756" y="308"/>
                    </a:lnTo>
                    <a:lnTo>
                      <a:pt x="11734" y="286"/>
                    </a:lnTo>
                    <a:lnTo>
                      <a:pt x="748" y="286"/>
                    </a:lnTo>
                    <a:cubicBezTo>
                      <a:pt x="704" y="121"/>
                      <a:pt x="561"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4" name="Google Shape;49594;p44"/>
              <p:cNvSpPr/>
              <p:nvPr/>
            </p:nvSpPr>
            <p:spPr>
              <a:xfrm>
                <a:off x="4322725" y="3083475"/>
                <a:ext cx="296400" cy="168000"/>
              </a:xfrm>
              <a:custGeom>
                <a:avLst/>
                <a:gdLst/>
                <a:ahLst/>
                <a:cxnLst/>
                <a:rect l="l" t="t" r="r" b="b"/>
                <a:pathLst>
                  <a:path w="11856" h="6720" extrusionOk="0">
                    <a:moveTo>
                      <a:pt x="386" y="0"/>
                    </a:moveTo>
                    <a:cubicBezTo>
                      <a:pt x="199" y="0"/>
                      <a:pt x="45" y="132"/>
                      <a:pt x="23" y="319"/>
                    </a:cubicBezTo>
                    <a:lnTo>
                      <a:pt x="1" y="319"/>
                    </a:lnTo>
                    <a:lnTo>
                      <a:pt x="1" y="374"/>
                    </a:lnTo>
                    <a:lnTo>
                      <a:pt x="1" y="440"/>
                    </a:lnTo>
                    <a:lnTo>
                      <a:pt x="23" y="440"/>
                    </a:lnTo>
                    <a:cubicBezTo>
                      <a:pt x="45" y="616"/>
                      <a:pt x="199" y="759"/>
                      <a:pt x="386" y="759"/>
                    </a:cubicBezTo>
                    <a:cubicBezTo>
                      <a:pt x="573" y="759"/>
                      <a:pt x="727" y="616"/>
                      <a:pt x="759" y="440"/>
                    </a:cubicBezTo>
                    <a:lnTo>
                      <a:pt x="8073" y="440"/>
                    </a:lnTo>
                    <a:lnTo>
                      <a:pt x="11636" y="6279"/>
                    </a:lnTo>
                    <a:lnTo>
                      <a:pt x="3817" y="6279"/>
                    </a:lnTo>
                    <a:cubicBezTo>
                      <a:pt x="3784" y="6093"/>
                      <a:pt x="3641" y="5961"/>
                      <a:pt x="3443" y="5961"/>
                    </a:cubicBezTo>
                    <a:cubicBezTo>
                      <a:pt x="3234" y="5961"/>
                      <a:pt x="3069" y="6126"/>
                      <a:pt x="3069" y="6334"/>
                    </a:cubicBezTo>
                    <a:cubicBezTo>
                      <a:pt x="3069" y="6554"/>
                      <a:pt x="3234" y="6719"/>
                      <a:pt x="3443" y="6719"/>
                    </a:cubicBezTo>
                    <a:cubicBezTo>
                      <a:pt x="3641" y="6719"/>
                      <a:pt x="3784" y="6587"/>
                      <a:pt x="3817" y="6400"/>
                    </a:cubicBezTo>
                    <a:lnTo>
                      <a:pt x="11856" y="6400"/>
                    </a:lnTo>
                    <a:lnTo>
                      <a:pt x="8161" y="352"/>
                    </a:lnTo>
                    <a:lnTo>
                      <a:pt x="8139" y="319"/>
                    </a:lnTo>
                    <a:lnTo>
                      <a:pt x="759" y="319"/>
                    </a:lnTo>
                    <a:cubicBezTo>
                      <a:pt x="727" y="132"/>
                      <a:pt x="573"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5" name="Google Shape;49595;p44"/>
              <p:cNvSpPr/>
              <p:nvPr/>
            </p:nvSpPr>
            <p:spPr>
              <a:xfrm>
                <a:off x="4779375" y="3009225"/>
                <a:ext cx="1208350" cy="152350"/>
              </a:xfrm>
              <a:custGeom>
                <a:avLst/>
                <a:gdLst/>
                <a:ahLst/>
                <a:cxnLst/>
                <a:rect l="l" t="t" r="r" b="b"/>
                <a:pathLst>
                  <a:path w="48334" h="6094" extrusionOk="0">
                    <a:moveTo>
                      <a:pt x="47949" y="1"/>
                    </a:moveTo>
                    <a:cubicBezTo>
                      <a:pt x="47762" y="1"/>
                      <a:pt x="47608" y="144"/>
                      <a:pt x="47586" y="320"/>
                    </a:cubicBezTo>
                    <a:lnTo>
                      <a:pt x="15859" y="320"/>
                    </a:lnTo>
                    <a:lnTo>
                      <a:pt x="18509" y="5653"/>
                    </a:lnTo>
                    <a:lnTo>
                      <a:pt x="749" y="5653"/>
                    </a:lnTo>
                    <a:cubicBezTo>
                      <a:pt x="716" y="5466"/>
                      <a:pt x="573" y="5334"/>
                      <a:pt x="375" y="5334"/>
                    </a:cubicBezTo>
                    <a:cubicBezTo>
                      <a:pt x="166" y="5334"/>
                      <a:pt x="1" y="5499"/>
                      <a:pt x="1" y="5719"/>
                    </a:cubicBezTo>
                    <a:cubicBezTo>
                      <a:pt x="1" y="5928"/>
                      <a:pt x="166" y="6093"/>
                      <a:pt x="375" y="6093"/>
                    </a:cubicBezTo>
                    <a:cubicBezTo>
                      <a:pt x="573" y="6093"/>
                      <a:pt x="716" y="5961"/>
                      <a:pt x="749" y="5774"/>
                    </a:cubicBezTo>
                    <a:lnTo>
                      <a:pt x="18707" y="5774"/>
                    </a:lnTo>
                    <a:lnTo>
                      <a:pt x="16068" y="441"/>
                    </a:lnTo>
                    <a:lnTo>
                      <a:pt x="47586" y="441"/>
                    </a:lnTo>
                    <a:cubicBezTo>
                      <a:pt x="47608" y="628"/>
                      <a:pt x="47762" y="771"/>
                      <a:pt x="47949" y="771"/>
                    </a:cubicBezTo>
                    <a:cubicBezTo>
                      <a:pt x="48168" y="771"/>
                      <a:pt x="48333" y="595"/>
                      <a:pt x="48333" y="386"/>
                    </a:cubicBezTo>
                    <a:cubicBezTo>
                      <a:pt x="48333" y="166"/>
                      <a:pt x="48168" y="1"/>
                      <a:pt x="4794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6" name="Google Shape;49596;p44"/>
              <p:cNvSpPr/>
              <p:nvPr/>
            </p:nvSpPr>
            <p:spPr>
              <a:xfrm>
                <a:off x="4970450" y="3083475"/>
                <a:ext cx="1017275" cy="256800"/>
              </a:xfrm>
              <a:custGeom>
                <a:avLst/>
                <a:gdLst/>
                <a:ahLst/>
                <a:cxnLst/>
                <a:rect l="l" t="t" r="r" b="b"/>
                <a:pathLst>
                  <a:path w="40691" h="10272" extrusionOk="0">
                    <a:moveTo>
                      <a:pt x="40306" y="0"/>
                    </a:moveTo>
                    <a:cubicBezTo>
                      <a:pt x="40119" y="0"/>
                      <a:pt x="39965" y="132"/>
                      <a:pt x="39943" y="319"/>
                    </a:cubicBezTo>
                    <a:lnTo>
                      <a:pt x="14176" y="319"/>
                    </a:lnTo>
                    <a:lnTo>
                      <a:pt x="18597" y="9832"/>
                    </a:lnTo>
                    <a:lnTo>
                      <a:pt x="760" y="9832"/>
                    </a:lnTo>
                    <a:cubicBezTo>
                      <a:pt x="727" y="9645"/>
                      <a:pt x="573" y="9513"/>
                      <a:pt x="386" y="9513"/>
                    </a:cubicBezTo>
                    <a:cubicBezTo>
                      <a:pt x="177" y="9513"/>
                      <a:pt x="1" y="9678"/>
                      <a:pt x="1" y="9898"/>
                    </a:cubicBezTo>
                    <a:cubicBezTo>
                      <a:pt x="1" y="10106"/>
                      <a:pt x="177" y="10271"/>
                      <a:pt x="386" y="10271"/>
                    </a:cubicBezTo>
                    <a:cubicBezTo>
                      <a:pt x="573" y="10271"/>
                      <a:pt x="727" y="10139"/>
                      <a:pt x="760" y="9953"/>
                    </a:cubicBezTo>
                    <a:lnTo>
                      <a:pt x="18795" y="9953"/>
                    </a:lnTo>
                    <a:lnTo>
                      <a:pt x="14363" y="440"/>
                    </a:lnTo>
                    <a:lnTo>
                      <a:pt x="39943" y="440"/>
                    </a:lnTo>
                    <a:cubicBezTo>
                      <a:pt x="39965" y="627"/>
                      <a:pt x="40119" y="759"/>
                      <a:pt x="40306" y="759"/>
                    </a:cubicBezTo>
                    <a:cubicBezTo>
                      <a:pt x="40525" y="759"/>
                      <a:pt x="40690" y="594"/>
                      <a:pt x="40690" y="374"/>
                    </a:cubicBezTo>
                    <a:cubicBezTo>
                      <a:pt x="40690" y="165"/>
                      <a:pt x="40525" y="0"/>
                      <a:pt x="4030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7" name="Google Shape;49597;p44"/>
              <p:cNvSpPr/>
              <p:nvPr/>
            </p:nvSpPr>
            <p:spPr>
              <a:xfrm>
                <a:off x="5042775" y="3441150"/>
                <a:ext cx="525400" cy="178175"/>
              </a:xfrm>
              <a:custGeom>
                <a:avLst/>
                <a:gdLst/>
                <a:ahLst/>
                <a:cxnLst/>
                <a:rect l="l" t="t" r="r" b="b"/>
                <a:pathLst>
                  <a:path w="21016" h="7127" extrusionOk="0">
                    <a:moveTo>
                      <a:pt x="385" y="0"/>
                    </a:moveTo>
                    <a:cubicBezTo>
                      <a:pt x="176" y="0"/>
                      <a:pt x="0" y="165"/>
                      <a:pt x="0" y="385"/>
                    </a:cubicBezTo>
                    <a:cubicBezTo>
                      <a:pt x="0" y="594"/>
                      <a:pt x="176" y="759"/>
                      <a:pt x="385" y="759"/>
                    </a:cubicBezTo>
                    <a:cubicBezTo>
                      <a:pt x="572" y="759"/>
                      <a:pt x="726" y="627"/>
                      <a:pt x="759" y="440"/>
                    </a:cubicBezTo>
                    <a:lnTo>
                      <a:pt x="20840" y="440"/>
                    </a:lnTo>
                    <a:lnTo>
                      <a:pt x="18442" y="6687"/>
                    </a:lnTo>
                    <a:lnTo>
                      <a:pt x="5895" y="6687"/>
                    </a:lnTo>
                    <a:cubicBezTo>
                      <a:pt x="5873" y="6500"/>
                      <a:pt x="5719" y="6368"/>
                      <a:pt x="5532" y="6368"/>
                    </a:cubicBezTo>
                    <a:cubicBezTo>
                      <a:pt x="5323" y="6368"/>
                      <a:pt x="5147" y="6533"/>
                      <a:pt x="5147" y="6753"/>
                    </a:cubicBezTo>
                    <a:cubicBezTo>
                      <a:pt x="5147" y="6962"/>
                      <a:pt x="5323" y="7126"/>
                      <a:pt x="5532" y="7126"/>
                    </a:cubicBezTo>
                    <a:cubicBezTo>
                      <a:pt x="5719" y="7126"/>
                      <a:pt x="5873" y="6995"/>
                      <a:pt x="5895" y="6808"/>
                    </a:cubicBezTo>
                    <a:lnTo>
                      <a:pt x="18530" y="6808"/>
                    </a:lnTo>
                    <a:lnTo>
                      <a:pt x="21016" y="319"/>
                    </a:lnTo>
                    <a:lnTo>
                      <a:pt x="759" y="319"/>
                    </a:lnTo>
                    <a:cubicBezTo>
                      <a:pt x="726" y="132"/>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8" name="Google Shape;49598;p44"/>
              <p:cNvSpPr/>
              <p:nvPr/>
            </p:nvSpPr>
            <p:spPr>
              <a:xfrm>
                <a:off x="5619300" y="3263550"/>
                <a:ext cx="358800" cy="19275"/>
              </a:xfrm>
              <a:custGeom>
                <a:avLst/>
                <a:gdLst/>
                <a:ahLst/>
                <a:cxnLst/>
                <a:rect l="l" t="t" r="r" b="b"/>
                <a:pathLst>
                  <a:path w="14352" h="771" extrusionOk="0">
                    <a:moveTo>
                      <a:pt x="385" y="0"/>
                    </a:moveTo>
                    <a:cubicBezTo>
                      <a:pt x="176" y="0"/>
                      <a:pt x="0" y="176"/>
                      <a:pt x="0" y="385"/>
                    </a:cubicBezTo>
                    <a:cubicBezTo>
                      <a:pt x="0" y="594"/>
                      <a:pt x="176" y="770"/>
                      <a:pt x="385" y="770"/>
                    </a:cubicBezTo>
                    <a:cubicBezTo>
                      <a:pt x="583" y="770"/>
                      <a:pt x="726" y="627"/>
                      <a:pt x="759" y="440"/>
                    </a:cubicBezTo>
                    <a:lnTo>
                      <a:pt x="13604" y="440"/>
                    </a:lnTo>
                    <a:cubicBezTo>
                      <a:pt x="13637" y="616"/>
                      <a:pt x="13780" y="759"/>
                      <a:pt x="13967" y="759"/>
                    </a:cubicBezTo>
                    <a:cubicBezTo>
                      <a:pt x="14165" y="759"/>
                      <a:pt x="14308" y="616"/>
                      <a:pt x="14341" y="440"/>
                    </a:cubicBezTo>
                    <a:lnTo>
                      <a:pt x="14352" y="440"/>
                    </a:lnTo>
                    <a:lnTo>
                      <a:pt x="14352" y="319"/>
                    </a:lnTo>
                    <a:lnTo>
                      <a:pt x="14341" y="319"/>
                    </a:lnTo>
                    <a:cubicBezTo>
                      <a:pt x="14308" y="132"/>
                      <a:pt x="14165" y="0"/>
                      <a:pt x="13967" y="0"/>
                    </a:cubicBezTo>
                    <a:cubicBezTo>
                      <a:pt x="13780" y="0"/>
                      <a:pt x="13637" y="132"/>
                      <a:pt x="13604" y="319"/>
                    </a:cubicBezTo>
                    <a:lnTo>
                      <a:pt x="748" y="319"/>
                    </a:lnTo>
                    <a:cubicBezTo>
                      <a:pt x="715" y="143"/>
                      <a:pt x="572"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9" name="Google Shape;49599;p44"/>
              <p:cNvSpPr/>
              <p:nvPr/>
            </p:nvSpPr>
            <p:spPr>
              <a:xfrm>
                <a:off x="5092250" y="3520600"/>
                <a:ext cx="372550" cy="20375"/>
              </a:xfrm>
              <a:custGeom>
                <a:avLst/>
                <a:gdLst/>
                <a:ahLst/>
                <a:cxnLst/>
                <a:rect l="l" t="t" r="r" b="b"/>
                <a:pathLst>
                  <a:path w="14902" h="815" extrusionOk="0">
                    <a:moveTo>
                      <a:pt x="386" y="1"/>
                    </a:moveTo>
                    <a:cubicBezTo>
                      <a:pt x="188" y="1"/>
                      <a:pt x="1" y="176"/>
                      <a:pt x="1" y="385"/>
                    </a:cubicBezTo>
                    <a:cubicBezTo>
                      <a:pt x="1" y="594"/>
                      <a:pt x="177" y="770"/>
                      <a:pt x="386" y="770"/>
                    </a:cubicBezTo>
                    <a:cubicBezTo>
                      <a:pt x="562" y="770"/>
                      <a:pt x="705" y="649"/>
                      <a:pt x="749" y="484"/>
                    </a:cubicBezTo>
                    <a:lnTo>
                      <a:pt x="14154" y="484"/>
                    </a:lnTo>
                    <a:cubicBezTo>
                      <a:pt x="14187" y="671"/>
                      <a:pt x="14330" y="814"/>
                      <a:pt x="14528" y="814"/>
                    </a:cubicBezTo>
                    <a:cubicBezTo>
                      <a:pt x="14737" y="814"/>
                      <a:pt x="14902" y="638"/>
                      <a:pt x="14902" y="429"/>
                    </a:cubicBezTo>
                    <a:cubicBezTo>
                      <a:pt x="14902" y="209"/>
                      <a:pt x="14737" y="45"/>
                      <a:pt x="14528" y="45"/>
                    </a:cubicBezTo>
                    <a:cubicBezTo>
                      <a:pt x="14330" y="45"/>
                      <a:pt x="14187" y="187"/>
                      <a:pt x="14154" y="363"/>
                    </a:cubicBezTo>
                    <a:lnTo>
                      <a:pt x="771" y="363"/>
                    </a:lnTo>
                    <a:cubicBezTo>
                      <a:pt x="760" y="165"/>
                      <a:pt x="595"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0" name="Google Shape;49600;p44"/>
              <p:cNvSpPr/>
              <p:nvPr/>
            </p:nvSpPr>
            <p:spPr>
              <a:xfrm>
                <a:off x="3406125" y="2312850"/>
                <a:ext cx="1618525" cy="206500"/>
              </a:xfrm>
              <a:custGeom>
                <a:avLst/>
                <a:gdLst/>
                <a:ahLst/>
                <a:cxnLst/>
                <a:rect l="l" t="t" r="r" b="b"/>
                <a:pathLst>
                  <a:path w="64741" h="8260" extrusionOk="0">
                    <a:moveTo>
                      <a:pt x="64356" y="0"/>
                    </a:moveTo>
                    <a:cubicBezTo>
                      <a:pt x="64169" y="0"/>
                      <a:pt x="64026" y="132"/>
                      <a:pt x="63993" y="319"/>
                    </a:cubicBezTo>
                    <a:lnTo>
                      <a:pt x="35818" y="319"/>
                    </a:lnTo>
                    <a:lnTo>
                      <a:pt x="28868" y="7753"/>
                    </a:lnTo>
                    <a:lnTo>
                      <a:pt x="737" y="7753"/>
                    </a:lnTo>
                    <a:cubicBezTo>
                      <a:pt x="682" y="7610"/>
                      <a:pt x="550" y="7500"/>
                      <a:pt x="385" y="7500"/>
                    </a:cubicBezTo>
                    <a:cubicBezTo>
                      <a:pt x="165" y="7500"/>
                      <a:pt x="0" y="7665"/>
                      <a:pt x="0" y="7885"/>
                    </a:cubicBezTo>
                    <a:cubicBezTo>
                      <a:pt x="0" y="8094"/>
                      <a:pt x="165" y="8259"/>
                      <a:pt x="385" y="8259"/>
                    </a:cubicBezTo>
                    <a:cubicBezTo>
                      <a:pt x="594" y="8259"/>
                      <a:pt x="759" y="8094"/>
                      <a:pt x="759" y="7885"/>
                    </a:cubicBezTo>
                    <a:lnTo>
                      <a:pt x="28923" y="7885"/>
                    </a:lnTo>
                    <a:lnTo>
                      <a:pt x="35873" y="440"/>
                    </a:lnTo>
                    <a:lnTo>
                      <a:pt x="63993" y="440"/>
                    </a:lnTo>
                    <a:cubicBezTo>
                      <a:pt x="64026" y="616"/>
                      <a:pt x="64169" y="759"/>
                      <a:pt x="64356" y="759"/>
                    </a:cubicBezTo>
                    <a:cubicBezTo>
                      <a:pt x="64575" y="759"/>
                      <a:pt x="64740" y="594"/>
                      <a:pt x="64740" y="374"/>
                    </a:cubicBezTo>
                    <a:cubicBezTo>
                      <a:pt x="64740" y="165"/>
                      <a:pt x="64575" y="0"/>
                      <a:pt x="6435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1" name="Google Shape;49601;p44"/>
              <p:cNvSpPr/>
              <p:nvPr/>
            </p:nvSpPr>
            <p:spPr>
              <a:xfrm>
                <a:off x="4606725" y="2174000"/>
                <a:ext cx="998575" cy="157850"/>
              </a:xfrm>
              <a:custGeom>
                <a:avLst/>
                <a:gdLst/>
                <a:ahLst/>
                <a:cxnLst/>
                <a:rect l="l" t="t" r="r" b="b"/>
                <a:pathLst>
                  <a:path w="39943" h="6314" extrusionOk="0">
                    <a:moveTo>
                      <a:pt x="386" y="1"/>
                    </a:moveTo>
                    <a:cubicBezTo>
                      <a:pt x="177" y="1"/>
                      <a:pt x="1" y="177"/>
                      <a:pt x="1" y="386"/>
                    </a:cubicBezTo>
                    <a:cubicBezTo>
                      <a:pt x="1" y="595"/>
                      <a:pt x="177" y="771"/>
                      <a:pt x="386" y="771"/>
                    </a:cubicBezTo>
                    <a:cubicBezTo>
                      <a:pt x="573" y="771"/>
                      <a:pt x="727" y="628"/>
                      <a:pt x="749" y="452"/>
                    </a:cubicBezTo>
                    <a:lnTo>
                      <a:pt x="20345" y="452"/>
                    </a:lnTo>
                    <a:lnTo>
                      <a:pt x="23414" y="5994"/>
                    </a:lnTo>
                    <a:lnTo>
                      <a:pt x="39195" y="5994"/>
                    </a:lnTo>
                    <a:cubicBezTo>
                      <a:pt x="39228" y="6181"/>
                      <a:pt x="39371" y="6313"/>
                      <a:pt x="39569" y="6313"/>
                    </a:cubicBezTo>
                    <a:cubicBezTo>
                      <a:pt x="39777" y="6313"/>
                      <a:pt x="39942" y="6148"/>
                      <a:pt x="39942" y="5928"/>
                    </a:cubicBezTo>
                    <a:cubicBezTo>
                      <a:pt x="39942" y="5719"/>
                      <a:pt x="39777" y="5554"/>
                      <a:pt x="39569" y="5554"/>
                    </a:cubicBezTo>
                    <a:cubicBezTo>
                      <a:pt x="39371" y="5554"/>
                      <a:pt x="39228" y="5686"/>
                      <a:pt x="39195" y="5873"/>
                    </a:cubicBezTo>
                    <a:lnTo>
                      <a:pt x="23480" y="5873"/>
                    </a:lnTo>
                    <a:lnTo>
                      <a:pt x="20422" y="320"/>
                    </a:lnTo>
                    <a:lnTo>
                      <a:pt x="749" y="320"/>
                    </a:lnTo>
                    <a:cubicBezTo>
                      <a:pt x="727" y="144"/>
                      <a:pt x="573"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2" name="Google Shape;49602;p44"/>
              <p:cNvSpPr/>
              <p:nvPr/>
            </p:nvSpPr>
            <p:spPr>
              <a:xfrm>
                <a:off x="5421900" y="2603175"/>
                <a:ext cx="193850" cy="232875"/>
              </a:xfrm>
              <a:custGeom>
                <a:avLst/>
                <a:gdLst/>
                <a:ahLst/>
                <a:cxnLst/>
                <a:rect l="l" t="t" r="r" b="b"/>
                <a:pathLst>
                  <a:path w="7754" h="9315" extrusionOk="0">
                    <a:moveTo>
                      <a:pt x="385" y="0"/>
                    </a:moveTo>
                    <a:cubicBezTo>
                      <a:pt x="176" y="0"/>
                      <a:pt x="0" y="165"/>
                      <a:pt x="0" y="385"/>
                    </a:cubicBezTo>
                    <a:cubicBezTo>
                      <a:pt x="0" y="594"/>
                      <a:pt x="176" y="759"/>
                      <a:pt x="385" y="759"/>
                    </a:cubicBezTo>
                    <a:cubicBezTo>
                      <a:pt x="451" y="759"/>
                      <a:pt x="506" y="737"/>
                      <a:pt x="561" y="715"/>
                    </a:cubicBezTo>
                    <a:lnTo>
                      <a:pt x="7082" y="8688"/>
                    </a:lnTo>
                    <a:cubicBezTo>
                      <a:pt x="7027" y="8754"/>
                      <a:pt x="6984" y="8842"/>
                      <a:pt x="6984" y="8941"/>
                    </a:cubicBezTo>
                    <a:cubicBezTo>
                      <a:pt x="6984" y="9150"/>
                      <a:pt x="7159" y="9315"/>
                      <a:pt x="7368" y="9315"/>
                    </a:cubicBezTo>
                    <a:cubicBezTo>
                      <a:pt x="7588" y="9315"/>
                      <a:pt x="7753" y="9150"/>
                      <a:pt x="7753" y="8941"/>
                    </a:cubicBezTo>
                    <a:cubicBezTo>
                      <a:pt x="7753" y="8721"/>
                      <a:pt x="7588" y="8556"/>
                      <a:pt x="7368" y="8556"/>
                    </a:cubicBezTo>
                    <a:cubicBezTo>
                      <a:pt x="7302" y="8556"/>
                      <a:pt x="7236" y="8578"/>
                      <a:pt x="7181" y="8611"/>
                    </a:cubicBezTo>
                    <a:lnTo>
                      <a:pt x="660" y="638"/>
                    </a:lnTo>
                    <a:cubicBezTo>
                      <a:pt x="726" y="572"/>
                      <a:pt x="770" y="484"/>
                      <a:pt x="770" y="385"/>
                    </a:cubicBezTo>
                    <a:cubicBezTo>
                      <a:pt x="770" y="165"/>
                      <a:pt x="594" y="0"/>
                      <a:pt x="385"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3" name="Google Shape;49603;p44"/>
              <p:cNvSpPr/>
              <p:nvPr/>
            </p:nvSpPr>
            <p:spPr>
              <a:xfrm>
                <a:off x="4356550" y="2571000"/>
                <a:ext cx="705500" cy="401425"/>
              </a:xfrm>
              <a:custGeom>
                <a:avLst/>
                <a:gdLst/>
                <a:ahLst/>
                <a:cxnLst/>
                <a:rect l="l" t="t" r="r" b="b"/>
                <a:pathLst>
                  <a:path w="28220" h="16057" extrusionOk="0">
                    <a:moveTo>
                      <a:pt x="385" y="1"/>
                    </a:moveTo>
                    <a:cubicBezTo>
                      <a:pt x="176" y="1"/>
                      <a:pt x="0" y="165"/>
                      <a:pt x="0" y="385"/>
                    </a:cubicBezTo>
                    <a:cubicBezTo>
                      <a:pt x="0" y="594"/>
                      <a:pt x="176" y="770"/>
                      <a:pt x="385" y="770"/>
                    </a:cubicBezTo>
                    <a:cubicBezTo>
                      <a:pt x="451" y="770"/>
                      <a:pt x="506" y="748"/>
                      <a:pt x="561" y="726"/>
                    </a:cubicBezTo>
                    <a:lnTo>
                      <a:pt x="3805" y="5213"/>
                    </a:lnTo>
                    <a:lnTo>
                      <a:pt x="3827" y="5235"/>
                    </a:lnTo>
                    <a:lnTo>
                      <a:pt x="20191" y="5235"/>
                    </a:lnTo>
                    <a:lnTo>
                      <a:pt x="27537" y="15451"/>
                    </a:lnTo>
                    <a:cubicBezTo>
                      <a:pt x="27482" y="15506"/>
                      <a:pt x="27449" y="15583"/>
                      <a:pt x="27449" y="15671"/>
                    </a:cubicBezTo>
                    <a:cubicBezTo>
                      <a:pt x="27449" y="15891"/>
                      <a:pt x="27625" y="16056"/>
                      <a:pt x="27834" y="16056"/>
                    </a:cubicBezTo>
                    <a:cubicBezTo>
                      <a:pt x="28043" y="16056"/>
                      <a:pt x="28219" y="15891"/>
                      <a:pt x="28219" y="15682"/>
                    </a:cubicBezTo>
                    <a:cubicBezTo>
                      <a:pt x="28219" y="15462"/>
                      <a:pt x="28043" y="15297"/>
                      <a:pt x="27834" y="15297"/>
                    </a:cubicBezTo>
                    <a:cubicBezTo>
                      <a:pt x="27757" y="15297"/>
                      <a:pt x="27680" y="15319"/>
                      <a:pt x="27625" y="15363"/>
                    </a:cubicBezTo>
                    <a:lnTo>
                      <a:pt x="20279" y="5136"/>
                    </a:lnTo>
                    <a:lnTo>
                      <a:pt x="20257" y="5114"/>
                    </a:lnTo>
                    <a:lnTo>
                      <a:pt x="3893" y="5114"/>
                    </a:lnTo>
                    <a:lnTo>
                      <a:pt x="660" y="649"/>
                    </a:lnTo>
                    <a:cubicBezTo>
                      <a:pt x="726" y="583"/>
                      <a:pt x="770" y="484"/>
                      <a:pt x="770" y="385"/>
                    </a:cubicBezTo>
                    <a:cubicBezTo>
                      <a:pt x="770" y="165"/>
                      <a:pt x="594" y="1"/>
                      <a:pt x="385"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4" name="Google Shape;49604;p44"/>
              <p:cNvSpPr/>
              <p:nvPr/>
            </p:nvSpPr>
            <p:spPr>
              <a:xfrm>
                <a:off x="5502725" y="3174475"/>
                <a:ext cx="475375" cy="197425"/>
              </a:xfrm>
              <a:custGeom>
                <a:avLst/>
                <a:gdLst/>
                <a:ahLst/>
                <a:cxnLst/>
                <a:rect l="l" t="t" r="r" b="b"/>
                <a:pathLst>
                  <a:path w="19015" h="7897" extrusionOk="0">
                    <a:moveTo>
                      <a:pt x="18630" y="0"/>
                    </a:moveTo>
                    <a:cubicBezTo>
                      <a:pt x="18443" y="0"/>
                      <a:pt x="18289" y="143"/>
                      <a:pt x="18267" y="319"/>
                    </a:cubicBezTo>
                    <a:lnTo>
                      <a:pt x="0" y="319"/>
                    </a:lnTo>
                    <a:lnTo>
                      <a:pt x="2464" y="7511"/>
                    </a:lnTo>
                    <a:lnTo>
                      <a:pt x="2475" y="7555"/>
                    </a:lnTo>
                    <a:lnTo>
                      <a:pt x="18256" y="7555"/>
                    </a:lnTo>
                    <a:cubicBezTo>
                      <a:pt x="18278" y="7742"/>
                      <a:pt x="18432" y="7896"/>
                      <a:pt x="18630" y="7896"/>
                    </a:cubicBezTo>
                    <a:cubicBezTo>
                      <a:pt x="18828" y="7896"/>
                      <a:pt x="18993" y="7742"/>
                      <a:pt x="19004" y="7555"/>
                    </a:cubicBezTo>
                    <a:lnTo>
                      <a:pt x="19015" y="7555"/>
                    </a:lnTo>
                    <a:lnTo>
                      <a:pt x="19015" y="7434"/>
                    </a:lnTo>
                    <a:lnTo>
                      <a:pt x="19004" y="7434"/>
                    </a:lnTo>
                    <a:cubicBezTo>
                      <a:pt x="18960" y="7269"/>
                      <a:pt x="18817" y="7137"/>
                      <a:pt x="18630" y="7137"/>
                    </a:cubicBezTo>
                    <a:cubicBezTo>
                      <a:pt x="18454" y="7137"/>
                      <a:pt x="18311" y="7269"/>
                      <a:pt x="18267" y="7434"/>
                    </a:cubicBezTo>
                    <a:lnTo>
                      <a:pt x="2574" y="7434"/>
                    </a:lnTo>
                    <a:lnTo>
                      <a:pt x="176" y="451"/>
                    </a:lnTo>
                    <a:lnTo>
                      <a:pt x="18267" y="451"/>
                    </a:lnTo>
                    <a:cubicBezTo>
                      <a:pt x="18289" y="627"/>
                      <a:pt x="18443" y="770"/>
                      <a:pt x="18630" y="770"/>
                    </a:cubicBezTo>
                    <a:cubicBezTo>
                      <a:pt x="18850" y="770"/>
                      <a:pt x="19015" y="594"/>
                      <a:pt x="19015" y="385"/>
                    </a:cubicBezTo>
                    <a:cubicBezTo>
                      <a:pt x="19015" y="176"/>
                      <a:pt x="18850" y="0"/>
                      <a:pt x="18630"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5" name="Google Shape;49605;p44"/>
              <p:cNvSpPr/>
              <p:nvPr/>
            </p:nvSpPr>
            <p:spPr>
              <a:xfrm>
                <a:off x="5276175" y="3246775"/>
                <a:ext cx="19275" cy="19275"/>
              </a:xfrm>
              <a:custGeom>
                <a:avLst/>
                <a:gdLst/>
                <a:ahLst/>
                <a:cxnLst/>
                <a:rect l="l" t="t" r="r" b="b"/>
                <a:pathLst>
                  <a:path w="771" h="771" extrusionOk="0">
                    <a:moveTo>
                      <a:pt x="386" y="0"/>
                    </a:moveTo>
                    <a:cubicBezTo>
                      <a:pt x="177" y="0"/>
                      <a:pt x="1" y="176"/>
                      <a:pt x="1" y="385"/>
                    </a:cubicBezTo>
                    <a:cubicBezTo>
                      <a:pt x="1" y="594"/>
                      <a:pt x="177" y="770"/>
                      <a:pt x="386" y="770"/>
                    </a:cubicBezTo>
                    <a:cubicBezTo>
                      <a:pt x="595" y="770"/>
                      <a:pt x="771" y="594"/>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6" name="Google Shape;49606;p44"/>
              <p:cNvSpPr/>
              <p:nvPr/>
            </p:nvSpPr>
            <p:spPr>
              <a:xfrm>
                <a:off x="4329875" y="2878925"/>
                <a:ext cx="374475" cy="19275"/>
              </a:xfrm>
              <a:custGeom>
                <a:avLst/>
                <a:gdLst/>
                <a:ahLst/>
                <a:cxnLst/>
                <a:rect l="l" t="t" r="r" b="b"/>
                <a:pathLst>
                  <a:path w="14979" h="771" extrusionOk="0">
                    <a:moveTo>
                      <a:pt x="386" y="0"/>
                    </a:moveTo>
                    <a:cubicBezTo>
                      <a:pt x="166" y="0"/>
                      <a:pt x="1" y="176"/>
                      <a:pt x="1" y="385"/>
                    </a:cubicBezTo>
                    <a:cubicBezTo>
                      <a:pt x="1" y="594"/>
                      <a:pt x="166" y="770"/>
                      <a:pt x="386" y="770"/>
                    </a:cubicBezTo>
                    <a:cubicBezTo>
                      <a:pt x="572" y="770"/>
                      <a:pt x="715" y="627"/>
                      <a:pt x="748" y="451"/>
                    </a:cubicBezTo>
                    <a:lnTo>
                      <a:pt x="14231" y="451"/>
                    </a:lnTo>
                    <a:cubicBezTo>
                      <a:pt x="14253" y="627"/>
                      <a:pt x="14407" y="770"/>
                      <a:pt x="14594" y="770"/>
                    </a:cubicBezTo>
                    <a:cubicBezTo>
                      <a:pt x="14814" y="770"/>
                      <a:pt x="14979" y="594"/>
                      <a:pt x="14979" y="385"/>
                    </a:cubicBezTo>
                    <a:cubicBezTo>
                      <a:pt x="14979" y="176"/>
                      <a:pt x="14814" y="0"/>
                      <a:pt x="14594" y="0"/>
                    </a:cubicBezTo>
                    <a:cubicBezTo>
                      <a:pt x="14407" y="0"/>
                      <a:pt x="14253" y="143"/>
                      <a:pt x="14231" y="319"/>
                    </a:cubicBezTo>
                    <a:lnTo>
                      <a:pt x="748" y="319"/>
                    </a:lnTo>
                    <a:cubicBezTo>
                      <a:pt x="715" y="143"/>
                      <a:pt x="572"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7" name="Google Shape;49607;p44"/>
              <p:cNvSpPr/>
              <p:nvPr/>
            </p:nvSpPr>
            <p:spPr>
              <a:xfrm>
                <a:off x="3544400" y="2969925"/>
                <a:ext cx="1547325" cy="341750"/>
              </a:xfrm>
              <a:custGeom>
                <a:avLst/>
                <a:gdLst/>
                <a:ahLst/>
                <a:cxnLst/>
                <a:rect l="l" t="t" r="r" b="b"/>
                <a:pathLst>
                  <a:path w="61893" h="13670" extrusionOk="0">
                    <a:moveTo>
                      <a:pt x="386" y="0"/>
                    </a:moveTo>
                    <a:cubicBezTo>
                      <a:pt x="177" y="0"/>
                      <a:pt x="1" y="176"/>
                      <a:pt x="1" y="385"/>
                    </a:cubicBezTo>
                    <a:cubicBezTo>
                      <a:pt x="1" y="572"/>
                      <a:pt x="144" y="726"/>
                      <a:pt x="320" y="748"/>
                    </a:cubicBezTo>
                    <a:lnTo>
                      <a:pt x="320" y="4982"/>
                    </a:lnTo>
                    <a:lnTo>
                      <a:pt x="26515" y="4982"/>
                    </a:lnTo>
                    <a:lnTo>
                      <a:pt x="32079" y="13648"/>
                    </a:lnTo>
                    <a:lnTo>
                      <a:pt x="32090" y="13670"/>
                    </a:lnTo>
                    <a:lnTo>
                      <a:pt x="48146" y="13670"/>
                    </a:lnTo>
                    <a:lnTo>
                      <a:pt x="42978" y="4168"/>
                    </a:lnTo>
                    <a:lnTo>
                      <a:pt x="61893" y="4168"/>
                    </a:lnTo>
                    <a:lnTo>
                      <a:pt x="61893" y="4036"/>
                    </a:lnTo>
                    <a:lnTo>
                      <a:pt x="42769" y="4036"/>
                    </a:lnTo>
                    <a:lnTo>
                      <a:pt x="47937" y="13549"/>
                    </a:lnTo>
                    <a:lnTo>
                      <a:pt x="32167" y="13549"/>
                    </a:lnTo>
                    <a:lnTo>
                      <a:pt x="26603" y="4883"/>
                    </a:lnTo>
                    <a:lnTo>
                      <a:pt x="26581" y="4861"/>
                    </a:lnTo>
                    <a:lnTo>
                      <a:pt x="452" y="4861"/>
                    </a:lnTo>
                    <a:lnTo>
                      <a:pt x="452" y="748"/>
                    </a:lnTo>
                    <a:cubicBezTo>
                      <a:pt x="628" y="726"/>
                      <a:pt x="771" y="572"/>
                      <a:pt x="771" y="385"/>
                    </a:cubicBezTo>
                    <a:cubicBezTo>
                      <a:pt x="771" y="176"/>
                      <a:pt x="595" y="0"/>
                      <a:pt x="386"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8" name="Google Shape;49608;p44"/>
              <p:cNvSpPr/>
              <p:nvPr/>
            </p:nvSpPr>
            <p:spPr>
              <a:xfrm>
                <a:off x="3651900" y="3011150"/>
                <a:ext cx="378875" cy="19275"/>
              </a:xfrm>
              <a:custGeom>
                <a:avLst/>
                <a:gdLst/>
                <a:ahLst/>
                <a:cxnLst/>
                <a:rect l="l" t="t" r="r" b="b"/>
                <a:pathLst>
                  <a:path w="15155" h="771" extrusionOk="0">
                    <a:moveTo>
                      <a:pt x="386" y="1"/>
                    </a:moveTo>
                    <a:cubicBezTo>
                      <a:pt x="177" y="1"/>
                      <a:pt x="1" y="177"/>
                      <a:pt x="1" y="386"/>
                    </a:cubicBezTo>
                    <a:cubicBezTo>
                      <a:pt x="1" y="595"/>
                      <a:pt x="177" y="771"/>
                      <a:pt x="386" y="771"/>
                    </a:cubicBezTo>
                    <a:cubicBezTo>
                      <a:pt x="572" y="771"/>
                      <a:pt x="726" y="628"/>
                      <a:pt x="759" y="452"/>
                    </a:cubicBezTo>
                    <a:lnTo>
                      <a:pt x="14396" y="452"/>
                    </a:lnTo>
                    <a:cubicBezTo>
                      <a:pt x="14429" y="628"/>
                      <a:pt x="14583" y="771"/>
                      <a:pt x="14770" y="771"/>
                    </a:cubicBezTo>
                    <a:cubicBezTo>
                      <a:pt x="14979" y="771"/>
                      <a:pt x="15155" y="595"/>
                      <a:pt x="15155" y="386"/>
                    </a:cubicBezTo>
                    <a:cubicBezTo>
                      <a:pt x="15155" y="177"/>
                      <a:pt x="14979" y="1"/>
                      <a:pt x="14770" y="1"/>
                    </a:cubicBezTo>
                    <a:cubicBezTo>
                      <a:pt x="14572" y="1"/>
                      <a:pt x="14429" y="144"/>
                      <a:pt x="14396" y="320"/>
                    </a:cubicBezTo>
                    <a:lnTo>
                      <a:pt x="759" y="320"/>
                    </a:lnTo>
                    <a:cubicBezTo>
                      <a:pt x="726" y="144"/>
                      <a:pt x="572" y="1"/>
                      <a:pt x="386"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9" name="Google Shape;49609;p44"/>
              <p:cNvSpPr/>
              <p:nvPr/>
            </p:nvSpPr>
            <p:spPr>
              <a:xfrm>
                <a:off x="3465775" y="2897625"/>
                <a:ext cx="1304850" cy="508625"/>
              </a:xfrm>
              <a:custGeom>
                <a:avLst/>
                <a:gdLst/>
                <a:ahLst/>
                <a:cxnLst/>
                <a:rect l="l" t="t" r="r" b="b"/>
                <a:pathLst>
                  <a:path w="52194" h="20345" extrusionOk="0">
                    <a:moveTo>
                      <a:pt x="24689" y="0"/>
                    </a:moveTo>
                    <a:cubicBezTo>
                      <a:pt x="24502" y="0"/>
                      <a:pt x="24359" y="132"/>
                      <a:pt x="24326" y="319"/>
                    </a:cubicBezTo>
                    <a:lnTo>
                      <a:pt x="1" y="319"/>
                    </a:lnTo>
                    <a:lnTo>
                      <a:pt x="1" y="11602"/>
                    </a:lnTo>
                    <a:lnTo>
                      <a:pt x="27186" y="11602"/>
                    </a:lnTo>
                    <a:lnTo>
                      <a:pt x="32541" y="20004"/>
                    </a:lnTo>
                    <a:lnTo>
                      <a:pt x="32552" y="20026"/>
                    </a:lnTo>
                    <a:lnTo>
                      <a:pt x="51434" y="20026"/>
                    </a:lnTo>
                    <a:cubicBezTo>
                      <a:pt x="51467" y="20213"/>
                      <a:pt x="51621" y="20345"/>
                      <a:pt x="51808" y="20345"/>
                    </a:cubicBezTo>
                    <a:cubicBezTo>
                      <a:pt x="52017" y="20345"/>
                      <a:pt x="52193" y="20180"/>
                      <a:pt x="52193" y="19971"/>
                    </a:cubicBezTo>
                    <a:cubicBezTo>
                      <a:pt x="52193" y="19751"/>
                      <a:pt x="52017" y="19586"/>
                      <a:pt x="51808" y="19586"/>
                    </a:cubicBezTo>
                    <a:cubicBezTo>
                      <a:pt x="51621" y="19586"/>
                      <a:pt x="51467" y="19729"/>
                      <a:pt x="51434" y="19905"/>
                    </a:cubicBezTo>
                    <a:lnTo>
                      <a:pt x="32618" y="19905"/>
                    </a:lnTo>
                    <a:lnTo>
                      <a:pt x="27263" y="11503"/>
                    </a:lnTo>
                    <a:lnTo>
                      <a:pt x="27252" y="11481"/>
                    </a:lnTo>
                    <a:lnTo>
                      <a:pt x="122" y="11481"/>
                    </a:lnTo>
                    <a:lnTo>
                      <a:pt x="122" y="440"/>
                    </a:lnTo>
                    <a:lnTo>
                      <a:pt x="24326" y="440"/>
                    </a:lnTo>
                    <a:cubicBezTo>
                      <a:pt x="24359" y="627"/>
                      <a:pt x="24502" y="759"/>
                      <a:pt x="24689" y="759"/>
                    </a:cubicBezTo>
                    <a:cubicBezTo>
                      <a:pt x="24909" y="759"/>
                      <a:pt x="25074" y="594"/>
                      <a:pt x="25074" y="374"/>
                    </a:cubicBezTo>
                    <a:cubicBezTo>
                      <a:pt x="25074" y="165"/>
                      <a:pt x="24909" y="0"/>
                      <a:pt x="24689"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0" name="Google Shape;49610;p44"/>
              <p:cNvSpPr/>
              <p:nvPr/>
            </p:nvSpPr>
            <p:spPr>
              <a:xfrm>
                <a:off x="4625425" y="2426400"/>
                <a:ext cx="243350" cy="19250"/>
              </a:xfrm>
              <a:custGeom>
                <a:avLst/>
                <a:gdLst/>
                <a:ahLst/>
                <a:cxnLst/>
                <a:rect l="l" t="t" r="r" b="b"/>
                <a:pathLst>
                  <a:path w="9734" h="770" extrusionOk="0">
                    <a:moveTo>
                      <a:pt x="374" y="0"/>
                    </a:moveTo>
                    <a:cubicBezTo>
                      <a:pt x="166" y="0"/>
                      <a:pt x="1" y="176"/>
                      <a:pt x="1" y="385"/>
                    </a:cubicBezTo>
                    <a:cubicBezTo>
                      <a:pt x="1" y="594"/>
                      <a:pt x="166" y="770"/>
                      <a:pt x="374" y="770"/>
                    </a:cubicBezTo>
                    <a:cubicBezTo>
                      <a:pt x="572" y="770"/>
                      <a:pt x="715" y="627"/>
                      <a:pt x="748" y="451"/>
                    </a:cubicBezTo>
                    <a:lnTo>
                      <a:pt x="8974" y="451"/>
                    </a:lnTo>
                    <a:cubicBezTo>
                      <a:pt x="9007" y="627"/>
                      <a:pt x="9161" y="770"/>
                      <a:pt x="9348" y="770"/>
                    </a:cubicBezTo>
                    <a:cubicBezTo>
                      <a:pt x="9557" y="770"/>
                      <a:pt x="9733" y="594"/>
                      <a:pt x="9733" y="385"/>
                    </a:cubicBezTo>
                    <a:cubicBezTo>
                      <a:pt x="9733" y="176"/>
                      <a:pt x="9557" y="0"/>
                      <a:pt x="9348" y="0"/>
                    </a:cubicBezTo>
                    <a:cubicBezTo>
                      <a:pt x="9161" y="0"/>
                      <a:pt x="9007" y="143"/>
                      <a:pt x="8974" y="319"/>
                    </a:cubicBezTo>
                    <a:lnTo>
                      <a:pt x="748" y="319"/>
                    </a:lnTo>
                    <a:cubicBezTo>
                      <a:pt x="715" y="143"/>
                      <a:pt x="572" y="0"/>
                      <a:pt x="374"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614"/>
        <p:cNvGrpSpPr/>
        <p:nvPr/>
      </p:nvGrpSpPr>
      <p:grpSpPr>
        <a:xfrm>
          <a:off x="0" y="0"/>
          <a:ext cx="0" cy="0"/>
          <a:chOff x="0" y="0"/>
          <a:chExt cx="0" cy="0"/>
        </a:xfrm>
      </p:grpSpPr>
      <p:sp>
        <p:nvSpPr>
          <p:cNvPr id="49615" name="Google Shape;49615;p45"/>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a:t>
            </a:r>
            <a:endParaRPr/>
          </a:p>
        </p:txBody>
      </p:sp>
      <p:sp>
        <p:nvSpPr>
          <p:cNvPr id="49616" name="Google Shape;49616;p45"/>
          <p:cNvSpPr txBox="1">
            <a:spLocks noGrp="1"/>
          </p:cNvSpPr>
          <p:nvPr>
            <p:ph type="subTitle" idx="1"/>
          </p:nvPr>
        </p:nvSpPr>
        <p:spPr>
          <a:xfrm>
            <a:off x="1106875" y="1282344"/>
            <a:ext cx="3267300" cy="3324474"/>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Deepfakes emerged in 2017, marking the beginning of widespread distribution of fabricated celebrity visuals. Examples of deepfakes that have been widely circulated include an image of the former US President Donald Trump in a scuffle with police, a video of Facebook CEO Mark Zuckerberg giving a speech about his company’s nefarious power, and image of the Pope Francis wearing a puffer jacket. Here is an example of a recent deepfake image of the Queen Elizabeth playing football.</a:t>
            </a:r>
            <a:endParaRPr dirty="0"/>
          </a:p>
        </p:txBody>
      </p:sp>
      <p:grpSp>
        <p:nvGrpSpPr>
          <p:cNvPr id="10" name="Group 9">
            <a:extLst>
              <a:ext uri="{FF2B5EF4-FFF2-40B4-BE49-F238E27FC236}">
                <a16:creationId xmlns:a16="http://schemas.microsoft.com/office/drawing/2014/main" id="{D18B47AE-D447-600A-521D-F90C1996660C}"/>
              </a:ext>
            </a:extLst>
          </p:cNvPr>
          <p:cNvGrpSpPr/>
          <p:nvPr/>
        </p:nvGrpSpPr>
        <p:grpSpPr>
          <a:xfrm>
            <a:off x="5300057" y="1274892"/>
            <a:ext cx="2864229" cy="3347683"/>
            <a:chOff x="4981650" y="1085524"/>
            <a:chExt cx="3182100" cy="3625269"/>
          </a:xfrm>
        </p:grpSpPr>
        <p:pic>
          <p:nvPicPr>
            <p:cNvPr id="6" name="Google Shape;49624;p46">
              <a:extLst>
                <a:ext uri="{FF2B5EF4-FFF2-40B4-BE49-F238E27FC236}">
                  <a16:creationId xmlns:a16="http://schemas.microsoft.com/office/drawing/2014/main" id="{1C1A2F5E-3D87-A535-02EE-61AEB9B64A33}"/>
                </a:ext>
              </a:extLst>
            </p:cNvPr>
            <p:cNvPicPr preferRelativeResize="0">
              <a:picLocks/>
            </p:cNvPicPr>
            <p:nvPr/>
          </p:nvPicPr>
          <p:blipFill>
            <a:blip r:embed="rId3"/>
            <a:srcRect t="4395" b="4395"/>
            <a:stretch/>
          </p:blipFill>
          <p:spPr>
            <a:xfrm>
              <a:off x="4981650" y="1085525"/>
              <a:ext cx="3182100" cy="3625268"/>
            </a:xfrm>
            <a:prstGeom prst="rect">
              <a:avLst/>
            </a:prstGeom>
            <a:noFill/>
            <a:ln>
              <a:noFill/>
            </a:ln>
          </p:spPr>
        </p:pic>
        <p:grpSp>
          <p:nvGrpSpPr>
            <p:cNvPr id="7" name="Google Shape;49419;p44">
              <a:extLst>
                <a:ext uri="{FF2B5EF4-FFF2-40B4-BE49-F238E27FC236}">
                  <a16:creationId xmlns:a16="http://schemas.microsoft.com/office/drawing/2014/main" id="{7F6095E6-2403-0EAE-0BD2-B7E0D84AA359}"/>
                </a:ext>
              </a:extLst>
            </p:cNvPr>
            <p:cNvGrpSpPr/>
            <p:nvPr/>
          </p:nvGrpSpPr>
          <p:grpSpPr>
            <a:xfrm>
              <a:off x="4981650" y="1085524"/>
              <a:ext cx="3182100" cy="3625268"/>
              <a:chOff x="1329897" y="1212750"/>
              <a:chExt cx="6484250" cy="2718000"/>
            </a:xfrm>
          </p:grpSpPr>
          <p:sp>
            <p:nvSpPr>
              <p:cNvPr id="8" name="Google Shape;49420;p44">
                <a:extLst>
                  <a:ext uri="{FF2B5EF4-FFF2-40B4-BE49-F238E27FC236}">
                    <a16:creationId xmlns:a16="http://schemas.microsoft.com/office/drawing/2014/main" id="{41BFB8B7-AA8B-E0E6-4F26-5C661D4BCB81}"/>
                  </a:ext>
                </a:extLst>
              </p:cNvPr>
              <p:cNvSpPr/>
              <p:nvPr/>
            </p:nvSpPr>
            <p:spPr>
              <a:xfrm>
                <a:off x="1329947" y="1212750"/>
                <a:ext cx="6484200" cy="27180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9421;p44">
                <a:extLst>
                  <a:ext uri="{FF2B5EF4-FFF2-40B4-BE49-F238E27FC236}">
                    <a16:creationId xmlns:a16="http://schemas.microsoft.com/office/drawing/2014/main" id="{CC2E9D82-CC33-8EDA-E4A0-2816028EFF77}"/>
                  </a:ext>
                </a:extLst>
              </p:cNvPr>
              <p:cNvSpPr/>
              <p:nvPr/>
            </p:nvSpPr>
            <p:spPr>
              <a:xfrm>
                <a:off x="1329897" y="1212750"/>
                <a:ext cx="6484200" cy="27180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 name="Google Shape;49422;p44">
            <a:extLst>
              <a:ext uri="{FF2B5EF4-FFF2-40B4-BE49-F238E27FC236}">
                <a16:creationId xmlns:a16="http://schemas.microsoft.com/office/drawing/2014/main" id="{87938DB6-A12E-A695-CA20-5450828B1F40}"/>
              </a:ext>
            </a:extLst>
          </p:cNvPr>
          <p:cNvSpPr/>
          <p:nvPr/>
        </p:nvSpPr>
        <p:spPr>
          <a:xfrm>
            <a:off x="5300035" y="1282344"/>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12" name="Google Shape;49422;p44">
            <a:extLst>
              <a:ext uri="{FF2B5EF4-FFF2-40B4-BE49-F238E27FC236}">
                <a16:creationId xmlns:a16="http://schemas.microsoft.com/office/drawing/2014/main" id="{3E2DDA1E-9188-CB77-C557-2634BA1785C9}"/>
              </a:ext>
            </a:extLst>
          </p:cNvPr>
          <p:cNvSpPr/>
          <p:nvPr/>
        </p:nvSpPr>
        <p:spPr>
          <a:xfrm rot="5400000">
            <a:off x="7862514" y="1282344"/>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13" name="Google Shape;49422;p44">
            <a:extLst>
              <a:ext uri="{FF2B5EF4-FFF2-40B4-BE49-F238E27FC236}">
                <a16:creationId xmlns:a16="http://schemas.microsoft.com/office/drawing/2014/main" id="{111A60AA-B90C-6632-B2A0-84BA6684AA87}"/>
              </a:ext>
            </a:extLst>
          </p:cNvPr>
          <p:cNvSpPr/>
          <p:nvPr/>
        </p:nvSpPr>
        <p:spPr>
          <a:xfrm rot="16200000">
            <a:off x="5288432" y="4328263"/>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
        <p:nvSpPr>
          <p:cNvPr id="14" name="Google Shape;49422;p44">
            <a:extLst>
              <a:ext uri="{FF2B5EF4-FFF2-40B4-BE49-F238E27FC236}">
                <a16:creationId xmlns:a16="http://schemas.microsoft.com/office/drawing/2014/main" id="{E1A91E70-6A9C-656F-87E3-3F4AD5DC6BAA}"/>
              </a:ext>
            </a:extLst>
          </p:cNvPr>
          <p:cNvSpPr/>
          <p:nvPr/>
        </p:nvSpPr>
        <p:spPr>
          <a:xfrm rot="10800000">
            <a:off x="7862513" y="4316659"/>
            <a:ext cx="313365" cy="290158"/>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360"/>
        <p:cNvGrpSpPr/>
        <p:nvPr/>
      </p:nvGrpSpPr>
      <p:grpSpPr>
        <a:xfrm>
          <a:off x="0" y="0"/>
          <a:ext cx="0" cy="0"/>
          <a:chOff x="0" y="0"/>
          <a:chExt cx="0" cy="0"/>
        </a:xfrm>
      </p:grpSpPr>
      <p:grpSp>
        <p:nvGrpSpPr>
          <p:cNvPr id="49361" name="Google Shape;49361;p43"/>
          <p:cNvGrpSpPr/>
          <p:nvPr/>
        </p:nvGrpSpPr>
        <p:grpSpPr>
          <a:xfrm>
            <a:off x="4055845" y="1030950"/>
            <a:ext cx="1032308" cy="1000500"/>
            <a:chOff x="1954207" y="514898"/>
            <a:chExt cx="1032308" cy="1000500"/>
          </a:xfrm>
        </p:grpSpPr>
        <p:sp>
          <p:nvSpPr>
            <p:cNvPr id="49362" name="Google Shape;49362;p43"/>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3" name="Google Shape;49363;p43"/>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4" name="Google Shape;49364;p43"/>
          <p:cNvGrpSpPr/>
          <p:nvPr/>
        </p:nvGrpSpPr>
        <p:grpSpPr>
          <a:xfrm>
            <a:off x="4056003" y="1030941"/>
            <a:ext cx="1032143" cy="1000499"/>
            <a:chOff x="4056003" y="764391"/>
            <a:chExt cx="1032143" cy="1000499"/>
          </a:xfrm>
        </p:grpSpPr>
        <p:sp>
          <p:nvSpPr>
            <p:cNvPr id="49365" name="Google Shape;49365;p43"/>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366" name="Google Shape;49366;p43"/>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367" name="Google Shape;49367;p43"/>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368" name="Google Shape;49368;p43"/>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sp>
        <p:nvSpPr>
          <p:cNvPr id="49369" name="Google Shape;49369;p43"/>
          <p:cNvSpPr txBox="1">
            <a:spLocks noGrp="1"/>
          </p:cNvSpPr>
          <p:nvPr>
            <p:ph type="title"/>
          </p:nvPr>
        </p:nvSpPr>
        <p:spPr>
          <a:xfrm>
            <a:off x="2058600" y="2339525"/>
            <a:ext cx="5026800" cy="832800"/>
          </a:xfrm>
          <a:prstGeom prst="rect">
            <a:avLst/>
          </a:prstGeom>
        </p:spPr>
        <p:txBody>
          <a:bodyPr spcFirstLastPara="1" wrap="square" lIns="91425" tIns="91425" rIns="91425" bIns="91425" anchor="t" anchorCtr="0">
            <a:noAutofit/>
          </a:bodyPr>
          <a:lstStyle/>
          <a:p>
            <a:r>
              <a:rPr lang="en-US" sz="4800" dirty="0"/>
              <a:t>Methodology</a:t>
            </a:r>
            <a:br>
              <a:rPr lang="en-US" sz="4800" dirty="0"/>
            </a:br>
            <a:endParaRPr dirty="0"/>
          </a:p>
        </p:txBody>
      </p:sp>
      <p:sp>
        <p:nvSpPr>
          <p:cNvPr id="49370" name="Google Shape;49370;p43"/>
          <p:cNvSpPr txBox="1">
            <a:spLocks noGrp="1"/>
          </p:cNvSpPr>
          <p:nvPr>
            <p:ph type="title" idx="2"/>
          </p:nvPr>
        </p:nvSpPr>
        <p:spPr>
          <a:xfrm>
            <a:off x="4056000" y="1254750"/>
            <a:ext cx="1032000" cy="5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9372" name="Google Shape;49372;p43"/>
          <p:cNvGrpSpPr/>
          <p:nvPr/>
        </p:nvGrpSpPr>
        <p:grpSpPr>
          <a:xfrm flipH="1">
            <a:off x="-759861" y="1262510"/>
            <a:ext cx="4810263" cy="537379"/>
            <a:chOff x="2765878" y="4436723"/>
            <a:chExt cx="7690269" cy="1225772"/>
          </a:xfrm>
        </p:grpSpPr>
        <p:grpSp>
          <p:nvGrpSpPr>
            <p:cNvPr id="49373" name="Google Shape;49373;p43"/>
            <p:cNvGrpSpPr/>
            <p:nvPr/>
          </p:nvGrpSpPr>
          <p:grpSpPr>
            <a:xfrm flipH="1">
              <a:off x="2765878" y="4436723"/>
              <a:ext cx="7690269" cy="1225772"/>
              <a:chOff x="2763020" y="4436723"/>
              <a:chExt cx="7690269" cy="1225772"/>
            </a:xfrm>
          </p:grpSpPr>
          <p:sp>
            <p:nvSpPr>
              <p:cNvPr id="49374" name="Google Shape;49374;p43"/>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5" name="Google Shape;49375;p43"/>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6" name="Google Shape;49376;p43"/>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7" name="Google Shape;49377;p43"/>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78" name="Google Shape;49378;p43"/>
            <p:cNvGrpSpPr/>
            <p:nvPr/>
          </p:nvGrpSpPr>
          <p:grpSpPr>
            <a:xfrm flipH="1">
              <a:off x="2765878" y="4436723"/>
              <a:ext cx="7690269" cy="1225772"/>
              <a:chOff x="2763020" y="4436723"/>
              <a:chExt cx="7690269" cy="1225772"/>
            </a:xfrm>
          </p:grpSpPr>
          <p:sp>
            <p:nvSpPr>
              <p:cNvPr id="49379" name="Google Shape;49379;p43"/>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0" name="Google Shape;49380;p43"/>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1" name="Google Shape;49381;p43"/>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2" name="Google Shape;49382;p43"/>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83" name="Google Shape;49383;p43"/>
          <p:cNvGrpSpPr/>
          <p:nvPr/>
        </p:nvGrpSpPr>
        <p:grpSpPr>
          <a:xfrm>
            <a:off x="2394954" y="3365275"/>
            <a:ext cx="4354092" cy="0"/>
            <a:chOff x="1875300" y="3007925"/>
            <a:chExt cx="5393400" cy="0"/>
          </a:xfrm>
        </p:grpSpPr>
        <p:cxnSp>
          <p:nvCxnSpPr>
            <p:cNvPr id="49384" name="Google Shape;49384;p43"/>
            <p:cNvCxnSpPr/>
            <p:nvPr/>
          </p:nvCxnSpPr>
          <p:spPr>
            <a:xfrm>
              <a:off x="1875300" y="3007925"/>
              <a:ext cx="5393400" cy="0"/>
            </a:xfrm>
            <a:prstGeom prst="straightConnector1">
              <a:avLst/>
            </a:prstGeom>
            <a:noFill/>
            <a:ln w="1905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cxnSp>
        <p:cxnSp>
          <p:nvCxnSpPr>
            <p:cNvPr id="49385" name="Google Shape;49385;p43"/>
            <p:cNvCxnSpPr/>
            <p:nvPr/>
          </p:nvCxnSpPr>
          <p:spPr>
            <a:xfrm>
              <a:off x="1875300" y="3007925"/>
              <a:ext cx="5393400" cy="0"/>
            </a:xfrm>
            <a:prstGeom prst="straightConnector1">
              <a:avLst/>
            </a:prstGeom>
            <a:noFill/>
            <a:ln w="9525" cap="flat" cmpd="sng">
              <a:solidFill>
                <a:schemeClr val="lt1"/>
              </a:solidFill>
              <a:prstDash val="solid"/>
              <a:round/>
              <a:headEnd type="none" w="med" len="med"/>
              <a:tailEnd type="none" w="med" len="med"/>
            </a:ln>
            <a:effectLst>
              <a:outerShdw blurRad="57150" dist="19050" algn="bl" rotWithShape="0">
                <a:schemeClr val="dk2">
                  <a:alpha val="50000"/>
                </a:schemeClr>
              </a:outerShdw>
            </a:effectLst>
          </p:spPr>
        </p:cxnSp>
      </p:grpSp>
      <p:grpSp>
        <p:nvGrpSpPr>
          <p:cNvPr id="49386" name="Google Shape;49386;p43"/>
          <p:cNvGrpSpPr/>
          <p:nvPr/>
        </p:nvGrpSpPr>
        <p:grpSpPr>
          <a:xfrm>
            <a:off x="222822" y="3737161"/>
            <a:ext cx="864744" cy="1493998"/>
            <a:chOff x="11712647" y="-2511258"/>
            <a:chExt cx="294602" cy="508994"/>
          </a:xfrm>
        </p:grpSpPr>
        <p:sp>
          <p:nvSpPr>
            <p:cNvPr id="49387" name="Google Shape;49387;p43"/>
            <p:cNvSpPr/>
            <p:nvPr/>
          </p:nvSpPr>
          <p:spPr>
            <a:xfrm>
              <a:off x="11748629" y="-2364332"/>
              <a:ext cx="258620" cy="362068"/>
            </a:xfrm>
            <a:custGeom>
              <a:avLst/>
              <a:gdLst/>
              <a:ahLst/>
              <a:cxnLst/>
              <a:rect l="l" t="t" r="r" b="b"/>
              <a:pathLst>
                <a:path w="3795" h="5313" extrusionOk="0">
                  <a:moveTo>
                    <a:pt x="3718" y="1"/>
                  </a:moveTo>
                  <a:cubicBezTo>
                    <a:pt x="3696" y="1"/>
                    <a:pt x="3685" y="12"/>
                    <a:pt x="3685" y="34"/>
                  </a:cubicBezTo>
                  <a:cubicBezTo>
                    <a:pt x="3685" y="56"/>
                    <a:pt x="3729" y="1881"/>
                    <a:pt x="2519" y="3124"/>
                  </a:cubicBezTo>
                  <a:cubicBezTo>
                    <a:pt x="1298" y="4367"/>
                    <a:pt x="34" y="5235"/>
                    <a:pt x="23" y="5235"/>
                  </a:cubicBezTo>
                  <a:cubicBezTo>
                    <a:pt x="12" y="5246"/>
                    <a:pt x="1" y="5279"/>
                    <a:pt x="12" y="5290"/>
                  </a:cubicBezTo>
                  <a:cubicBezTo>
                    <a:pt x="23" y="5301"/>
                    <a:pt x="34" y="5312"/>
                    <a:pt x="45" y="5312"/>
                  </a:cubicBezTo>
                  <a:cubicBezTo>
                    <a:pt x="56" y="5312"/>
                    <a:pt x="56" y="5301"/>
                    <a:pt x="67" y="5301"/>
                  </a:cubicBezTo>
                  <a:cubicBezTo>
                    <a:pt x="78" y="5290"/>
                    <a:pt x="1342" y="4433"/>
                    <a:pt x="2563" y="3179"/>
                  </a:cubicBezTo>
                  <a:cubicBezTo>
                    <a:pt x="3795" y="1914"/>
                    <a:pt x="3762" y="56"/>
                    <a:pt x="3762" y="34"/>
                  </a:cubicBezTo>
                  <a:cubicBezTo>
                    <a:pt x="3762" y="12"/>
                    <a:pt x="3740" y="1"/>
                    <a:pt x="3718"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8" name="Google Shape;49388;p43"/>
            <p:cNvSpPr/>
            <p:nvPr/>
          </p:nvSpPr>
          <p:spPr>
            <a:xfrm>
              <a:off x="11783111" y="-2276831"/>
              <a:ext cx="221888" cy="274566"/>
            </a:xfrm>
            <a:custGeom>
              <a:avLst/>
              <a:gdLst/>
              <a:ahLst/>
              <a:cxnLst/>
              <a:rect l="l" t="t" r="r" b="b"/>
              <a:pathLst>
                <a:path w="3256" h="4029" extrusionOk="0">
                  <a:moveTo>
                    <a:pt x="3211" y="0"/>
                  </a:moveTo>
                  <a:cubicBezTo>
                    <a:pt x="3194" y="0"/>
                    <a:pt x="3179" y="18"/>
                    <a:pt x="3179" y="36"/>
                  </a:cubicBezTo>
                  <a:cubicBezTo>
                    <a:pt x="2948" y="1543"/>
                    <a:pt x="1485" y="2753"/>
                    <a:pt x="188" y="3819"/>
                  </a:cubicBezTo>
                  <a:lnTo>
                    <a:pt x="12" y="3962"/>
                  </a:lnTo>
                  <a:cubicBezTo>
                    <a:pt x="1" y="3973"/>
                    <a:pt x="1" y="3995"/>
                    <a:pt x="12" y="4006"/>
                  </a:cubicBezTo>
                  <a:cubicBezTo>
                    <a:pt x="23" y="4017"/>
                    <a:pt x="34" y="4028"/>
                    <a:pt x="45" y="4028"/>
                  </a:cubicBezTo>
                  <a:lnTo>
                    <a:pt x="34" y="4017"/>
                  </a:lnTo>
                  <a:lnTo>
                    <a:pt x="67" y="4017"/>
                  </a:lnTo>
                  <a:lnTo>
                    <a:pt x="232" y="3874"/>
                  </a:lnTo>
                  <a:cubicBezTo>
                    <a:pt x="1540" y="2797"/>
                    <a:pt x="3014" y="1576"/>
                    <a:pt x="3256" y="47"/>
                  </a:cubicBezTo>
                  <a:cubicBezTo>
                    <a:pt x="3256" y="25"/>
                    <a:pt x="3245" y="3"/>
                    <a:pt x="3223" y="3"/>
                  </a:cubicBezTo>
                  <a:cubicBezTo>
                    <a:pt x="3219" y="1"/>
                    <a:pt x="3215" y="0"/>
                    <a:pt x="3211"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9" name="Google Shape;49389;p43"/>
            <p:cNvSpPr/>
            <p:nvPr/>
          </p:nvSpPr>
          <p:spPr>
            <a:xfrm>
              <a:off x="11821342" y="-2184218"/>
              <a:ext cx="173163" cy="177456"/>
            </a:xfrm>
            <a:custGeom>
              <a:avLst/>
              <a:gdLst/>
              <a:ahLst/>
              <a:cxnLst/>
              <a:rect l="l" t="t" r="r" b="b"/>
              <a:pathLst>
                <a:path w="2541" h="2604" extrusionOk="0">
                  <a:moveTo>
                    <a:pt x="2492" y="1"/>
                  </a:moveTo>
                  <a:cubicBezTo>
                    <a:pt x="2481" y="1"/>
                    <a:pt x="2470" y="6"/>
                    <a:pt x="2464" y="19"/>
                  </a:cubicBezTo>
                  <a:cubicBezTo>
                    <a:pt x="1958" y="811"/>
                    <a:pt x="1067" y="1724"/>
                    <a:pt x="23" y="2537"/>
                  </a:cubicBezTo>
                  <a:cubicBezTo>
                    <a:pt x="1" y="2548"/>
                    <a:pt x="1" y="2570"/>
                    <a:pt x="12" y="2592"/>
                  </a:cubicBezTo>
                  <a:cubicBezTo>
                    <a:pt x="23" y="2592"/>
                    <a:pt x="34" y="2603"/>
                    <a:pt x="45" y="2603"/>
                  </a:cubicBezTo>
                  <a:cubicBezTo>
                    <a:pt x="56" y="2603"/>
                    <a:pt x="67" y="2603"/>
                    <a:pt x="67" y="2592"/>
                  </a:cubicBezTo>
                  <a:cubicBezTo>
                    <a:pt x="1122" y="1779"/>
                    <a:pt x="2013" y="855"/>
                    <a:pt x="2530" y="52"/>
                  </a:cubicBezTo>
                  <a:cubicBezTo>
                    <a:pt x="2541" y="41"/>
                    <a:pt x="2530" y="19"/>
                    <a:pt x="2519" y="8"/>
                  </a:cubicBezTo>
                  <a:cubicBezTo>
                    <a:pt x="2510" y="3"/>
                    <a:pt x="2501" y="1"/>
                    <a:pt x="2492"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0" name="Google Shape;49390;p43"/>
            <p:cNvSpPr/>
            <p:nvPr/>
          </p:nvSpPr>
          <p:spPr>
            <a:xfrm>
              <a:off x="11855825" y="-2142240"/>
              <a:ext cx="133433" cy="131729"/>
            </a:xfrm>
            <a:custGeom>
              <a:avLst/>
              <a:gdLst/>
              <a:ahLst/>
              <a:cxnLst/>
              <a:rect l="l" t="t" r="r" b="b"/>
              <a:pathLst>
                <a:path w="1958" h="1933" extrusionOk="0">
                  <a:moveTo>
                    <a:pt x="1920" y="1"/>
                  </a:moveTo>
                  <a:cubicBezTo>
                    <a:pt x="1909" y="1"/>
                    <a:pt x="1898" y="6"/>
                    <a:pt x="1892" y="19"/>
                  </a:cubicBezTo>
                  <a:cubicBezTo>
                    <a:pt x="1397" y="624"/>
                    <a:pt x="627" y="1328"/>
                    <a:pt x="22" y="1866"/>
                  </a:cubicBezTo>
                  <a:cubicBezTo>
                    <a:pt x="0" y="1877"/>
                    <a:pt x="0" y="1899"/>
                    <a:pt x="11" y="1921"/>
                  </a:cubicBezTo>
                  <a:cubicBezTo>
                    <a:pt x="22" y="1932"/>
                    <a:pt x="33" y="1932"/>
                    <a:pt x="44" y="1932"/>
                  </a:cubicBezTo>
                  <a:cubicBezTo>
                    <a:pt x="55" y="1932"/>
                    <a:pt x="66" y="1932"/>
                    <a:pt x="66" y="1921"/>
                  </a:cubicBezTo>
                  <a:cubicBezTo>
                    <a:pt x="682" y="1383"/>
                    <a:pt x="1452" y="668"/>
                    <a:pt x="1947" y="63"/>
                  </a:cubicBezTo>
                  <a:cubicBezTo>
                    <a:pt x="1958" y="41"/>
                    <a:pt x="1958" y="19"/>
                    <a:pt x="1947" y="8"/>
                  </a:cubicBezTo>
                  <a:cubicBezTo>
                    <a:pt x="1938" y="3"/>
                    <a:pt x="1929" y="1"/>
                    <a:pt x="1920"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1" name="Google Shape;49391;p43"/>
            <p:cNvSpPr/>
            <p:nvPr/>
          </p:nvSpPr>
          <p:spPr>
            <a:xfrm>
              <a:off x="11886559" y="-2109870"/>
              <a:ext cx="101949" cy="99359"/>
            </a:xfrm>
            <a:custGeom>
              <a:avLst/>
              <a:gdLst/>
              <a:ahLst/>
              <a:cxnLst/>
              <a:rect l="l" t="t" r="r" b="b"/>
              <a:pathLst>
                <a:path w="1496" h="1458" extrusionOk="0">
                  <a:moveTo>
                    <a:pt x="1462" y="0"/>
                  </a:moveTo>
                  <a:cubicBezTo>
                    <a:pt x="1452" y="0"/>
                    <a:pt x="1441" y="6"/>
                    <a:pt x="1430" y="17"/>
                  </a:cubicBezTo>
                  <a:cubicBezTo>
                    <a:pt x="1155" y="303"/>
                    <a:pt x="451" y="1007"/>
                    <a:pt x="11" y="1391"/>
                  </a:cubicBezTo>
                  <a:cubicBezTo>
                    <a:pt x="0" y="1402"/>
                    <a:pt x="0" y="1424"/>
                    <a:pt x="11" y="1446"/>
                  </a:cubicBezTo>
                  <a:cubicBezTo>
                    <a:pt x="20" y="1456"/>
                    <a:pt x="30" y="1457"/>
                    <a:pt x="39" y="1457"/>
                  </a:cubicBezTo>
                  <a:lnTo>
                    <a:pt x="39" y="1457"/>
                  </a:lnTo>
                  <a:cubicBezTo>
                    <a:pt x="48" y="1457"/>
                    <a:pt x="57" y="1456"/>
                    <a:pt x="66" y="1446"/>
                  </a:cubicBezTo>
                  <a:cubicBezTo>
                    <a:pt x="506" y="1061"/>
                    <a:pt x="1210" y="358"/>
                    <a:pt x="1485" y="61"/>
                  </a:cubicBezTo>
                  <a:cubicBezTo>
                    <a:pt x="1496" y="50"/>
                    <a:pt x="1496" y="28"/>
                    <a:pt x="1485" y="17"/>
                  </a:cubicBezTo>
                  <a:cubicBezTo>
                    <a:pt x="1479" y="6"/>
                    <a:pt x="1471" y="0"/>
                    <a:pt x="1462" y="0"/>
                  </a:cubicBezTo>
                  <a:close/>
                  <a:moveTo>
                    <a:pt x="39" y="1457"/>
                  </a:moveTo>
                  <a:cubicBezTo>
                    <a:pt x="37" y="1457"/>
                    <a:pt x="35" y="1457"/>
                    <a:pt x="33" y="1457"/>
                  </a:cubicBezTo>
                  <a:lnTo>
                    <a:pt x="44" y="1457"/>
                  </a:lnTo>
                  <a:cubicBezTo>
                    <a:pt x="42" y="1457"/>
                    <a:pt x="41" y="1457"/>
                    <a:pt x="39" y="1457"/>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2" name="Google Shape;49392;p43"/>
            <p:cNvSpPr/>
            <p:nvPr/>
          </p:nvSpPr>
          <p:spPr>
            <a:xfrm>
              <a:off x="11915045" y="-2083837"/>
              <a:ext cx="76461" cy="71078"/>
            </a:xfrm>
            <a:custGeom>
              <a:avLst/>
              <a:gdLst/>
              <a:ahLst/>
              <a:cxnLst/>
              <a:rect l="l" t="t" r="r" b="b"/>
              <a:pathLst>
                <a:path w="1122" h="1043" extrusionOk="0">
                  <a:moveTo>
                    <a:pt x="1079" y="0"/>
                  </a:moveTo>
                  <a:cubicBezTo>
                    <a:pt x="1070" y="0"/>
                    <a:pt x="1061" y="3"/>
                    <a:pt x="1056" y="9"/>
                  </a:cubicBezTo>
                  <a:lnTo>
                    <a:pt x="11" y="976"/>
                  </a:lnTo>
                  <a:cubicBezTo>
                    <a:pt x="0" y="998"/>
                    <a:pt x="0" y="1020"/>
                    <a:pt x="11" y="1031"/>
                  </a:cubicBezTo>
                  <a:cubicBezTo>
                    <a:pt x="22" y="1042"/>
                    <a:pt x="33" y="1042"/>
                    <a:pt x="44" y="1042"/>
                  </a:cubicBezTo>
                  <a:cubicBezTo>
                    <a:pt x="44" y="1042"/>
                    <a:pt x="55" y="1042"/>
                    <a:pt x="66" y="1031"/>
                  </a:cubicBezTo>
                  <a:lnTo>
                    <a:pt x="1111" y="64"/>
                  </a:lnTo>
                  <a:cubicBezTo>
                    <a:pt x="1122" y="42"/>
                    <a:pt x="1122" y="20"/>
                    <a:pt x="1111" y="9"/>
                  </a:cubicBezTo>
                  <a:cubicBezTo>
                    <a:pt x="1100" y="3"/>
                    <a:pt x="1089" y="0"/>
                    <a:pt x="1079"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3" name="Google Shape;49393;p43"/>
            <p:cNvSpPr/>
            <p:nvPr/>
          </p:nvSpPr>
          <p:spPr>
            <a:xfrm>
              <a:off x="11941282" y="-2063938"/>
              <a:ext cx="53223" cy="47431"/>
            </a:xfrm>
            <a:custGeom>
              <a:avLst/>
              <a:gdLst/>
              <a:ahLst/>
              <a:cxnLst/>
              <a:rect l="l" t="t" r="r" b="b"/>
              <a:pathLst>
                <a:path w="781" h="696" extrusionOk="0">
                  <a:moveTo>
                    <a:pt x="733" y="1"/>
                  </a:moveTo>
                  <a:cubicBezTo>
                    <a:pt x="726" y="1"/>
                    <a:pt x="720" y="4"/>
                    <a:pt x="715" y="14"/>
                  </a:cubicBezTo>
                  <a:lnTo>
                    <a:pt x="22" y="629"/>
                  </a:lnTo>
                  <a:cubicBezTo>
                    <a:pt x="0" y="640"/>
                    <a:pt x="0" y="662"/>
                    <a:pt x="11" y="684"/>
                  </a:cubicBezTo>
                  <a:cubicBezTo>
                    <a:pt x="22" y="695"/>
                    <a:pt x="33" y="695"/>
                    <a:pt x="44" y="695"/>
                  </a:cubicBezTo>
                  <a:cubicBezTo>
                    <a:pt x="55" y="695"/>
                    <a:pt x="66" y="695"/>
                    <a:pt x="66" y="684"/>
                  </a:cubicBezTo>
                  <a:lnTo>
                    <a:pt x="759" y="69"/>
                  </a:lnTo>
                  <a:cubicBezTo>
                    <a:pt x="781" y="47"/>
                    <a:pt x="781" y="25"/>
                    <a:pt x="759" y="14"/>
                  </a:cubicBezTo>
                  <a:cubicBezTo>
                    <a:pt x="753" y="7"/>
                    <a:pt x="743" y="1"/>
                    <a:pt x="733"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4" name="Google Shape;49394;p43"/>
            <p:cNvSpPr/>
            <p:nvPr/>
          </p:nvSpPr>
          <p:spPr>
            <a:xfrm>
              <a:off x="11960772" y="-2051399"/>
              <a:ext cx="40480" cy="37140"/>
            </a:xfrm>
            <a:custGeom>
              <a:avLst/>
              <a:gdLst/>
              <a:ahLst/>
              <a:cxnLst/>
              <a:rect l="l" t="t" r="r" b="b"/>
              <a:pathLst>
                <a:path w="594" h="545" extrusionOk="0">
                  <a:moveTo>
                    <a:pt x="559" y="0"/>
                  </a:moveTo>
                  <a:cubicBezTo>
                    <a:pt x="550" y="0"/>
                    <a:pt x="539" y="6"/>
                    <a:pt x="528" y="17"/>
                  </a:cubicBezTo>
                  <a:lnTo>
                    <a:pt x="22" y="478"/>
                  </a:lnTo>
                  <a:cubicBezTo>
                    <a:pt x="11" y="489"/>
                    <a:pt x="0" y="511"/>
                    <a:pt x="22" y="522"/>
                  </a:cubicBezTo>
                  <a:cubicBezTo>
                    <a:pt x="22" y="533"/>
                    <a:pt x="33" y="544"/>
                    <a:pt x="44" y="544"/>
                  </a:cubicBezTo>
                  <a:cubicBezTo>
                    <a:pt x="55" y="544"/>
                    <a:pt x="66" y="533"/>
                    <a:pt x="66" y="533"/>
                  </a:cubicBezTo>
                  <a:lnTo>
                    <a:pt x="583" y="72"/>
                  </a:lnTo>
                  <a:cubicBezTo>
                    <a:pt x="594" y="50"/>
                    <a:pt x="594" y="28"/>
                    <a:pt x="583" y="17"/>
                  </a:cubicBezTo>
                  <a:cubicBezTo>
                    <a:pt x="577" y="6"/>
                    <a:pt x="569" y="0"/>
                    <a:pt x="559"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5" name="Google Shape;49395;p43"/>
            <p:cNvSpPr/>
            <p:nvPr/>
          </p:nvSpPr>
          <p:spPr>
            <a:xfrm>
              <a:off x="11983192" y="-2033544"/>
              <a:ext cx="21058" cy="19286"/>
            </a:xfrm>
            <a:custGeom>
              <a:avLst/>
              <a:gdLst/>
              <a:ahLst/>
              <a:cxnLst/>
              <a:rect l="l" t="t" r="r" b="b"/>
              <a:pathLst>
                <a:path w="309" h="283" extrusionOk="0">
                  <a:moveTo>
                    <a:pt x="261" y="0"/>
                  </a:moveTo>
                  <a:cubicBezTo>
                    <a:pt x="254" y="0"/>
                    <a:pt x="247" y="3"/>
                    <a:pt x="243" y="7"/>
                  </a:cubicBezTo>
                  <a:lnTo>
                    <a:pt x="12" y="216"/>
                  </a:lnTo>
                  <a:cubicBezTo>
                    <a:pt x="1" y="227"/>
                    <a:pt x="1" y="249"/>
                    <a:pt x="12" y="271"/>
                  </a:cubicBezTo>
                  <a:cubicBezTo>
                    <a:pt x="23" y="271"/>
                    <a:pt x="34" y="282"/>
                    <a:pt x="45" y="282"/>
                  </a:cubicBezTo>
                  <a:cubicBezTo>
                    <a:pt x="56" y="282"/>
                    <a:pt x="56" y="271"/>
                    <a:pt x="67" y="271"/>
                  </a:cubicBezTo>
                  <a:lnTo>
                    <a:pt x="287" y="62"/>
                  </a:lnTo>
                  <a:cubicBezTo>
                    <a:pt x="298" y="51"/>
                    <a:pt x="309" y="29"/>
                    <a:pt x="287" y="18"/>
                  </a:cubicBezTo>
                  <a:cubicBezTo>
                    <a:pt x="280" y="6"/>
                    <a:pt x="270" y="0"/>
                    <a:pt x="261"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6" name="Google Shape;49396;p43"/>
            <p:cNvSpPr/>
            <p:nvPr/>
          </p:nvSpPr>
          <p:spPr>
            <a:xfrm>
              <a:off x="11712647" y="-2176041"/>
              <a:ext cx="212961" cy="169278"/>
            </a:xfrm>
            <a:custGeom>
              <a:avLst/>
              <a:gdLst/>
              <a:ahLst/>
              <a:cxnLst/>
              <a:rect l="l" t="t" r="r" b="b"/>
              <a:pathLst>
                <a:path w="3125" h="2484" extrusionOk="0">
                  <a:moveTo>
                    <a:pt x="3080" y="1"/>
                  </a:moveTo>
                  <a:cubicBezTo>
                    <a:pt x="3072" y="1"/>
                    <a:pt x="3064" y="4"/>
                    <a:pt x="3058" y="9"/>
                  </a:cubicBezTo>
                  <a:cubicBezTo>
                    <a:pt x="2464" y="724"/>
                    <a:pt x="903" y="1802"/>
                    <a:pt x="155" y="2318"/>
                  </a:cubicBezTo>
                  <a:lnTo>
                    <a:pt x="23" y="2417"/>
                  </a:lnTo>
                  <a:cubicBezTo>
                    <a:pt x="1" y="2428"/>
                    <a:pt x="1" y="2450"/>
                    <a:pt x="12" y="2461"/>
                  </a:cubicBezTo>
                  <a:cubicBezTo>
                    <a:pt x="12" y="2472"/>
                    <a:pt x="23" y="2483"/>
                    <a:pt x="34" y="2483"/>
                  </a:cubicBezTo>
                  <a:lnTo>
                    <a:pt x="45" y="2483"/>
                  </a:lnTo>
                  <a:cubicBezTo>
                    <a:pt x="45" y="2483"/>
                    <a:pt x="56" y="2472"/>
                    <a:pt x="56" y="2472"/>
                  </a:cubicBezTo>
                  <a:lnTo>
                    <a:pt x="199" y="2384"/>
                  </a:lnTo>
                  <a:cubicBezTo>
                    <a:pt x="947" y="1857"/>
                    <a:pt x="2519" y="779"/>
                    <a:pt x="3113" y="64"/>
                  </a:cubicBezTo>
                  <a:cubicBezTo>
                    <a:pt x="3124" y="42"/>
                    <a:pt x="3124" y="20"/>
                    <a:pt x="3102" y="9"/>
                  </a:cubicBezTo>
                  <a:cubicBezTo>
                    <a:pt x="3097" y="4"/>
                    <a:pt x="3088" y="1"/>
                    <a:pt x="3080"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7" name="Google Shape;49397;p43"/>
            <p:cNvSpPr/>
            <p:nvPr/>
          </p:nvSpPr>
          <p:spPr>
            <a:xfrm>
              <a:off x="11930787" y="-2405562"/>
              <a:ext cx="65217" cy="220457"/>
            </a:xfrm>
            <a:custGeom>
              <a:avLst/>
              <a:gdLst/>
              <a:ahLst/>
              <a:cxnLst/>
              <a:rect l="l" t="t" r="r" b="b"/>
              <a:pathLst>
                <a:path w="957" h="3235" extrusionOk="0">
                  <a:moveTo>
                    <a:pt x="880" y="1"/>
                  </a:moveTo>
                  <a:cubicBezTo>
                    <a:pt x="858" y="12"/>
                    <a:pt x="847" y="23"/>
                    <a:pt x="847" y="45"/>
                  </a:cubicBezTo>
                  <a:cubicBezTo>
                    <a:pt x="880" y="1255"/>
                    <a:pt x="583" y="2365"/>
                    <a:pt x="11" y="3168"/>
                  </a:cubicBezTo>
                  <a:cubicBezTo>
                    <a:pt x="0" y="3190"/>
                    <a:pt x="0" y="3212"/>
                    <a:pt x="22" y="3223"/>
                  </a:cubicBezTo>
                  <a:cubicBezTo>
                    <a:pt x="22" y="3223"/>
                    <a:pt x="33" y="3234"/>
                    <a:pt x="44" y="3234"/>
                  </a:cubicBezTo>
                  <a:cubicBezTo>
                    <a:pt x="55" y="3234"/>
                    <a:pt x="66" y="3223"/>
                    <a:pt x="66" y="3212"/>
                  </a:cubicBezTo>
                  <a:cubicBezTo>
                    <a:pt x="660" y="2398"/>
                    <a:pt x="957" y="1266"/>
                    <a:pt x="924" y="45"/>
                  </a:cubicBezTo>
                  <a:cubicBezTo>
                    <a:pt x="924" y="23"/>
                    <a:pt x="902" y="1"/>
                    <a:pt x="880"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8" name="Google Shape;49398;p43"/>
            <p:cNvSpPr/>
            <p:nvPr/>
          </p:nvSpPr>
          <p:spPr>
            <a:xfrm>
              <a:off x="11759123" y="-2468802"/>
              <a:ext cx="50293" cy="150265"/>
            </a:xfrm>
            <a:custGeom>
              <a:avLst/>
              <a:gdLst/>
              <a:ahLst/>
              <a:cxnLst/>
              <a:rect l="l" t="t" r="r" b="b"/>
              <a:pathLst>
                <a:path w="738" h="2205" extrusionOk="0">
                  <a:moveTo>
                    <a:pt x="704" y="1"/>
                  </a:moveTo>
                  <a:cubicBezTo>
                    <a:pt x="693" y="1"/>
                    <a:pt x="679" y="8"/>
                    <a:pt x="672" y="16"/>
                  </a:cubicBezTo>
                  <a:cubicBezTo>
                    <a:pt x="397" y="379"/>
                    <a:pt x="265" y="819"/>
                    <a:pt x="199" y="1116"/>
                  </a:cubicBezTo>
                  <a:cubicBezTo>
                    <a:pt x="166" y="1270"/>
                    <a:pt x="144" y="1402"/>
                    <a:pt x="111" y="1567"/>
                  </a:cubicBezTo>
                  <a:cubicBezTo>
                    <a:pt x="89" y="1732"/>
                    <a:pt x="56" y="1919"/>
                    <a:pt x="1" y="2161"/>
                  </a:cubicBezTo>
                  <a:cubicBezTo>
                    <a:pt x="1" y="2183"/>
                    <a:pt x="12" y="2194"/>
                    <a:pt x="34" y="2205"/>
                  </a:cubicBezTo>
                  <a:lnTo>
                    <a:pt x="34" y="2194"/>
                  </a:lnTo>
                  <a:cubicBezTo>
                    <a:pt x="56" y="2194"/>
                    <a:pt x="67" y="2183"/>
                    <a:pt x="78" y="2172"/>
                  </a:cubicBezTo>
                  <a:cubicBezTo>
                    <a:pt x="122" y="1930"/>
                    <a:pt x="155" y="1743"/>
                    <a:pt x="177" y="1578"/>
                  </a:cubicBezTo>
                  <a:cubicBezTo>
                    <a:pt x="210" y="1413"/>
                    <a:pt x="232" y="1281"/>
                    <a:pt x="265" y="1127"/>
                  </a:cubicBezTo>
                  <a:cubicBezTo>
                    <a:pt x="331" y="830"/>
                    <a:pt x="463" y="412"/>
                    <a:pt x="727" y="60"/>
                  </a:cubicBezTo>
                  <a:cubicBezTo>
                    <a:pt x="738" y="49"/>
                    <a:pt x="738" y="16"/>
                    <a:pt x="716" y="5"/>
                  </a:cubicBezTo>
                  <a:cubicBezTo>
                    <a:pt x="712" y="2"/>
                    <a:pt x="708" y="1"/>
                    <a:pt x="704"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9" name="Google Shape;49399;p43"/>
            <p:cNvSpPr/>
            <p:nvPr/>
          </p:nvSpPr>
          <p:spPr>
            <a:xfrm>
              <a:off x="11829588" y="-2511258"/>
              <a:ext cx="159670" cy="86275"/>
            </a:xfrm>
            <a:custGeom>
              <a:avLst/>
              <a:gdLst/>
              <a:ahLst/>
              <a:cxnLst/>
              <a:rect l="l" t="t" r="r" b="b"/>
              <a:pathLst>
                <a:path w="2343" h="1266" extrusionOk="0">
                  <a:moveTo>
                    <a:pt x="818" y="0"/>
                  </a:moveTo>
                  <a:cubicBezTo>
                    <a:pt x="530" y="0"/>
                    <a:pt x="261" y="88"/>
                    <a:pt x="23" y="254"/>
                  </a:cubicBezTo>
                  <a:cubicBezTo>
                    <a:pt x="1" y="265"/>
                    <a:pt x="1" y="287"/>
                    <a:pt x="12" y="309"/>
                  </a:cubicBezTo>
                  <a:cubicBezTo>
                    <a:pt x="17" y="315"/>
                    <a:pt x="25" y="317"/>
                    <a:pt x="35" y="317"/>
                  </a:cubicBezTo>
                  <a:cubicBezTo>
                    <a:pt x="44" y="317"/>
                    <a:pt x="55" y="315"/>
                    <a:pt x="66" y="309"/>
                  </a:cubicBezTo>
                  <a:cubicBezTo>
                    <a:pt x="297" y="144"/>
                    <a:pt x="572" y="67"/>
                    <a:pt x="869" y="67"/>
                  </a:cubicBezTo>
                  <a:cubicBezTo>
                    <a:pt x="2035" y="89"/>
                    <a:pt x="2255" y="1189"/>
                    <a:pt x="2266" y="1233"/>
                  </a:cubicBezTo>
                  <a:cubicBezTo>
                    <a:pt x="2277" y="1244"/>
                    <a:pt x="2288" y="1266"/>
                    <a:pt x="2310" y="1266"/>
                  </a:cubicBezTo>
                  <a:lnTo>
                    <a:pt x="2310" y="1255"/>
                  </a:lnTo>
                  <a:cubicBezTo>
                    <a:pt x="2332" y="1255"/>
                    <a:pt x="2343" y="1233"/>
                    <a:pt x="2343" y="1222"/>
                  </a:cubicBezTo>
                  <a:cubicBezTo>
                    <a:pt x="2343" y="1200"/>
                    <a:pt x="2090" y="12"/>
                    <a:pt x="869" y="1"/>
                  </a:cubicBezTo>
                  <a:cubicBezTo>
                    <a:pt x="852" y="1"/>
                    <a:pt x="835" y="0"/>
                    <a:pt x="818"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0" name="Google Shape;49400;p43"/>
            <p:cNvSpPr/>
            <p:nvPr/>
          </p:nvSpPr>
          <p:spPr>
            <a:xfrm>
              <a:off x="11791357" y="-2493404"/>
              <a:ext cx="189654" cy="344213"/>
            </a:xfrm>
            <a:custGeom>
              <a:avLst/>
              <a:gdLst/>
              <a:ahLst/>
              <a:cxnLst/>
              <a:rect l="l" t="t" r="r" b="b"/>
              <a:pathLst>
                <a:path w="2783" h="5051" extrusionOk="0">
                  <a:moveTo>
                    <a:pt x="1387" y="0"/>
                  </a:moveTo>
                  <a:cubicBezTo>
                    <a:pt x="324" y="0"/>
                    <a:pt x="1" y="1367"/>
                    <a:pt x="1" y="1378"/>
                  </a:cubicBezTo>
                  <a:cubicBezTo>
                    <a:pt x="1" y="1400"/>
                    <a:pt x="12" y="1422"/>
                    <a:pt x="34" y="1422"/>
                  </a:cubicBezTo>
                  <a:cubicBezTo>
                    <a:pt x="38" y="1424"/>
                    <a:pt x="42" y="1425"/>
                    <a:pt x="45" y="1425"/>
                  </a:cubicBezTo>
                  <a:cubicBezTo>
                    <a:pt x="60" y="1425"/>
                    <a:pt x="69" y="1409"/>
                    <a:pt x="78" y="1400"/>
                  </a:cubicBezTo>
                  <a:cubicBezTo>
                    <a:pt x="78" y="1378"/>
                    <a:pt x="382" y="67"/>
                    <a:pt x="1400" y="67"/>
                  </a:cubicBezTo>
                  <a:cubicBezTo>
                    <a:pt x="1424" y="67"/>
                    <a:pt x="1449" y="68"/>
                    <a:pt x="1474" y="69"/>
                  </a:cubicBezTo>
                  <a:cubicBezTo>
                    <a:pt x="2607" y="146"/>
                    <a:pt x="2706" y="1367"/>
                    <a:pt x="2662" y="2093"/>
                  </a:cubicBezTo>
                  <a:cubicBezTo>
                    <a:pt x="2618" y="2928"/>
                    <a:pt x="2244" y="4127"/>
                    <a:pt x="1353" y="4985"/>
                  </a:cubicBezTo>
                  <a:cubicBezTo>
                    <a:pt x="1331" y="5007"/>
                    <a:pt x="1331" y="5029"/>
                    <a:pt x="1353" y="5040"/>
                  </a:cubicBezTo>
                  <a:cubicBezTo>
                    <a:pt x="1353" y="5051"/>
                    <a:pt x="1364" y="5051"/>
                    <a:pt x="1375" y="5051"/>
                  </a:cubicBezTo>
                  <a:cubicBezTo>
                    <a:pt x="1386" y="5051"/>
                    <a:pt x="1397" y="5051"/>
                    <a:pt x="1397" y="5040"/>
                  </a:cubicBezTo>
                  <a:cubicBezTo>
                    <a:pt x="2310" y="4171"/>
                    <a:pt x="2684" y="2950"/>
                    <a:pt x="2739" y="2104"/>
                  </a:cubicBezTo>
                  <a:cubicBezTo>
                    <a:pt x="2783" y="1345"/>
                    <a:pt x="2673" y="80"/>
                    <a:pt x="1474" y="3"/>
                  </a:cubicBezTo>
                  <a:cubicBezTo>
                    <a:pt x="1445" y="1"/>
                    <a:pt x="1416" y="0"/>
                    <a:pt x="1387"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1" name="Google Shape;49401;p43"/>
            <p:cNvSpPr/>
            <p:nvPr/>
          </p:nvSpPr>
          <p:spPr>
            <a:xfrm>
              <a:off x="11801102" y="-2243371"/>
              <a:ext cx="54041" cy="85934"/>
            </a:xfrm>
            <a:custGeom>
              <a:avLst/>
              <a:gdLst/>
              <a:ahLst/>
              <a:cxnLst/>
              <a:rect l="l" t="t" r="r" b="b"/>
              <a:pathLst>
                <a:path w="793" h="1261" extrusionOk="0">
                  <a:moveTo>
                    <a:pt x="753" y="0"/>
                  </a:moveTo>
                  <a:cubicBezTo>
                    <a:pt x="743" y="0"/>
                    <a:pt x="733" y="5"/>
                    <a:pt x="726" y="18"/>
                  </a:cubicBezTo>
                  <a:lnTo>
                    <a:pt x="704" y="51"/>
                  </a:lnTo>
                  <a:cubicBezTo>
                    <a:pt x="495" y="458"/>
                    <a:pt x="287" y="843"/>
                    <a:pt x="12" y="1206"/>
                  </a:cubicBezTo>
                  <a:cubicBezTo>
                    <a:pt x="1" y="1217"/>
                    <a:pt x="1" y="1239"/>
                    <a:pt x="12" y="1250"/>
                  </a:cubicBezTo>
                  <a:cubicBezTo>
                    <a:pt x="21" y="1259"/>
                    <a:pt x="30" y="1261"/>
                    <a:pt x="39" y="1261"/>
                  </a:cubicBezTo>
                  <a:lnTo>
                    <a:pt x="39" y="1261"/>
                  </a:lnTo>
                  <a:cubicBezTo>
                    <a:pt x="48" y="1261"/>
                    <a:pt x="57" y="1259"/>
                    <a:pt x="67" y="1250"/>
                  </a:cubicBezTo>
                  <a:cubicBezTo>
                    <a:pt x="353" y="887"/>
                    <a:pt x="550" y="491"/>
                    <a:pt x="770" y="84"/>
                  </a:cubicBezTo>
                  <a:lnTo>
                    <a:pt x="792" y="51"/>
                  </a:lnTo>
                  <a:cubicBezTo>
                    <a:pt x="792" y="40"/>
                    <a:pt x="792" y="7"/>
                    <a:pt x="770" y="7"/>
                  </a:cubicBezTo>
                  <a:cubicBezTo>
                    <a:pt x="766" y="3"/>
                    <a:pt x="759" y="0"/>
                    <a:pt x="753" y="0"/>
                  </a:cubicBezTo>
                  <a:close/>
                  <a:moveTo>
                    <a:pt x="39" y="1261"/>
                  </a:moveTo>
                  <a:lnTo>
                    <a:pt x="39" y="1261"/>
                  </a:lnTo>
                  <a:cubicBezTo>
                    <a:pt x="37" y="1261"/>
                    <a:pt x="35" y="1261"/>
                    <a:pt x="34" y="1261"/>
                  </a:cubicBezTo>
                  <a:lnTo>
                    <a:pt x="45" y="1261"/>
                  </a:lnTo>
                  <a:cubicBezTo>
                    <a:pt x="43" y="1261"/>
                    <a:pt x="41" y="1261"/>
                    <a:pt x="39" y="126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2" name="Google Shape;49402;p43"/>
            <p:cNvSpPr/>
            <p:nvPr/>
          </p:nvSpPr>
          <p:spPr>
            <a:xfrm>
              <a:off x="11855825" y="-2297616"/>
              <a:ext cx="21807" cy="45045"/>
            </a:xfrm>
            <a:custGeom>
              <a:avLst/>
              <a:gdLst/>
              <a:ahLst/>
              <a:cxnLst/>
              <a:rect l="l" t="t" r="r" b="b"/>
              <a:pathLst>
                <a:path w="320" h="661" extrusionOk="0">
                  <a:moveTo>
                    <a:pt x="286" y="0"/>
                  </a:moveTo>
                  <a:cubicBezTo>
                    <a:pt x="264" y="0"/>
                    <a:pt x="242" y="11"/>
                    <a:pt x="242" y="22"/>
                  </a:cubicBezTo>
                  <a:cubicBezTo>
                    <a:pt x="176" y="220"/>
                    <a:pt x="99" y="418"/>
                    <a:pt x="11" y="616"/>
                  </a:cubicBezTo>
                  <a:cubicBezTo>
                    <a:pt x="0" y="627"/>
                    <a:pt x="11" y="649"/>
                    <a:pt x="33" y="660"/>
                  </a:cubicBezTo>
                  <a:lnTo>
                    <a:pt x="44" y="660"/>
                  </a:lnTo>
                  <a:cubicBezTo>
                    <a:pt x="55" y="660"/>
                    <a:pt x="66" y="660"/>
                    <a:pt x="77" y="638"/>
                  </a:cubicBezTo>
                  <a:cubicBezTo>
                    <a:pt x="165" y="451"/>
                    <a:pt x="242" y="253"/>
                    <a:pt x="308" y="44"/>
                  </a:cubicBezTo>
                  <a:cubicBezTo>
                    <a:pt x="319" y="33"/>
                    <a:pt x="308" y="11"/>
                    <a:pt x="286"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3" name="Google Shape;49403;p43"/>
            <p:cNvSpPr/>
            <p:nvPr/>
          </p:nvSpPr>
          <p:spPr>
            <a:xfrm>
              <a:off x="11751627" y="-2386071"/>
              <a:ext cx="42047" cy="141747"/>
            </a:xfrm>
            <a:custGeom>
              <a:avLst/>
              <a:gdLst/>
              <a:ahLst/>
              <a:cxnLst/>
              <a:rect l="l" t="t" r="r" b="b"/>
              <a:pathLst>
                <a:path w="617" h="2080" extrusionOk="0">
                  <a:moveTo>
                    <a:pt x="584" y="1"/>
                  </a:moveTo>
                  <a:cubicBezTo>
                    <a:pt x="573" y="1"/>
                    <a:pt x="551" y="12"/>
                    <a:pt x="551" y="34"/>
                  </a:cubicBezTo>
                  <a:lnTo>
                    <a:pt x="518" y="221"/>
                  </a:lnTo>
                  <a:cubicBezTo>
                    <a:pt x="397" y="892"/>
                    <a:pt x="276" y="1661"/>
                    <a:pt x="12" y="2024"/>
                  </a:cubicBezTo>
                  <a:cubicBezTo>
                    <a:pt x="1" y="2035"/>
                    <a:pt x="1" y="2057"/>
                    <a:pt x="23" y="2068"/>
                  </a:cubicBezTo>
                  <a:cubicBezTo>
                    <a:pt x="23" y="2079"/>
                    <a:pt x="34" y="2079"/>
                    <a:pt x="45" y="2079"/>
                  </a:cubicBezTo>
                  <a:cubicBezTo>
                    <a:pt x="56" y="2079"/>
                    <a:pt x="67" y="2068"/>
                    <a:pt x="78" y="2057"/>
                  </a:cubicBezTo>
                  <a:cubicBezTo>
                    <a:pt x="342" y="1683"/>
                    <a:pt x="474" y="914"/>
                    <a:pt x="584" y="243"/>
                  </a:cubicBezTo>
                  <a:lnTo>
                    <a:pt x="617" y="45"/>
                  </a:lnTo>
                  <a:cubicBezTo>
                    <a:pt x="617" y="23"/>
                    <a:pt x="606" y="1"/>
                    <a:pt x="584"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4" name="Google Shape;49404;p43"/>
            <p:cNvSpPr/>
            <p:nvPr/>
          </p:nvSpPr>
          <p:spPr>
            <a:xfrm>
              <a:off x="11748629" y="-2473709"/>
              <a:ext cx="221888" cy="257121"/>
            </a:xfrm>
            <a:custGeom>
              <a:avLst/>
              <a:gdLst/>
              <a:ahLst/>
              <a:cxnLst/>
              <a:rect l="l" t="t" r="r" b="b"/>
              <a:pathLst>
                <a:path w="3256" h="3773" extrusionOk="0">
                  <a:moveTo>
                    <a:pt x="2002" y="0"/>
                  </a:moveTo>
                  <a:cubicBezTo>
                    <a:pt x="1375" y="0"/>
                    <a:pt x="936" y="550"/>
                    <a:pt x="760" y="1551"/>
                  </a:cubicBezTo>
                  <a:cubicBezTo>
                    <a:pt x="584" y="2497"/>
                    <a:pt x="419" y="3310"/>
                    <a:pt x="12" y="3706"/>
                  </a:cubicBezTo>
                  <a:cubicBezTo>
                    <a:pt x="1" y="3728"/>
                    <a:pt x="1" y="3750"/>
                    <a:pt x="12" y="3761"/>
                  </a:cubicBezTo>
                  <a:cubicBezTo>
                    <a:pt x="23" y="3772"/>
                    <a:pt x="34" y="3772"/>
                    <a:pt x="45" y="3772"/>
                  </a:cubicBezTo>
                  <a:cubicBezTo>
                    <a:pt x="45" y="3772"/>
                    <a:pt x="56" y="3761"/>
                    <a:pt x="67" y="3761"/>
                  </a:cubicBezTo>
                  <a:cubicBezTo>
                    <a:pt x="485" y="3343"/>
                    <a:pt x="661" y="2519"/>
                    <a:pt x="826" y="1573"/>
                  </a:cubicBezTo>
                  <a:cubicBezTo>
                    <a:pt x="947" y="891"/>
                    <a:pt x="1254" y="77"/>
                    <a:pt x="2002" y="77"/>
                  </a:cubicBezTo>
                  <a:cubicBezTo>
                    <a:pt x="2332" y="77"/>
                    <a:pt x="2607" y="220"/>
                    <a:pt x="2794" y="484"/>
                  </a:cubicBezTo>
                  <a:cubicBezTo>
                    <a:pt x="3179" y="1045"/>
                    <a:pt x="3157" y="2090"/>
                    <a:pt x="2728" y="3211"/>
                  </a:cubicBezTo>
                  <a:cubicBezTo>
                    <a:pt x="2728" y="3222"/>
                    <a:pt x="2739" y="3244"/>
                    <a:pt x="2750" y="3255"/>
                  </a:cubicBezTo>
                  <a:cubicBezTo>
                    <a:pt x="2756" y="3258"/>
                    <a:pt x="2762" y="3260"/>
                    <a:pt x="2768" y="3260"/>
                  </a:cubicBezTo>
                  <a:cubicBezTo>
                    <a:pt x="2783" y="3260"/>
                    <a:pt x="2797" y="3249"/>
                    <a:pt x="2805" y="3233"/>
                  </a:cubicBezTo>
                  <a:cubicBezTo>
                    <a:pt x="3234" y="2090"/>
                    <a:pt x="3256" y="1023"/>
                    <a:pt x="2860" y="440"/>
                  </a:cubicBezTo>
                  <a:cubicBezTo>
                    <a:pt x="2662" y="154"/>
                    <a:pt x="2365" y="0"/>
                    <a:pt x="2002"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5" name="Google Shape;49405;p43"/>
            <p:cNvSpPr/>
            <p:nvPr/>
          </p:nvSpPr>
          <p:spPr>
            <a:xfrm>
              <a:off x="11741133" y="-2454014"/>
              <a:ext cx="214460" cy="319067"/>
            </a:xfrm>
            <a:custGeom>
              <a:avLst/>
              <a:gdLst/>
              <a:ahLst/>
              <a:cxnLst/>
              <a:rect l="l" t="t" r="r" b="b"/>
              <a:pathLst>
                <a:path w="3147" h="4682" extrusionOk="0">
                  <a:moveTo>
                    <a:pt x="2131" y="0"/>
                  </a:moveTo>
                  <a:cubicBezTo>
                    <a:pt x="2071" y="0"/>
                    <a:pt x="2010" y="7"/>
                    <a:pt x="1947" y="19"/>
                  </a:cubicBezTo>
                  <a:cubicBezTo>
                    <a:pt x="1266" y="173"/>
                    <a:pt x="1090" y="1108"/>
                    <a:pt x="936" y="1933"/>
                  </a:cubicBezTo>
                  <a:cubicBezTo>
                    <a:pt x="903" y="2131"/>
                    <a:pt x="870" y="2317"/>
                    <a:pt x="826" y="2493"/>
                  </a:cubicBezTo>
                  <a:cubicBezTo>
                    <a:pt x="606" y="3450"/>
                    <a:pt x="23" y="3923"/>
                    <a:pt x="12" y="3923"/>
                  </a:cubicBezTo>
                  <a:cubicBezTo>
                    <a:pt x="1" y="3934"/>
                    <a:pt x="1" y="3956"/>
                    <a:pt x="12" y="3978"/>
                  </a:cubicBezTo>
                  <a:cubicBezTo>
                    <a:pt x="17" y="3984"/>
                    <a:pt x="26" y="3986"/>
                    <a:pt x="35" y="3986"/>
                  </a:cubicBezTo>
                  <a:cubicBezTo>
                    <a:pt x="45" y="3986"/>
                    <a:pt x="56" y="3984"/>
                    <a:pt x="67" y="3978"/>
                  </a:cubicBezTo>
                  <a:cubicBezTo>
                    <a:pt x="89" y="3956"/>
                    <a:pt x="672" y="3494"/>
                    <a:pt x="903" y="2504"/>
                  </a:cubicBezTo>
                  <a:cubicBezTo>
                    <a:pt x="936" y="2328"/>
                    <a:pt x="969" y="2142"/>
                    <a:pt x="1013" y="1944"/>
                  </a:cubicBezTo>
                  <a:cubicBezTo>
                    <a:pt x="1156" y="1141"/>
                    <a:pt x="1332" y="239"/>
                    <a:pt x="1958" y="96"/>
                  </a:cubicBezTo>
                  <a:cubicBezTo>
                    <a:pt x="2021" y="82"/>
                    <a:pt x="2082" y="76"/>
                    <a:pt x="2141" y="76"/>
                  </a:cubicBezTo>
                  <a:cubicBezTo>
                    <a:pt x="2321" y="76"/>
                    <a:pt x="2483" y="140"/>
                    <a:pt x="2607" y="272"/>
                  </a:cubicBezTo>
                  <a:cubicBezTo>
                    <a:pt x="2959" y="613"/>
                    <a:pt x="3058" y="1361"/>
                    <a:pt x="2882" y="2186"/>
                  </a:cubicBezTo>
                  <a:cubicBezTo>
                    <a:pt x="2563" y="3593"/>
                    <a:pt x="1277" y="4605"/>
                    <a:pt x="1266" y="4616"/>
                  </a:cubicBezTo>
                  <a:cubicBezTo>
                    <a:pt x="1244" y="4627"/>
                    <a:pt x="1244" y="4649"/>
                    <a:pt x="1255" y="4671"/>
                  </a:cubicBezTo>
                  <a:cubicBezTo>
                    <a:pt x="1266" y="4671"/>
                    <a:pt x="1277" y="4682"/>
                    <a:pt x="1288" y="4682"/>
                  </a:cubicBezTo>
                  <a:cubicBezTo>
                    <a:pt x="1299" y="4682"/>
                    <a:pt x="1299" y="4682"/>
                    <a:pt x="1310" y="4671"/>
                  </a:cubicBezTo>
                  <a:cubicBezTo>
                    <a:pt x="1321" y="4660"/>
                    <a:pt x="2629" y="3637"/>
                    <a:pt x="2948" y="2208"/>
                  </a:cubicBezTo>
                  <a:cubicBezTo>
                    <a:pt x="3146" y="1350"/>
                    <a:pt x="3036" y="580"/>
                    <a:pt x="2662" y="217"/>
                  </a:cubicBezTo>
                  <a:cubicBezTo>
                    <a:pt x="2518" y="73"/>
                    <a:pt x="2334" y="0"/>
                    <a:pt x="2131"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6" name="Google Shape;49406;p43"/>
            <p:cNvSpPr/>
            <p:nvPr/>
          </p:nvSpPr>
          <p:spPr>
            <a:xfrm>
              <a:off x="11735136" y="-2437182"/>
              <a:ext cx="190472" cy="287991"/>
            </a:xfrm>
            <a:custGeom>
              <a:avLst/>
              <a:gdLst/>
              <a:ahLst/>
              <a:cxnLst/>
              <a:rect l="l" t="t" r="r" b="b"/>
              <a:pathLst>
                <a:path w="2795" h="4226" extrusionOk="0">
                  <a:moveTo>
                    <a:pt x="2272" y="1"/>
                  </a:moveTo>
                  <a:cubicBezTo>
                    <a:pt x="2256" y="1"/>
                    <a:pt x="2239" y="2"/>
                    <a:pt x="2222" y="3"/>
                  </a:cubicBezTo>
                  <a:cubicBezTo>
                    <a:pt x="1584" y="69"/>
                    <a:pt x="1430" y="718"/>
                    <a:pt x="1145" y="2016"/>
                  </a:cubicBezTo>
                  <a:lnTo>
                    <a:pt x="1134" y="2081"/>
                  </a:lnTo>
                  <a:cubicBezTo>
                    <a:pt x="837" y="3423"/>
                    <a:pt x="298" y="3907"/>
                    <a:pt x="45" y="4149"/>
                  </a:cubicBezTo>
                  <a:lnTo>
                    <a:pt x="23" y="4160"/>
                  </a:lnTo>
                  <a:cubicBezTo>
                    <a:pt x="12" y="4171"/>
                    <a:pt x="1" y="4204"/>
                    <a:pt x="23" y="4215"/>
                  </a:cubicBezTo>
                  <a:cubicBezTo>
                    <a:pt x="23" y="4226"/>
                    <a:pt x="34" y="4226"/>
                    <a:pt x="45" y="4226"/>
                  </a:cubicBezTo>
                  <a:cubicBezTo>
                    <a:pt x="56" y="4226"/>
                    <a:pt x="67" y="4226"/>
                    <a:pt x="67" y="4215"/>
                  </a:cubicBezTo>
                  <a:lnTo>
                    <a:pt x="89" y="4204"/>
                  </a:lnTo>
                  <a:cubicBezTo>
                    <a:pt x="353" y="3962"/>
                    <a:pt x="903" y="3467"/>
                    <a:pt x="1211" y="2103"/>
                  </a:cubicBezTo>
                  <a:lnTo>
                    <a:pt x="1222" y="2037"/>
                  </a:lnTo>
                  <a:cubicBezTo>
                    <a:pt x="1496" y="773"/>
                    <a:pt x="1639" y="135"/>
                    <a:pt x="2222" y="80"/>
                  </a:cubicBezTo>
                  <a:cubicBezTo>
                    <a:pt x="2240" y="78"/>
                    <a:pt x="2257" y="77"/>
                    <a:pt x="2275" y="77"/>
                  </a:cubicBezTo>
                  <a:cubicBezTo>
                    <a:pt x="2472" y="77"/>
                    <a:pt x="2637" y="189"/>
                    <a:pt x="2728" y="300"/>
                  </a:cubicBezTo>
                  <a:cubicBezTo>
                    <a:pt x="2734" y="305"/>
                    <a:pt x="2742" y="308"/>
                    <a:pt x="2752" y="308"/>
                  </a:cubicBezTo>
                  <a:cubicBezTo>
                    <a:pt x="2761" y="308"/>
                    <a:pt x="2772" y="305"/>
                    <a:pt x="2783" y="300"/>
                  </a:cubicBezTo>
                  <a:cubicBezTo>
                    <a:pt x="2794" y="289"/>
                    <a:pt x="2794" y="267"/>
                    <a:pt x="2783" y="245"/>
                  </a:cubicBezTo>
                  <a:cubicBezTo>
                    <a:pt x="2681" y="132"/>
                    <a:pt x="2493" y="1"/>
                    <a:pt x="2272"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7" name="Google Shape;49407;p43"/>
            <p:cNvSpPr/>
            <p:nvPr/>
          </p:nvSpPr>
          <p:spPr>
            <a:xfrm>
              <a:off x="11834086" y="-2415647"/>
              <a:ext cx="101267" cy="36391"/>
            </a:xfrm>
            <a:custGeom>
              <a:avLst/>
              <a:gdLst/>
              <a:ahLst/>
              <a:cxnLst/>
              <a:rect l="l" t="t" r="r" b="b"/>
              <a:pathLst>
                <a:path w="1486" h="534" extrusionOk="0">
                  <a:moveTo>
                    <a:pt x="838" y="0"/>
                  </a:moveTo>
                  <a:cubicBezTo>
                    <a:pt x="804" y="0"/>
                    <a:pt x="771" y="2"/>
                    <a:pt x="737" y="6"/>
                  </a:cubicBezTo>
                  <a:cubicBezTo>
                    <a:pt x="429" y="28"/>
                    <a:pt x="154" y="204"/>
                    <a:pt x="11" y="479"/>
                  </a:cubicBezTo>
                  <a:cubicBezTo>
                    <a:pt x="0" y="490"/>
                    <a:pt x="0" y="512"/>
                    <a:pt x="22" y="523"/>
                  </a:cubicBezTo>
                  <a:cubicBezTo>
                    <a:pt x="22" y="534"/>
                    <a:pt x="33" y="534"/>
                    <a:pt x="33" y="534"/>
                  </a:cubicBezTo>
                  <a:cubicBezTo>
                    <a:pt x="44" y="534"/>
                    <a:pt x="66" y="523"/>
                    <a:pt x="66" y="512"/>
                  </a:cubicBezTo>
                  <a:cubicBezTo>
                    <a:pt x="209" y="270"/>
                    <a:pt x="462" y="105"/>
                    <a:pt x="748" y="72"/>
                  </a:cubicBezTo>
                  <a:cubicBezTo>
                    <a:pt x="772" y="70"/>
                    <a:pt x="797" y="69"/>
                    <a:pt x="820" y="69"/>
                  </a:cubicBezTo>
                  <a:cubicBezTo>
                    <a:pt x="1056" y="69"/>
                    <a:pt x="1269" y="167"/>
                    <a:pt x="1419" y="347"/>
                  </a:cubicBezTo>
                  <a:cubicBezTo>
                    <a:pt x="1425" y="352"/>
                    <a:pt x="1433" y="355"/>
                    <a:pt x="1442" y="355"/>
                  </a:cubicBezTo>
                  <a:cubicBezTo>
                    <a:pt x="1452" y="355"/>
                    <a:pt x="1463" y="352"/>
                    <a:pt x="1474" y="347"/>
                  </a:cubicBezTo>
                  <a:cubicBezTo>
                    <a:pt x="1485" y="336"/>
                    <a:pt x="1485" y="314"/>
                    <a:pt x="1474" y="292"/>
                  </a:cubicBezTo>
                  <a:cubicBezTo>
                    <a:pt x="1319" y="107"/>
                    <a:pt x="1086" y="0"/>
                    <a:pt x="838"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8" name="Google Shape;49408;p43"/>
            <p:cNvSpPr/>
            <p:nvPr/>
          </p:nvSpPr>
          <p:spPr>
            <a:xfrm>
              <a:off x="11822841" y="-2396566"/>
              <a:ext cx="114011" cy="57039"/>
            </a:xfrm>
            <a:custGeom>
              <a:avLst/>
              <a:gdLst/>
              <a:ahLst/>
              <a:cxnLst/>
              <a:rect l="l" t="t" r="r" b="b"/>
              <a:pathLst>
                <a:path w="1673" h="837" extrusionOk="0">
                  <a:moveTo>
                    <a:pt x="944" y="0"/>
                  </a:moveTo>
                  <a:cubicBezTo>
                    <a:pt x="934" y="0"/>
                    <a:pt x="924" y="1"/>
                    <a:pt x="913" y="1"/>
                  </a:cubicBezTo>
                  <a:cubicBezTo>
                    <a:pt x="594" y="23"/>
                    <a:pt x="187" y="243"/>
                    <a:pt x="1" y="793"/>
                  </a:cubicBezTo>
                  <a:cubicBezTo>
                    <a:pt x="1" y="815"/>
                    <a:pt x="12" y="837"/>
                    <a:pt x="34" y="837"/>
                  </a:cubicBezTo>
                  <a:lnTo>
                    <a:pt x="45" y="837"/>
                  </a:lnTo>
                  <a:cubicBezTo>
                    <a:pt x="56" y="837"/>
                    <a:pt x="67" y="826"/>
                    <a:pt x="78" y="815"/>
                  </a:cubicBezTo>
                  <a:cubicBezTo>
                    <a:pt x="242" y="298"/>
                    <a:pt x="627" y="89"/>
                    <a:pt x="924" y="78"/>
                  </a:cubicBezTo>
                  <a:cubicBezTo>
                    <a:pt x="942" y="77"/>
                    <a:pt x="960" y="76"/>
                    <a:pt x="977" y="76"/>
                  </a:cubicBezTo>
                  <a:cubicBezTo>
                    <a:pt x="1251" y="76"/>
                    <a:pt x="1481" y="237"/>
                    <a:pt x="1595" y="485"/>
                  </a:cubicBezTo>
                  <a:cubicBezTo>
                    <a:pt x="1603" y="493"/>
                    <a:pt x="1616" y="500"/>
                    <a:pt x="1627" y="500"/>
                  </a:cubicBezTo>
                  <a:cubicBezTo>
                    <a:pt x="1632" y="500"/>
                    <a:pt x="1636" y="499"/>
                    <a:pt x="1639" y="496"/>
                  </a:cubicBezTo>
                  <a:cubicBezTo>
                    <a:pt x="1661" y="496"/>
                    <a:pt x="1672" y="474"/>
                    <a:pt x="1661" y="452"/>
                  </a:cubicBezTo>
                  <a:cubicBezTo>
                    <a:pt x="1533" y="164"/>
                    <a:pt x="1261" y="0"/>
                    <a:pt x="944"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9" name="Google Shape;49409;p43"/>
            <p:cNvSpPr/>
            <p:nvPr/>
          </p:nvSpPr>
          <p:spPr>
            <a:xfrm>
              <a:off x="11808599" y="-2376326"/>
              <a:ext cx="123006" cy="153741"/>
            </a:xfrm>
            <a:custGeom>
              <a:avLst/>
              <a:gdLst/>
              <a:ahLst/>
              <a:cxnLst/>
              <a:rect l="l" t="t" r="r" b="b"/>
              <a:pathLst>
                <a:path w="1805" h="2256" extrusionOk="0">
                  <a:moveTo>
                    <a:pt x="1122" y="1"/>
                  </a:moveTo>
                  <a:cubicBezTo>
                    <a:pt x="374" y="12"/>
                    <a:pt x="23" y="1331"/>
                    <a:pt x="12" y="1386"/>
                  </a:cubicBezTo>
                  <a:cubicBezTo>
                    <a:pt x="1" y="1408"/>
                    <a:pt x="12" y="1419"/>
                    <a:pt x="34" y="1430"/>
                  </a:cubicBezTo>
                  <a:cubicBezTo>
                    <a:pt x="56" y="1430"/>
                    <a:pt x="78" y="1419"/>
                    <a:pt x="78" y="1408"/>
                  </a:cubicBezTo>
                  <a:cubicBezTo>
                    <a:pt x="89" y="1386"/>
                    <a:pt x="440" y="78"/>
                    <a:pt x="1122" y="78"/>
                  </a:cubicBezTo>
                  <a:cubicBezTo>
                    <a:pt x="1135" y="77"/>
                    <a:pt x="1147" y="77"/>
                    <a:pt x="1160" y="77"/>
                  </a:cubicBezTo>
                  <a:cubicBezTo>
                    <a:pt x="1317" y="77"/>
                    <a:pt x="1438" y="142"/>
                    <a:pt x="1540" y="265"/>
                  </a:cubicBezTo>
                  <a:cubicBezTo>
                    <a:pt x="1694" y="463"/>
                    <a:pt x="1738" y="804"/>
                    <a:pt x="1639" y="1188"/>
                  </a:cubicBezTo>
                  <a:cubicBezTo>
                    <a:pt x="1507" y="1749"/>
                    <a:pt x="1221" y="2189"/>
                    <a:pt x="1210" y="2200"/>
                  </a:cubicBezTo>
                  <a:cubicBezTo>
                    <a:pt x="1199" y="2211"/>
                    <a:pt x="1210" y="2233"/>
                    <a:pt x="1221" y="2244"/>
                  </a:cubicBezTo>
                  <a:cubicBezTo>
                    <a:pt x="1232" y="2255"/>
                    <a:pt x="1243" y="2255"/>
                    <a:pt x="1243" y="2255"/>
                  </a:cubicBezTo>
                  <a:cubicBezTo>
                    <a:pt x="1254" y="2255"/>
                    <a:pt x="1265" y="2244"/>
                    <a:pt x="1276" y="2233"/>
                  </a:cubicBezTo>
                  <a:cubicBezTo>
                    <a:pt x="1276" y="2233"/>
                    <a:pt x="1573" y="1771"/>
                    <a:pt x="1705" y="1210"/>
                  </a:cubicBezTo>
                  <a:cubicBezTo>
                    <a:pt x="1804" y="793"/>
                    <a:pt x="1771" y="430"/>
                    <a:pt x="1595" y="210"/>
                  </a:cubicBezTo>
                  <a:cubicBezTo>
                    <a:pt x="1474" y="67"/>
                    <a:pt x="1320" y="1"/>
                    <a:pt x="1122"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0" name="Google Shape;49410;p43"/>
            <p:cNvSpPr/>
            <p:nvPr/>
          </p:nvSpPr>
          <p:spPr>
            <a:xfrm>
              <a:off x="11726890" y="-2248141"/>
              <a:ext cx="209213" cy="204647"/>
            </a:xfrm>
            <a:custGeom>
              <a:avLst/>
              <a:gdLst/>
              <a:ahLst/>
              <a:cxnLst/>
              <a:rect l="l" t="t" r="r" b="b"/>
              <a:pathLst>
                <a:path w="3070" h="3003" extrusionOk="0">
                  <a:moveTo>
                    <a:pt x="3047" y="0"/>
                  </a:moveTo>
                  <a:cubicBezTo>
                    <a:pt x="3025" y="0"/>
                    <a:pt x="3003" y="11"/>
                    <a:pt x="2992" y="33"/>
                  </a:cubicBezTo>
                  <a:cubicBezTo>
                    <a:pt x="2992" y="33"/>
                    <a:pt x="2651" y="957"/>
                    <a:pt x="1738" y="1694"/>
                  </a:cubicBezTo>
                  <a:cubicBezTo>
                    <a:pt x="815" y="2442"/>
                    <a:pt x="34" y="2926"/>
                    <a:pt x="23" y="2926"/>
                  </a:cubicBezTo>
                  <a:cubicBezTo>
                    <a:pt x="1" y="2937"/>
                    <a:pt x="1" y="2959"/>
                    <a:pt x="12" y="2981"/>
                  </a:cubicBezTo>
                  <a:cubicBezTo>
                    <a:pt x="12" y="2992"/>
                    <a:pt x="23" y="3003"/>
                    <a:pt x="45" y="3003"/>
                  </a:cubicBezTo>
                  <a:lnTo>
                    <a:pt x="34" y="2992"/>
                  </a:lnTo>
                  <a:lnTo>
                    <a:pt x="56" y="2992"/>
                  </a:lnTo>
                  <a:cubicBezTo>
                    <a:pt x="67" y="2981"/>
                    <a:pt x="859" y="2497"/>
                    <a:pt x="1782" y="1749"/>
                  </a:cubicBezTo>
                  <a:cubicBezTo>
                    <a:pt x="2717" y="1001"/>
                    <a:pt x="3058" y="66"/>
                    <a:pt x="3069" y="55"/>
                  </a:cubicBezTo>
                  <a:cubicBezTo>
                    <a:pt x="3069" y="33"/>
                    <a:pt x="3058" y="11"/>
                    <a:pt x="3047"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1" name="Google Shape;49411;p43"/>
            <p:cNvSpPr/>
            <p:nvPr/>
          </p:nvSpPr>
          <p:spPr>
            <a:xfrm>
              <a:off x="11743381" y="-2129496"/>
              <a:ext cx="74281" cy="50770"/>
            </a:xfrm>
            <a:custGeom>
              <a:avLst/>
              <a:gdLst/>
              <a:ahLst/>
              <a:cxnLst/>
              <a:rect l="l" t="t" r="r" b="b"/>
              <a:pathLst>
                <a:path w="1090" h="745" extrusionOk="0">
                  <a:moveTo>
                    <a:pt x="1050" y="1"/>
                  </a:moveTo>
                  <a:cubicBezTo>
                    <a:pt x="1042" y="1"/>
                    <a:pt x="1033" y="3"/>
                    <a:pt x="1024" y="8"/>
                  </a:cubicBezTo>
                  <a:lnTo>
                    <a:pt x="23" y="668"/>
                  </a:lnTo>
                  <a:cubicBezTo>
                    <a:pt x="1" y="679"/>
                    <a:pt x="1" y="712"/>
                    <a:pt x="12" y="723"/>
                  </a:cubicBezTo>
                  <a:cubicBezTo>
                    <a:pt x="12" y="734"/>
                    <a:pt x="23" y="745"/>
                    <a:pt x="45" y="745"/>
                  </a:cubicBezTo>
                  <a:cubicBezTo>
                    <a:pt x="45" y="745"/>
                    <a:pt x="56" y="734"/>
                    <a:pt x="56" y="734"/>
                  </a:cubicBezTo>
                  <a:lnTo>
                    <a:pt x="1068" y="74"/>
                  </a:lnTo>
                  <a:cubicBezTo>
                    <a:pt x="1090" y="63"/>
                    <a:pt x="1090" y="41"/>
                    <a:pt x="1079" y="19"/>
                  </a:cubicBezTo>
                  <a:cubicBezTo>
                    <a:pt x="1072" y="6"/>
                    <a:pt x="1062" y="1"/>
                    <a:pt x="1050"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2" name="Google Shape;49412;p43"/>
            <p:cNvSpPr/>
            <p:nvPr/>
          </p:nvSpPr>
          <p:spPr>
            <a:xfrm>
              <a:off x="11732137" y="-2351384"/>
              <a:ext cx="183726" cy="238176"/>
            </a:xfrm>
            <a:custGeom>
              <a:avLst/>
              <a:gdLst/>
              <a:ahLst/>
              <a:cxnLst/>
              <a:rect l="l" t="t" r="r" b="b"/>
              <a:pathLst>
                <a:path w="2696" h="3495" extrusionOk="0">
                  <a:moveTo>
                    <a:pt x="2168" y="0"/>
                  </a:moveTo>
                  <a:cubicBezTo>
                    <a:pt x="1701" y="0"/>
                    <a:pt x="1484" y="746"/>
                    <a:pt x="1277" y="1471"/>
                  </a:cubicBezTo>
                  <a:lnTo>
                    <a:pt x="1222" y="1647"/>
                  </a:lnTo>
                  <a:cubicBezTo>
                    <a:pt x="881" y="2813"/>
                    <a:pt x="34" y="3352"/>
                    <a:pt x="23" y="3352"/>
                  </a:cubicBezTo>
                  <a:cubicBezTo>
                    <a:pt x="1" y="3363"/>
                    <a:pt x="1" y="3385"/>
                    <a:pt x="12" y="3407"/>
                  </a:cubicBezTo>
                  <a:cubicBezTo>
                    <a:pt x="18" y="3420"/>
                    <a:pt x="29" y="3425"/>
                    <a:pt x="40" y="3425"/>
                  </a:cubicBezTo>
                  <a:cubicBezTo>
                    <a:pt x="49" y="3425"/>
                    <a:pt x="58" y="3422"/>
                    <a:pt x="67" y="3418"/>
                  </a:cubicBezTo>
                  <a:cubicBezTo>
                    <a:pt x="67" y="3418"/>
                    <a:pt x="947" y="2857"/>
                    <a:pt x="1299" y="1669"/>
                  </a:cubicBezTo>
                  <a:lnTo>
                    <a:pt x="1343" y="1493"/>
                  </a:lnTo>
                  <a:cubicBezTo>
                    <a:pt x="1540" y="796"/>
                    <a:pt x="1748" y="79"/>
                    <a:pt x="2161" y="79"/>
                  </a:cubicBezTo>
                  <a:cubicBezTo>
                    <a:pt x="2185" y="79"/>
                    <a:pt x="2209" y="81"/>
                    <a:pt x="2233" y="86"/>
                  </a:cubicBezTo>
                  <a:cubicBezTo>
                    <a:pt x="2343" y="97"/>
                    <a:pt x="2420" y="163"/>
                    <a:pt x="2475" y="273"/>
                  </a:cubicBezTo>
                  <a:cubicBezTo>
                    <a:pt x="2585" y="526"/>
                    <a:pt x="2552" y="1053"/>
                    <a:pt x="2123" y="1790"/>
                  </a:cubicBezTo>
                  <a:cubicBezTo>
                    <a:pt x="1551" y="2736"/>
                    <a:pt x="474" y="3418"/>
                    <a:pt x="463" y="3429"/>
                  </a:cubicBezTo>
                  <a:cubicBezTo>
                    <a:pt x="452" y="3440"/>
                    <a:pt x="441" y="3462"/>
                    <a:pt x="452" y="3473"/>
                  </a:cubicBezTo>
                  <a:cubicBezTo>
                    <a:pt x="463" y="3484"/>
                    <a:pt x="474" y="3495"/>
                    <a:pt x="485" y="3495"/>
                  </a:cubicBezTo>
                  <a:cubicBezTo>
                    <a:pt x="496" y="3495"/>
                    <a:pt x="496" y="3495"/>
                    <a:pt x="507" y="3484"/>
                  </a:cubicBezTo>
                  <a:cubicBezTo>
                    <a:pt x="518" y="3484"/>
                    <a:pt x="1606" y="2791"/>
                    <a:pt x="2189" y="1823"/>
                  </a:cubicBezTo>
                  <a:cubicBezTo>
                    <a:pt x="2563" y="1196"/>
                    <a:pt x="2695" y="592"/>
                    <a:pt x="2541" y="251"/>
                  </a:cubicBezTo>
                  <a:cubicBezTo>
                    <a:pt x="2475" y="119"/>
                    <a:pt x="2376" y="31"/>
                    <a:pt x="2255" y="9"/>
                  </a:cubicBezTo>
                  <a:cubicBezTo>
                    <a:pt x="2225" y="3"/>
                    <a:pt x="2196" y="0"/>
                    <a:pt x="2168" y="0"/>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3" name="Google Shape;49413;p43"/>
            <p:cNvSpPr/>
            <p:nvPr/>
          </p:nvSpPr>
          <p:spPr>
            <a:xfrm>
              <a:off x="11771867" y="-2320513"/>
              <a:ext cx="126005" cy="181068"/>
            </a:xfrm>
            <a:custGeom>
              <a:avLst/>
              <a:gdLst/>
              <a:ahLst/>
              <a:cxnLst/>
              <a:rect l="l" t="t" r="r" b="b"/>
              <a:pathLst>
                <a:path w="1849" h="2657" extrusionOk="0">
                  <a:moveTo>
                    <a:pt x="1529" y="1"/>
                  </a:moveTo>
                  <a:cubicBezTo>
                    <a:pt x="1235" y="1"/>
                    <a:pt x="1079" y="498"/>
                    <a:pt x="913" y="985"/>
                  </a:cubicBezTo>
                  <a:cubicBezTo>
                    <a:pt x="902" y="1040"/>
                    <a:pt x="881" y="1106"/>
                    <a:pt x="870" y="1161"/>
                  </a:cubicBezTo>
                  <a:cubicBezTo>
                    <a:pt x="562" y="2085"/>
                    <a:pt x="23" y="2591"/>
                    <a:pt x="23" y="2591"/>
                  </a:cubicBezTo>
                  <a:cubicBezTo>
                    <a:pt x="12" y="2602"/>
                    <a:pt x="1" y="2624"/>
                    <a:pt x="23" y="2646"/>
                  </a:cubicBezTo>
                  <a:cubicBezTo>
                    <a:pt x="23" y="2657"/>
                    <a:pt x="34" y="2657"/>
                    <a:pt x="45" y="2657"/>
                  </a:cubicBezTo>
                  <a:cubicBezTo>
                    <a:pt x="56" y="2657"/>
                    <a:pt x="67" y="2657"/>
                    <a:pt x="78" y="2646"/>
                  </a:cubicBezTo>
                  <a:cubicBezTo>
                    <a:pt x="78" y="2646"/>
                    <a:pt x="628" y="2129"/>
                    <a:pt x="935" y="1183"/>
                  </a:cubicBezTo>
                  <a:cubicBezTo>
                    <a:pt x="957" y="1128"/>
                    <a:pt x="968" y="1073"/>
                    <a:pt x="990" y="1007"/>
                  </a:cubicBezTo>
                  <a:cubicBezTo>
                    <a:pt x="1138" y="544"/>
                    <a:pt x="1296" y="70"/>
                    <a:pt x="1541" y="70"/>
                  </a:cubicBezTo>
                  <a:cubicBezTo>
                    <a:pt x="1551" y="70"/>
                    <a:pt x="1562" y="71"/>
                    <a:pt x="1573" y="73"/>
                  </a:cubicBezTo>
                  <a:cubicBezTo>
                    <a:pt x="1628" y="95"/>
                    <a:pt x="1672" y="128"/>
                    <a:pt x="1694" y="183"/>
                  </a:cubicBezTo>
                  <a:cubicBezTo>
                    <a:pt x="1771" y="369"/>
                    <a:pt x="1639" y="787"/>
                    <a:pt x="1364" y="1260"/>
                  </a:cubicBezTo>
                  <a:cubicBezTo>
                    <a:pt x="1221" y="1491"/>
                    <a:pt x="1078" y="1700"/>
                    <a:pt x="891" y="1920"/>
                  </a:cubicBezTo>
                  <a:cubicBezTo>
                    <a:pt x="881" y="1942"/>
                    <a:pt x="881" y="1964"/>
                    <a:pt x="891" y="1975"/>
                  </a:cubicBezTo>
                  <a:cubicBezTo>
                    <a:pt x="902" y="1981"/>
                    <a:pt x="913" y="1983"/>
                    <a:pt x="923" y="1983"/>
                  </a:cubicBezTo>
                  <a:cubicBezTo>
                    <a:pt x="933" y="1983"/>
                    <a:pt x="941" y="1981"/>
                    <a:pt x="946" y="1975"/>
                  </a:cubicBezTo>
                  <a:cubicBezTo>
                    <a:pt x="1133" y="1744"/>
                    <a:pt x="1287" y="1524"/>
                    <a:pt x="1430" y="1304"/>
                  </a:cubicBezTo>
                  <a:cubicBezTo>
                    <a:pt x="1727" y="787"/>
                    <a:pt x="1848" y="369"/>
                    <a:pt x="1760" y="150"/>
                  </a:cubicBezTo>
                  <a:cubicBezTo>
                    <a:pt x="1727" y="73"/>
                    <a:pt x="1672" y="18"/>
                    <a:pt x="1584" y="7"/>
                  </a:cubicBezTo>
                  <a:cubicBezTo>
                    <a:pt x="1565" y="3"/>
                    <a:pt x="1547" y="1"/>
                    <a:pt x="1529" y="1"/>
                  </a:cubicBezTo>
                  <a:close/>
                </a:path>
              </a:pathLst>
            </a:custGeom>
            <a:solidFill>
              <a:schemeClr val="dk2"/>
            </a:solidFill>
            <a:ln>
              <a:noFill/>
            </a:ln>
            <a:effectLst>
              <a:outerShdw blurRad="571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9414" name="Google Shape;49414;p43"/>
          <p:cNvPicPr preferRelativeResize="0"/>
          <p:nvPr/>
        </p:nvPicPr>
        <p:blipFill rotWithShape="1">
          <a:blip r:embed="rId3">
            <a:alphaModFix/>
          </a:blip>
          <a:srcRect l="24288"/>
          <a:stretch/>
        </p:blipFill>
        <p:spPr>
          <a:xfrm rot="-290590">
            <a:off x="7435672" y="3210903"/>
            <a:ext cx="2182293" cy="3121942"/>
          </a:xfrm>
          <a:prstGeom prst="rect">
            <a:avLst/>
          </a:prstGeom>
          <a:noFill/>
          <a:ln>
            <a:noFill/>
          </a:ln>
        </p:spPr>
      </p:pic>
    </p:spTree>
    <p:extLst>
      <p:ext uri="{BB962C8B-B14F-4D97-AF65-F5344CB8AC3E}">
        <p14:creationId xmlns:p14="http://schemas.microsoft.com/office/powerpoint/2010/main" val="1755428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621"/>
        <p:cNvGrpSpPr/>
        <p:nvPr/>
      </p:nvGrpSpPr>
      <p:grpSpPr>
        <a:xfrm>
          <a:off x="0" y="0"/>
          <a:ext cx="0" cy="0"/>
          <a:chOff x="0" y="0"/>
          <a:chExt cx="0" cy="0"/>
        </a:xfrm>
      </p:grpSpPr>
      <p:sp>
        <p:nvSpPr>
          <p:cNvPr id="49622" name="Google Shape;49622;p46"/>
          <p:cNvSpPr txBox="1">
            <a:spLocks noGrp="1"/>
          </p:cNvSpPr>
          <p:nvPr>
            <p:ph type="body" idx="1"/>
          </p:nvPr>
        </p:nvSpPr>
        <p:spPr>
          <a:xfrm>
            <a:off x="980244" y="1627600"/>
            <a:ext cx="3773100" cy="21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Deepfakes use advanced AI algorithms for faster, cheaper media production. Neural networks learn from hours of real footage to replicate a person’s appearance, combined with computer graphics to overlay their face onto another actor. Manual adjustments are needed to refine results. While </a:t>
            </a:r>
            <a:r>
              <a:rPr lang="en-US" dirty="0" err="1"/>
              <a:t>GANs</a:t>
            </a:r>
            <a:r>
              <a:rPr lang="en-US" dirty="0"/>
              <a:t> are seen as the future, current methods mix AI with traditional techniques due to data requirements and video consistency challenges.</a:t>
            </a:r>
          </a:p>
        </p:txBody>
      </p:sp>
      <p:sp>
        <p:nvSpPr>
          <p:cNvPr id="49623" name="Google Shape;49623;p46"/>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Are Deepfakes Created?</a:t>
            </a:r>
            <a:endParaRPr dirty="0"/>
          </a:p>
        </p:txBody>
      </p:sp>
      <p:pic>
        <p:nvPicPr>
          <p:cNvPr id="49624" name="Google Shape;49624;p46"/>
          <p:cNvPicPr preferRelativeResize="0">
            <a:picLocks noGrp="1"/>
          </p:cNvPicPr>
          <p:nvPr>
            <p:ph type="pic" idx="2"/>
          </p:nvPr>
        </p:nvPicPr>
        <p:blipFill rotWithShape="1">
          <a:blip r:embed="rId3">
            <a:alphaModFix/>
          </a:blip>
          <a:srcRect l="6140" r="6140"/>
          <a:stretch/>
        </p:blipFill>
        <p:spPr>
          <a:xfrm>
            <a:off x="4981650" y="1641525"/>
            <a:ext cx="3182100" cy="2418300"/>
          </a:xfrm>
          <a:prstGeom prst="rect">
            <a:avLst/>
          </a:prstGeom>
        </p:spPr>
      </p:pic>
      <p:grpSp>
        <p:nvGrpSpPr>
          <p:cNvPr id="49625" name="Google Shape;49625;p46"/>
          <p:cNvGrpSpPr/>
          <p:nvPr/>
        </p:nvGrpSpPr>
        <p:grpSpPr>
          <a:xfrm flipH="1">
            <a:off x="-427283" y="4309022"/>
            <a:ext cx="4810263" cy="537379"/>
            <a:chOff x="2765878" y="4436723"/>
            <a:chExt cx="7690269" cy="1225772"/>
          </a:xfrm>
        </p:grpSpPr>
        <p:grpSp>
          <p:nvGrpSpPr>
            <p:cNvPr id="49626" name="Google Shape;49626;p46"/>
            <p:cNvGrpSpPr/>
            <p:nvPr/>
          </p:nvGrpSpPr>
          <p:grpSpPr>
            <a:xfrm flipH="1">
              <a:off x="2765878" y="4436723"/>
              <a:ext cx="7690269" cy="1225772"/>
              <a:chOff x="2763020" y="4436723"/>
              <a:chExt cx="7690269" cy="1225772"/>
            </a:xfrm>
          </p:grpSpPr>
          <p:sp>
            <p:nvSpPr>
              <p:cNvPr id="49627" name="Google Shape;49627;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8" name="Google Shape;49628;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9" name="Google Shape;49629;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0" name="Google Shape;49630;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1" name="Google Shape;49631;p46"/>
            <p:cNvGrpSpPr/>
            <p:nvPr/>
          </p:nvGrpSpPr>
          <p:grpSpPr>
            <a:xfrm flipH="1">
              <a:off x="2765878" y="4436723"/>
              <a:ext cx="7690269" cy="1225772"/>
              <a:chOff x="2763020" y="4436723"/>
              <a:chExt cx="7690269" cy="1225772"/>
            </a:xfrm>
          </p:grpSpPr>
          <p:sp>
            <p:nvSpPr>
              <p:cNvPr id="49632" name="Google Shape;49632;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3" name="Google Shape;49633;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4" name="Google Shape;49634;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5" name="Google Shape;49635;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636" name="Google Shape;49636;p46"/>
          <p:cNvSpPr/>
          <p:nvPr/>
        </p:nvSpPr>
        <p:spPr>
          <a:xfrm>
            <a:off x="4972725" y="1641525"/>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7" name="Google Shape;49637;p46"/>
          <p:cNvSpPr/>
          <p:nvPr/>
        </p:nvSpPr>
        <p:spPr>
          <a:xfrm flipH="1">
            <a:off x="7891175" y="1641525"/>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8" name="Google Shape;49638;p46"/>
          <p:cNvSpPr/>
          <p:nvPr/>
        </p:nvSpPr>
        <p:spPr>
          <a:xfrm rot="10800000" flipH="1">
            <a:off x="4972725" y="3769675"/>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9" name="Google Shape;49639;p46"/>
          <p:cNvSpPr/>
          <p:nvPr/>
        </p:nvSpPr>
        <p:spPr>
          <a:xfrm rot="10800000">
            <a:off x="7891175" y="3769675"/>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Tree>
    <p:extLst>
      <p:ext uri="{BB962C8B-B14F-4D97-AF65-F5344CB8AC3E}">
        <p14:creationId xmlns:p14="http://schemas.microsoft.com/office/powerpoint/2010/main" val="1570997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621"/>
        <p:cNvGrpSpPr/>
        <p:nvPr/>
      </p:nvGrpSpPr>
      <p:grpSpPr>
        <a:xfrm>
          <a:off x="0" y="0"/>
          <a:ext cx="0" cy="0"/>
          <a:chOff x="0" y="0"/>
          <a:chExt cx="0" cy="0"/>
        </a:xfrm>
      </p:grpSpPr>
      <p:sp>
        <p:nvSpPr>
          <p:cNvPr id="49622" name="Google Shape;49622;p46"/>
          <p:cNvSpPr txBox="1">
            <a:spLocks noGrp="1"/>
          </p:cNvSpPr>
          <p:nvPr>
            <p:ph type="body" idx="1"/>
          </p:nvPr>
        </p:nvSpPr>
        <p:spPr>
          <a:xfrm>
            <a:off x="4715377" y="1624714"/>
            <a:ext cx="3773100" cy="21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neural network, akin to the human brain, uses interconnected nodes to process data. Each connection adjusts its weight as the network learns, improving its ability to make predictions or decisions. For instance, voice assistants like Siri or Alexa utilize neural networks to interpret voice commands, gradually refining their understanding of accents, speech patterns, and queries.</a:t>
            </a:r>
          </a:p>
        </p:txBody>
      </p:sp>
      <p:sp>
        <p:nvSpPr>
          <p:cNvPr id="49623" name="Google Shape;49623;p46"/>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is a neural network?</a:t>
            </a:r>
            <a:endParaRPr dirty="0"/>
          </a:p>
        </p:txBody>
      </p:sp>
      <p:pic>
        <p:nvPicPr>
          <p:cNvPr id="49624" name="Google Shape;49624;p46"/>
          <p:cNvPicPr preferRelativeResize="0">
            <a:picLocks noGrp="1"/>
          </p:cNvPicPr>
          <p:nvPr>
            <p:ph type="pic" idx="2"/>
          </p:nvPr>
        </p:nvPicPr>
        <p:blipFill>
          <a:blip r:embed="rId3"/>
          <a:srcRect t="12002" b="12002"/>
          <a:stretch/>
        </p:blipFill>
        <p:spPr>
          <a:xfrm>
            <a:off x="1120850" y="1627600"/>
            <a:ext cx="3182100" cy="2418300"/>
          </a:xfrm>
          <a:prstGeom prst="rect">
            <a:avLst/>
          </a:prstGeom>
        </p:spPr>
      </p:pic>
      <p:grpSp>
        <p:nvGrpSpPr>
          <p:cNvPr id="49625" name="Google Shape;49625;p46"/>
          <p:cNvGrpSpPr/>
          <p:nvPr/>
        </p:nvGrpSpPr>
        <p:grpSpPr>
          <a:xfrm flipH="1">
            <a:off x="-427283" y="4309022"/>
            <a:ext cx="4810263" cy="537379"/>
            <a:chOff x="2765878" y="4436723"/>
            <a:chExt cx="7690269" cy="1225772"/>
          </a:xfrm>
        </p:grpSpPr>
        <p:grpSp>
          <p:nvGrpSpPr>
            <p:cNvPr id="49626" name="Google Shape;49626;p46"/>
            <p:cNvGrpSpPr/>
            <p:nvPr/>
          </p:nvGrpSpPr>
          <p:grpSpPr>
            <a:xfrm flipH="1">
              <a:off x="2765878" y="4436723"/>
              <a:ext cx="7690269" cy="1225772"/>
              <a:chOff x="2763020" y="4436723"/>
              <a:chExt cx="7690269" cy="1225772"/>
            </a:xfrm>
          </p:grpSpPr>
          <p:sp>
            <p:nvSpPr>
              <p:cNvPr id="49627" name="Google Shape;49627;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8" name="Google Shape;49628;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9" name="Google Shape;49629;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0" name="Google Shape;49630;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1" name="Google Shape;49631;p46"/>
            <p:cNvGrpSpPr/>
            <p:nvPr/>
          </p:nvGrpSpPr>
          <p:grpSpPr>
            <a:xfrm flipH="1">
              <a:off x="2765878" y="4436723"/>
              <a:ext cx="7690269" cy="1225772"/>
              <a:chOff x="2763020" y="4436723"/>
              <a:chExt cx="7690269" cy="1225772"/>
            </a:xfrm>
          </p:grpSpPr>
          <p:sp>
            <p:nvSpPr>
              <p:cNvPr id="49632" name="Google Shape;49632;p46"/>
              <p:cNvSpPr/>
              <p:nvPr/>
            </p:nvSpPr>
            <p:spPr>
              <a:xfrm>
                <a:off x="2768735" y="4436723"/>
                <a:ext cx="7681697" cy="1222915"/>
              </a:xfrm>
              <a:custGeom>
                <a:avLst/>
                <a:gdLst/>
                <a:ahLst/>
                <a:cxnLst/>
                <a:rect l="l" t="t" r="r" b="b"/>
                <a:pathLst>
                  <a:path w="29572" h="4708" extrusionOk="0">
                    <a:moveTo>
                      <a:pt x="12229" y="1"/>
                    </a:moveTo>
                    <a:cubicBezTo>
                      <a:pt x="11558" y="1"/>
                      <a:pt x="11008" y="506"/>
                      <a:pt x="10436" y="1034"/>
                    </a:cubicBezTo>
                    <a:cubicBezTo>
                      <a:pt x="9777" y="1650"/>
                      <a:pt x="9029" y="2332"/>
                      <a:pt x="7962" y="2332"/>
                    </a:cubicBezTo>
                    <a:lnTo>
                      <a:pt x="7907" y="2332"/>
                    </a:lnTo>
                    <a:cubicBezTo>
                      <a:pt x="6664" y="2310"/>
                      <a:pt x="6071" y="1958"/>
                      <a:pt x="5378" y="1551"/>
                    </a:cubicBezTo>
                    <a:cubicBezTo>
                      <a:pt x="4927" y="1276"/>
                      <a:pt x="4465" y="1001"/>
                      <a:pt x="3761" y="781"/>
                    </a:cubicBezTo>
                    <a:cubicBezTo>
                      <a:pt x="3455" y="684"/>
                      <a:pt x="3142" y="643"/>
                      <a:pt x="2835" y="643"/>
                    </a:cubicBezTo>
                    <a:cubicBezTo>
                      <a:pt x="1373" y="643"/>
                      <a:pt x="20" y="1553"/>
                      <a:pt x="11" y="1562"/>
                    </a:cubicBezTo>
                    <a:cubicBezTo>
                      <a:pt x="0" y="1562"/>
                      <a:pt x="0" y="1573"/>
                      <a:pt x="0" y="1584"/>
                    </a:cubicBezTo>
                    <a:lnTo>
                      <a:pt x="22" y="1584"/>
                    </a:lnTo>
                    <a:cubicBezTo>
                      <a:pt x="40" y="1575"/>
                      <a:pt x="1383" y="676"/>
                      <a:pt x="2828" y="676"/>
                    </a:cubicBezTo>
                    <a:cubicBezTo>
                      <a:pt x="3135" y="676"/>
                      <a:pt x="3446" y="716"/>
                      <a:pt x="3750" y="814"/>
                    </a:cubicBezTo>
                    <a:cubicBezTo>
                      <a:pt x="4454" y="1034"/>
                      <a:pt x="4916" y="1309"/>
                      <a:pt x="5367" y="1573"/>
                    </a:cubicBezTo>
                    <a:cubicBezTo>
                      <a:pt x="6060" y="1991"/>
                      <a:pt x="6664" y="2343"/>
                      <a:pt x="7907" y="2365"/>
                    </a:cubicBezTo>
                    <a:lnTo>
                      <a:pt x="7951" y="2365"/>
                    </a:lnTo>
                    <a:cubicBezTo>
                      <a:pt x="9040" y="2365"/>
                      <a:pt x="9788" y="1672"/>
                      <a:pt x="10458" y="1056"/>
                    </a:cubicBezTo>
                    <a:cubicBezTo>
                      <a:pt x="11030" y="528"/>
                      <a:pt x="11569" y="33"/>
                      <a:pt x="12229" y="33"/>
                    </a:cubicBezTo>
                    <a:cubicBezTo>
                      <a:pt x="13010" y="33"/>
                      <a:pt x="13307" y="1419"/>
                      <a:pt x="13571" y="2629"/>
                    </a:cubicBezTo>
                    <a:cubicBezTo>
                      <a:pt x="13802" y="3696"/>
                      <a:pt x="14022" y="4707"/>
                      <a:pt x="14527" y="4707"/>
                    </a:cubicBezTo>
                    <a:lnTo>
                      <a:pt x="14527" y="4696"/>
                    </a:lnTo>
                    <a:cubicBezTo>
                      <a:pt x="15077" y="4696"/>
                      <a:pt x="15198" y="3707"/>
                      <a:pt x="15319" y="2739"/>
                    </a:cubicBezTo>
                    <a:cubicBezTo>
                      <a:pt x="15429" y="1815"/>
                      <a:pt x="15550" y="858"/>
                      <a:pt x="16045" y="858"/>
                    </a:cubicBezTo>
                    <a:cubicBezTo>
                      <a:pt x="16529" y="858"/>
                      <a:pt x="16573" y="1551"/>
                      <a:pt x="16617" y="2288"/>
                    </a:cubicBezTo>
                    <a:cubicBezTo>
                      <a:pt x="16672" y="3069"/>
                      <a:pt x="16694" y="3882"/>
                      <a:pt x="17332" y="3882"/>
                    </a:cubicBezTo>
                    <a:cubicBezTo>
                      <a:pt x="17970" y="3882"/>
                      <a:pt x="18189" y="3190"/>
                      <a:pt x="18376" y="2585"/>
                    </a:cubicBezTo>
                    <a:cubicBezTo>
                      <a:pt x="18530" y="2068"/>
                      <a:pt x="18684" y="1595"/>
                      <a:pt x="19047" y="1595"/>
                    </a:cubicBezTo>
                    <a:cubicBezTo>
                      <a:pt x="19443" y="1595"/>
                      <a:pt x="19586" y="2013"/>
                      <a:pt x="19729" y="2453"/>
                    </a:cubicBezTo>
                    <a:cubicBezTo>
                      <a:pt x="19883" y="2904"/>
                      <a:pt x="20048" y="3366"/>
                      <a:pt x="20488" y="3366"/>
                    </a:cubicBezTo>
                    <a:cubicBezTo>
                      <a:pt x="20895" y="3366"/>
                      <a:pt x="21049" y="3003"/>
                      <a:pt x="21203" y="2618"/>
                    </a:cubicBezTo>
                    <a:cubicBezTo>
                      <a:pt x="21379" y="2189"/>
                      <a:pt x="21577" y="1694"/>
                      <a:pt x="22192" y="1628"/>
                    </a:cubicBezTo>
                    <a:cubicBezTo>
                      <a:pt x="22205" y="1627"/>
                      <a:pt x="22218" y="1626"/>
                      <a:pt x="22231" y="1626"/>
                    </a:cubicBezTo>
                    <a:cubicBezTo>
                      <a:pt x="22553" y="1626"/>
                      <a:pt x="22798" y="2020"/>
                      <a:pt x="23083" y="2475"/>
                    </a:cubicBezTo>
                    <a:cubicBezTo>
                      <a:pt x="23490" y="3135"/>
                      <a:pt x="24007" y="3970"/>
                      <a:pt x="25030" y="3970"/>
                    </a:cubicBezTo>
                    <a:cubicBezTo>
                      <a:pt x="25799" y="3970"/>
                      <a:pt x="26272" y="3608"/>
                      <a:pt x="26756" y="3223"/>
                    </a:cubicBezTo>
                    <a:cubicBezTo>
                      <a:pt x="27372" y="2739"/>
                      <a:pt x="28076" y="2200"/>
                      <a:pt x="29561" y="2200"/>
                    </a:cubicBezTo>
                    <a:cubicBezTo>
                      <a:pt x="29572" y="2200"/>
                      <a:pt x="29572" y="2189"/>
                      <a:pt x="29572" y="2178"/>
                    </a:cubicBezTo>
                    <a:cubicBezTo>
                      <a:pt x="29572" y="2167"/>
                      <a:pt x="29561" y="2167"/>
                      <a:pt x="29561" y="2167"/>
                    </a:cubicBezTo>
                    <a:cubicBezTo>
                      <a:pt x="28065" y="2167"/>
                      <a:pt x="27361" y="2717"/>
                      <a:pt x="26745" y="3201"/>
                    </a:cubicBezTo>
                    <a:cubicBezTo>
                      <a:pt x="26228" y="3597"/>
                      <a:pt x="25788" y="3937"/>
                      <a:pt x="25030" y="3937"/>
                    </a:cubicBezTo>
                    <a:cubicBezTo>
                      <a:pt x="24029" y="3937"/>
                      <a:pt x="23523" y="3113"/>
                      <a:pt x="23105" y="2453"/>
                    </a:cubicBezTo>
                    <a:cubicBezTo>
                      <a:pt x="22820" y="1998"/>
                      <a:pt x="22575" y="1604"/>
                      <a:pt x="22233" y="1604"/>
                    </a:cubicBezTo>
                    <a:cubicBezTo>
                      <a:pt x="22220" y="1604"/>
                      <a:pt x="22206" y="1605"/>
                      <a:pt x="22192" y="1606"/>
                    </a:cubicBezTo>
                    <a:cubicBezTo>
                      <a:pt x="21555" y="1661"/>
                      <a:pt x="21357" y="2167"/>
                      <a:pt x="21181" y="2607"/>
                    </a:cubicBezTo>
                    <a:cubicBezTo>
                      <a:pt x="21016" y="2992"/>
                      <a:pt x="20884" y="3333"/>
                      <a:pt x="20488" y="3333"/>
                    </a:cubicBezTo>
                    <a:cubicBezTo>
                      <a:pt x="20070" y="3333"/>
                      <a:pt x="19916" y="2882"/>
                      <a:pt x="19762" y="2442"/>
                    </a:cubicBezTo>
                    <a:cubicBezTo>
                      <a:pt x="19619" y="2013"/>
                      <a:pt x="19465" y="1562"/>
                      <a:pt x="19047" y="1562"/>
                    </a:cubicBezTo>
                    <a:cubicBezTo>
                      <a:pt x="18662" y="1562"/>
                      <a:pt x="18508" y="2057"/>
                      <a:pt x="18354" y="2574"/>
                    </a:cubicBezTo>
                    <a:cubicBezTo>
                      <a:pt x="18167" y="3168"/>
                      <a:pt x="17959" y="3849"/>
                      <a:pt x="17332" y="3849"/>
                    </a:cubicBezTo>
                    <a:cubicBezTo>
                      <a:pt x="16749" y="3849"/>
                      <a:pt x="16705" y="3058"/>
                      <a:pt x="16650" y="2288"/>
                    </a:cubicBezTo>
                    <a:cubicBezTo>
                      <a:pt x="16606" y="1540"/>
                      <a:pt x="16573" y="825"/>
                      <a:pt x="16045" y="825"/>
                    </a:cubicBezTo>
                    <a:cubicBezTo>
                      <a:pt x="15517" y="825"/>
                      <a:pt x="15407" y="1749"/>
                      <a:pt x="15286" y="2739"/>
                    </a:cubicBezTo>
                    <a:cubicBezTo>
                      <a:pt x="15176" y="3685"/>
                      <a:pt x="15055" y="4674"/>
                      <a:pt x="14527" y="4674"/>
                    </a:cubicBezTo>
                    <a:cubicBezTo>
                      <a:pt x="14044" y="4674"/>
                      <a:pt x="13835" y="3674"/>
                      <a:pt x="13604" y="2618"/>
                    </a:cubicBezTo>
                    <a:cubicBezTo>
                      <a:pt x="13329" y="1331"/>
                      <a:pt x="13032" y="1"/>
                      <a:pt x="12229" y="1"/>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3" name="Google Shape;49633;p46"/>
              <p:cNvSpPr/>
              <p:nvPr/>
            </p:nvSpPr>
            <p:spPr>
              <a:xfrm>
                <a:off x="2768735" y="4713879"/>
                <a:ext cx="7681697" cy="668603"/>
              </a:xfrm>
              <a:custGeom>
                <a:avLst/>
                <a:gdLst/>
                <a:ahLst/>
                <a:cxnLst/>
                <a:rect l="l" t="t" r="r" b="b"/>
                <a:pathLst>
                  <a:path w="29572" h="2574" extrusionOk="0">
                    <a:moveTo>
                      <a:pt x="12427" y="0"/>
                    </a:moveTo>
                    <a:cubicBezTo>
                      <a:pt x="11734" y="0"/>
                      <a:pt x="11184" y="275"/>
                      <a:pt x="10601" y="561"/>
                    </a:cubicBezTo>
                    <a:cubicBezTo>
                      <a:pt x="9929" y="897"/>
                      <a:pt x="9171" y="1276"/>
                      <a:pt x="8075" y="1276"/>
                    </a:cubicBezTo>
                    <a:cubicBezTo>
                      <a:pt x="8059" y="1276"/>
                      <a:pt x="8044" y="1276"/>
                      <a:pt x="8028" y="1276"/>
                    </a:cubicBezTo>
                    <a:cubicBezTo>
                      <a:pt x="6774" y="1254"/>
                      <a:pt x="6170" y="1067"/>
                      <a:pt x="5466" y="836"/>
                    </a:cubicBezTo>
                    <a:cubicBezTo>
                      <a:pt x="5004" y="693"/>
                      <a:pt x="4531" y="539"/>
                      <a:pt x="3816" y="418"/>
                    </a:cubicBezTo>
                    <a:cubicBezTo>
                      <a:pt x="3514" y="368"/>
                      <a:pt x="3205" y="347"/>
                      <a:pt x="2900" y="347"/>
                    </a:cubicBezTo>
                    <a:cubicBezTo>
                      <a:pt x="1412" y="347"/>
                      <a:pt x="29" y="847"/>
                      <a:pt x="11" y="847"/>
                    </a:cubicBezTo>
                    <a:cubicBezTo>
                      <a:pt x="0" y="847"/>
                      <a:pt x="0" y="858"/>
                      <a:pt x="0" y="869"/>
                    </a:cubicBezTo>
                    <a:cubicBezTo>
                      <a:pt x="0" y="880"/>
                      <a:pt x="11" y="880"/>
                      <a:pt x="22" y="880"/>
                    </a:cubicBezTo>
                    <a:cubicBezTo>
                      <a:pt x="40" y="871"/>
                      <a:pt x="1417" y="379"/>
                      <a:pt x="2895" y="379"/>
                    </a:cubicBezTo>
                    <a:cubicBezTo>
                      <a:pt x="3201" y="379"/>
                      <a:pt x="3512" y="400"/>
                      <a:pt x="3816" y="451"/>
                    </a:cubicBezTo>
                    <a:cubicBezTo>
                      <a:pt x="4520" y="572"/>
                      <a:pt x="4993" y="726"/>
                      <a:pt x="5455" y="869"/>
                    </a:cubicBezTo>
                    <a:cubicBezTo>
                      <a:pt x="6159" y="1089"/>
                      <a:pt x="6763" y="1287"/>
                      <a:pt x="8028" y="1298"/>
                    </a:cubicBezTo>
                    <a:lnTo>
                      <a:pt x="8083" y="1298"/>
                    </a:lnTo>
                    <a:cubicBezTo>
                      <a:pt x="9183" y="1298"/>
                      <a:pt x="9942" y="924"/>
                      <a:pt x="10623" y="583"/>
                    </a:cubicBezTo>
                    <a:cubicBezTo>
                      <a:pt x="11195" y="297"/>
                      <a:pt x="11745" y="22"/>
                      <a:pt x="12427" y="22"/>
                    </a:cubicBezTo>
                    <a:cubicBezTo>
                      <a:pt x="13219" y="22"/>
                      <a:pt x="13505" y="748"/>
                      <a:pt x="13791" y="1441"/>
                    </a:cubicBezTo>
                    <a:cubicBezTo>
                      <a:pt x="14022" y="2024"/>
                      <a:pt x="14241" y="2574"/>
                      <a:pt x="14758" y="2574"/>
                    </a:cubicBezTo>
                    <a:cubicBezTo>
                      <a:pt x="15319" y="2574"/>
                      <a:pt x="15440" y="2035"/>
                      <a:pt x="15550" y="1507"/>
                    </a:cubicBezTo>
                    <a:cubicBezTo>
                      <a:pt x="15671" y="979"/>
                      <a:pt x="15792" y="473"/>
                      <a:pt x="16298" y="473"/>
                    </a:cubicBezTo>
                    <a:cubicBezTo>
                      <a:pt x="16793" y="473"/>
                      <a:pt x="16837" y="858"/>
                      <a:pt x="16881" y="1254"/>
                    </a:cubicBezTo>
                    <a:cubicBezTo>
                      <a:pt x="16936" y="1683"/>
                      <a:pt x="16958" y="2134"/>
                      <a:pt x="17607" y="2134"/>
                    </a:cubicBezTo>
                    <a:cubicBezTo>
                      <a:pt x="18255" y="2134"/>
                      <a:pt x="18475" y="1749"/>
                      <a:pt x="18662" y="1419"/>
                    </a:cubicBezTo>
                    <a:cubicBezTo>
                      <a:pt x="18827" y="1133"/>
                      <a:pt x="18970" y="880"/>
                      <a:pt x="19344" y="880"/>
                    </a:cubicBezTo>
                    <a:cubicBezTo>
                      <a:pt x="19751" y="880"/>
                      <a:pt x="19894" y="1111"/>
                      <a:pt x="20048" y="1353"/>
                    </a:cubicBezTo>
                    <a:cubicBezTo>
                      <a:pt x="20202" y="1595"/>
                      <a:pt x="20367" y="1848"/>
                      <a:pt x="20807" y="1848"/>
                    </a:cubicBezTo>
                    <a:cubicBezTo>
                      <a:pt x="21225" y="1848"/>
                      <a:pt x="21368" y="1650"/>
                      <a:pt x="21533" y="1441"/>
                    </a:cubicBezTo>
                    <a:cubicBezTo>
                      <a:pt x="21709" y="1210"/>
                      <a:pt x="21917" y="935"/>
                      <a:pt x="22544" y="902"/>
                    </a:cubicBezTo>
                    <a:cubicBezTo>
                      <a:pt x="22553" y="902"/>
                      <a:pt x="22561" y="902"/>
                      <a:pt x="22570" y="902"/>
                    </a:cubicBezTo>
                    <a:cubicBezTo>
                      <a:pt x="22908" y="902"/>
                      <a:pt x="23156" y="1117"/>
                      <a:pt x="23446" y="1364"/>
                    </a:cubicBezTo>
                    <a:cubicBezTo>
                      <a:pt x="23864" y="1727"/>
                      <a:pt x="24392" y="2178"/>
                      <a:pt x="25426" y="2178"/>
                    </a:cubicBezTo>
                    <a:cubicBezTo>
                      <a:pt x="26206" y="2178"/>
                      <a:pt x="26580" y="1980"/>
                      <a:pt x="26976" y="1771"/>
                    </a:cubicBezTo>
                    <a:cubicBezTo>
                      <a:pt x="27482" y="1507"/>
                      <a:pt x="28054" y="1210"/>
                      <a:pt x="29561" y="1210"/>
                    </a:cubicBezTo>
                    <a:cubicBezTo>
                      <a:pt x="29561" y="1210"/>
                      <a:pt x="29572" y="1199"/>
                      <a:pt x="29572" y="1199"/>
                    </a:cubicBezTo>
                    <a:cubicBezTo>
                      <a:pt x="29572" y="1188"/>
                      <a:pt x="29561" y="1177"/>
                      <a:pt x="29561" y="1177"/>
                    </a:cubicBezTo>
                    <a:cubicBezTo>
                      <a:pt x="28043" y="1177"/>
                      <a:pt x="27471" y="1485"/>
                      <a:pt x="26965" y="1749"/>
                    </a:cubicBezTo>
                    <a:cubicBezTo>
                      <a:pt x="26558" y="1958"/>
                      <a:pt x="26195" y="2145"/>
                      <a:pt x="25426" y="2145"/>
                    </a:cubicBezTo>
                    <a:cubicBezTo>
                      <a:pt x="24403" y="2145"/>
                      <a:pt x="23886" y="1694"/>
                      <a:pt x="23468" y="1342"/>
                    </a:cubicBezTo>
                    <a:cubicBezTo>
                      <a:pt x="23168" y="1084"/>
                      <a:pt x="22919" y="869"/>
                      <a:pt x="22570" y="869"/>
                    </a:cubicBezTo>
                    <a:cubicBezTo>
                      <a:pt x="22562" y="869"/>
                      <a:pt x="22553" y="869"/>
                      <a:pt x="22544" y="869"/>
                    </a:cubicBezTo>
                    <a:cubicBezTo>
                      <a:pt x="21895" y="913"/>
                      <a:pt x="21687" y="1177"/>
                      <a:pt x="21511" y="1419"/>
                    </a:cubicBezTo>
                    <a:cubicBezTo>
                      <a:pt x="21346" y="1639"/>
                      <a:pt x="21203" y="1815"/>
                      <a:pt x="20807" y="1815"/>
                    </a:cubicBezTo>
                    <a:cubicBezTo>
                      <a:pt x="20378" y="1815"/>
                      <a:pt x="20224" y="1573"/>
                      <a:pt x="20070" y="1331"/>
                    </a:cubicBezTo>
                    <a:cubicBezTo>
                      <a:pt x="19916" y="1100"/>
                      <a:pt x="19762" y="847"/>
                      <a:pt x="19344" y="847"/>
                    </a:cubicBezTo>
                    <a:cubicBezTo>
                      <a:pt x="18948" y="847"/>
                      <a:pt x="18794" y="1122"/>
                      <a:pt x="18640" y="1408"/>
                    </a:cubicBezTo>
                    <a:cubicBezTo>
                      <a:pt x="18442" y="1749"/>
                      <a:pt x="18233" y="2101"/>
                      <a:pt x="17607" y="2101"/>
                    </a:cubicBezTo>
                    <a:cubicBezTo>
                      <a:pt x="17013" y="2101"/>
                      <a:pt x="16958" y="1672"/>
                      <a:pt x="16914" y="1254"/>
                    </a:cubicBezTo>
                    <a:cubicBezTo>
                      <a:pt x="16870" y="858"/>
                      <a:pt x="16837" y="451"/>
                      <a:pt x="16298" y="451"/>
                    </a:cubicBezTo>
                    <a:cubicBezTo>
                      <a:pt x="15759" y="451"/>
                      <a:pt x="15638" y="979"/>
                      <a:pt x="15528" y="1496"/>
                    </a:cubicBezTo>
                    <a:cubicBezTo>
                      <a:pt x="15418" y="2013"/>
                      <a:pt x="15297" y="2552"/>
                      <a:pt x="14758" y="2552"/>
                    </a:cubicBezTo>
                    <a:cubicBezTo>
                      <a:pt x="14263" y="2552"/>
                      <a:pt x="14044" y="2002"/>
                      <a:pt x="13813" y="1430"/>
                    </a:cubicBezTo>
                    <a:cubicBezTo>
                      <a:pt x="13549" y="759"/>
                      <a:pt x="13241" y="0"/>
                      <a:pt x="12427"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4" name="Google Shape;49634;p46"/>
              <p:cNvSpPr/>
              <p:nvPr/>
            </p:nvSpPr>
            <p:spPr>
              <a:xfrm>
                <a:off x="2763020" y="4579587"/>
                <a:ext cx="7690269" cy="1082908"/>
              </a:xfrm>
              <a:custGeom>
                <a:avLst/>
                <a:gdLst/>
                <a:ahLst/>
                <a:cxnLst/>
                <a:rect l="l" t="t" r="r" b="b"/>
                <a:pathLst>
                  <a:path w="29605" h="4169" extrusionOk="0">
                    <a:moveTo>
                      <a:pt x="10261" y="0"/>
                    </a:moveTo>
                    <a:cubicBezTo>
                      <a:pt x="9722" y="0"/>
                      <a:pt x="9348" y="649"/>
                      <a:pt x="8952" y="1331"/>
                    </a:cubicBezTo>
                    <a:cubicBezTo>
                      <a:pt x="8523" y="2079"/>
                      <a:pt x="8050" y="2860"/>
                      <a:pt x="7357" y="2860"/>
                    </a:cubicBezTo>
                    <a:cubicBezTo>
                      <a:pt x="6675" y="2860"/>
                      <a:pt x="6005" y="2442"/>
                      <a:pt x="5345" y="2035"/>
                    </a:cubicBezTo>
                    <a:cubicBezTo>
                      <a:pt x="4685" y="1628"/>
                      <a:pt x="4003" y="1210"/>
                      <a:pt x="3299" y="1210"/>
                    </a:cubicBezTo>
                    <a:cubicBezTo>
                      <a:pt x="1925" y="1210"/>
                      <a:pt x="33" y="2453"/>
                      <a:pt x="22" y="2475"/>
                    </a:cubicBezTo>
                    <a:cubicBezTo>
                      <a:pt x="11" y="2475"/>
                      <a:pt x="0" y="2497"/>
                      <a:pt x="11" y="2508"/>
                    </a:cubicBezTo>
                    <a:cubicBezTo>
                      <a:pt x="18" y="2521"/>
                      <a:pt x="24" y="2526"/>
                      <a:pt x="33" y="2526"/>
                    </a:cubicBezTo>
                    <a:cubicBezTo>
                      <a:pt x="39" y="2526"/>
                      <a:pt x="46" y="2523"/>
                      <a:pt x="55" y="2519"/>
                    </a:cubicBezTo>
                    <a:cubicBezTo>
                      <a:pt x="66" y="2508"/>
                      <a:pt x="1936" y="1276"/>
                      <a:pt x="3299" y="1276"/>
                    </a:cubicBezTo>
                    <a:cubicBezTo>
                      <a:pt x="3981" y="1276"/>
                      <a:pt x="4663" y="1683"/>
                      <a:pt x="5312" y="2090"/>
                    </a:cubicBezTo>
                    <a:cubicBezTo>
                      <a:pt x="5972" y="2497"/>
                      <a:pt x="6664" y="2915"/>
                      <a:pt x="7357" y="2915"/>
                    </a:cubicBezTo>
                    <a:cubicBezTo>
                      <a:pt x="8116" y="2915"/>
                      <a:pt x="8567" y="2123"/>
                      <a:pt x="9007" y="1353"/>
                    </a:cubicBezTo>
                    <a:cubicBezTo>
                      <a:pt x="9392" y="693"/>
                      <a:pt x="9755" y="55"/>
                      <a:pt x="10261" y="55"/>
                    </a:cubicBezTo>
                    <a:cubicBezTo>
                      <a:pt x="10821" y="55"/>
                      <a:pt x="11019" y="1133"/>
                      <a:pt x="11206" y="2178"/>
                    </a:cubicBezTo>
                    <a:cubicBezTo>
                      <a:pt x="11393" y="3201"/>
                      <a:pt x="11569" y="4168"/>
                      <a:pt x="12075" y="4168"/>
                    </a:cubicBezTo>
                    <a:cubicBezTo>
                      <a:pt x="12625" y="4168"/>
                      <a:pt x="12856" y="3299"/>
                      <a:pt x="13076" y="2464"/>
                    </a:cubicBezTo>
                    <a:cubicBezTo>
                      <a:pt x="13252" y="1760"/>
                      <a:pt x="13417" y="1100"/>
                      <a:pt x="13769" y="1100"/>
                    </a:cubicBezTo>
                    <a:cubicBezTo>
                      <a:pt x="14121" y="1100"/>
                      <a:pt x="14307" y="1518"/>
                      <a:pt x="14494" y="1958"/>
                    </a:cubicBezTo>
                    <a:cubicBezTo>
                      <a:pt x="14703" y="2453"/>
                      <a:pt x="14923" y="2959"/>
                      <a:pt x="15407" y="2959"/>
                    </a:cubicBezTo>
                    <a:cubicBezTo>
                      <a:pt x="15847" y="2959"/>
                      <a:pt x="16023" y="2497"/>
                      <a:pt x="16221" y="2002"/>
                    </a:cubicBezTo>
                    <a:cubicBezTo>
                      <a:pt x="16441" y="1430"/>
                      <a:pt x="16694" y="836"/>
                      <a:pt x="17310" y="836"/>
                    </a:cubicBezTo>
                    <a:cubicBezTo>
                      <a:pt x="17926" y="836"/>
                      <a:pt x="18189" y="1496"/>
                      <a:pt x="18442" y="2123"/>
                    </a:cubicBezTo>
                    <a:cubicBezTo>
                      <a:pt x="18673" y="2706"/>
                      <a:pt x="18893" y="3267"/>
                      <a:pt x="19377" y="3267"/>
                    </a:cubicBezTo>
                    <a:cubicBezTo>
                      <a:pt x="19905" y="3267"/>
                      <a:pt x="20158" y="2585"/>
                      <a:pt x="20400" y="1925"/>
                    </a:cubicBezTo>
                    <a:cubicBezTo>
                      <a:pt x="20631" y="1309"/>
                      <a:pt x="20862" y="671"/>
                      <a:pt x="21324" y="671"/>
                    </a:cubicBezTo>
                    <a:cubicBezTo>
                      <a:pt x="21775" y="671"/>
                      <a:pt x="21950" y="1067"/>
                      <a:pt x="22137" y="1496"/>
                    </a:cubicBezTo>
                    <a:cubicBezTo>
                      <a:pt x="22313" y="1914"/>
                      <a:pt x="22522" y="2354"/>
                      <a:pt x="23006" y="2354"/>
                    </a:cubicBezTo>
                    <a:cubicBezTo>
                      <a:pt x="23501" y="2354"/>
                      <a:pt x="23820" y="1903"/>
                      <a:pt x="24139" y="1463"/>
                    </a:cubicBezTo>
                    <a:cubicBezTo>
                      <a:pt x="24447" y="1034"/>
                      <a:pt x="24788" y="583"/>
                      <a:pt x="25261" y="583"/>
                    </a:cubicBezTo>
                    <a:cubicBezTo>
                      <a:pt x="25723" y="583"/>
                      <a:pt x="25942" y="990"/>
                      <a:pt x="26173" y="1408"/>
                    </a:cubicBezTo>
                    <a:cubicBezTo>
                      <a:pt x="26415" y="1859"/>
                      <a:pt x="26657" y="2310"/>
                      <a:pt x="27218" y="2310"/>
                    </a:cubicBezTo>
                    <a:cubicBezTo>
                      <a:pt x="27823" y="2310"/>
                      <a:pt x="28296" y="1958"/>
                      <a:pt x="28703" y="1639"/>
                    </a:cubicBezTo>
                    <a:cubicBezTo>
                      <a:pt x="29033" y="1397"/>
                      <a:pt x="29308" y="1188"/>
                      <a:pt x="29583" y="1188"/>
                    </a:cubicBezTo>
                    <a:cubicBezTo>
                      <a:pt x="29594" y="1188"/>
                      <a:pt x="29605" y="1177"/>
                      <a:pt x="29605" y="1155"/>
                    </a:cubicBezTo>
                    <a:cubicBezTo>
                      <a:pt x="29605" y="1144"/>
                      <a:pt x="29594" y="1133"/>
                      <a:pt x="29583" y="1133"/>
                    </a:cubicBezTo>
                    <a:cubicBezTo>
                      <a:pt x="29286" y="1133"/>
                      <a:pt x="29000" y="1342"/>
                      <a:pt x="28670" y="1595"/>
                    </a:cubicBezTo>
                    <a:cubicBezTo>
                      <a:pt x="28263" y="1903"/>
                      <a:pt x="27801" y="2255"/>
                      <a:pt x="27218" y="2255"/>
                    </a:cubicBezTo>
                    <a:cubicBezTo>
                      <a:pt x="26690" y="2255"/>
                      <a:pt x="26459" y="1804"/>
                      <a:pt x="26228" y="1386"/>
                    </a:cubicBezTo>
                    <a:cubicBezTo>
                      <a:pt x="25997" y="957"/>
                      <a:pt x="25777" y="528"/>
                      <a:pt x="25261" y="528"/>
                    </a:cubicBezTo>
                    <a:cubicBezTo>
                      <a:pt x="24744" y="528"/>
                      <a:pt x="24414" y="990"/>
                      <a:pt x="24095" y="1430"/>
                    </a:cubicBezTo>
                    <a:cubicBezTo>
                      <a:pt x="23776" y="1881"/>
                      <a:pt x="23468" y="2299"/>
                      <a:pt x="23006" y="2299"/>
                    </a:cubicBezTo>
                    <a:cubicBezTo>
                      <a:pt x="22544" y="2299"/>
                      <a:pt x="22368" y="1892"/>
                      <a:pt x="22192" y="1463"/>
                    </a:cubicBezTo>
                    <a:cubicBezTo>
                      <a:pt x="22005" y="1045"/>
                      <a:pt x="21819" y="605"/>
                      <a:pt x="21324" y="605"/>
                    </a:cubicBezTo>
                    <a:cubicBezTo>
                      <a:pt x="20829" y="605"/>
                      <a:pt x="20587" y="1265"/>
                      <a:pt x="20345" y="1903"/>
                    </a:cubicBezTo>
                    <a:cubicBezTo>
                      <a:pt x="20114" y="2541"/>
                      <a:pt x="19861" y="3201"/>
                      <a:pt x="19388" y="3201"/>
                    </a:cubicBezTo>
                    <a:cubicBezTo>
                      <a:pt x="18937" y="3201"/>
                      <a:pt x="18717" y="2662"/>
                      <a:pt x="18497" y="2101"/>
                    </a:cubicBezTo>
                    <a:cubicBezTo>
                      <a:pt x="18233" y="1452"/>
                      <a:pt x="17981" y="781"/>
                      <a:pt x="17310" y="781"/>
                    </a:cubicBezTo>
                    <a:cubicBezTo>
                      <a:pt x="16628" y="781"/>
                      <a:pt x="16386" y="1419"/>
                      <a:pt x="16166" y="1980"/>
                    </a:cubicBezTo>
                    <a:cubicBezTo>
                      <a:pt x="15979" y="2453"/>
                      <a:pt x="15803" y="2893"/>
                      <a:pt x="15407" y="2893"/>
                    </a:cubicBezTo>
                    <a:cubicBezTo>
                      <a:pt x="14967" y="2893"/>
                      <a:pt x="14747" y="2409"/>
                      <a:pt x="14549" y="1936"/>
                    </a:cubicBezTo>
                    <a:cubicBezTo>
                      <a:pt x="14351" y="1474"/>
                      <a:pt x="14154" y="1034"/>
                      <a:pt x="13769" y="1034"/>
                    </a:cubicBezTo>
                    <a:cubicBezTo>
                      <a:pt x="13384" y="1034"/>
                      <a:pt x="13208" y="1727"/>
                      <a:pt x="13010" y="2453"/>
                    </a:cubicBezTo>
                    <a:cubicBezTo>
                      <a:pt x="12801" y="3267"/>
                      <a:pt x="12581" y="4102"/>
                      <a:pt x="12075" y="4102"/>
                    </a:cubicBezTo>
                    <a:cubicBezTo>
                      <a:pt x="11613" y="4102"/>
                      <a:pt x="11437" y="3124"/>
                      <a:pt x="11261" y="2167"/>
                    </a:cubicBezTo>
                    <a:cubicBezTo>
                      <a:pt x="11074" y="1100"/>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5" name="Google Shape;49635;p46"/>
              <p:cNvSpPr/>
              <p:nvPr/>
            </p:nvSpPr>
            <p:spPr>
              <a:xfrm>
                <a:off x="2763020" y="4759596"/>
                <a:ext cx="7690269" cy="722891"/>
              </a:xfrm>
              <a:custGeom>
                <a:avLst/>
                <a:gdLst/>
                <a:ahLst/>
                <a:cxnLst/>
                <a:rect l="l" t="t" r="r" b="b"/>
                <a:pathLst>
                  <a:path w="29605" h="2783" extrusionOk="0">
                    <a:moveTo>
                      <a:pt x="10261" y="0"/>
                    </a:moveTo>
                    <a:cubicBezTo>
                      <a:pt x="9722" y="0"/>
                      <a:pt x="9348" y="429"/>
                      <a:pt x="8952" y="880"/>
                    </a:cubicBezTo>
                    <a:cubicBezTo>
                      <a:pt x="8523" y="1375"/>
                      <a:pt x="8050" y="1892"/>
                      <a:pt x="7357" y="1892"/>
                    </a:cubicBezTo>
                    <a:cubicBezTo>
                      <a:pt x="6675" y="1892"/>
                      <a:pt x="5994" y="1617"/>
                      <a:pt x="5345" y="1353"/>
                    </a:cubicBezTo>
                    <a:cubicBezTo>
                      <a:pt x="4685" y="1078"/>
                      <a:pt x="4003" y="803"/>
                      <a:pt x="3299" y="803"/>
                    </a:cubicBezTo>
                    <a:cubicBezTo>
                      <a:pt x="1925" y="803"/>
                      <a:pt x="44" y="1628"/>
                      <a:pt x="22" y="1639"/>
                    </a:cubicBezTo>
                    <a:cubicBezTo>
                      <a:pt x="11" y="1639"/>
                      <a:pt x="0" y="1661"/>
                      <a:pt x="11" y="1672"/>
                    </a:cubicBezTo>
                    <a:cubicBezTo>
                      <a:pt x="11" y="1694"/>
                      <a:pt x="33" y="1694"/>
                      <a:pt x="44" y="1694"/>
                    </a:cubicBezTo>
                    <a:cubicBezTo>
                      <a:pt x="66" y="1683"/>
                      <a:pt x="1936" y="858"/>
                      <a:pt x="3299" y="858"/>
                    </a:cubicBezTo>
                    <a:cubicBezTo>
                      <a:pt x="3992" y="858"/>
                      <a:pt x="4663" y="1133"/>
                      <a:pt x="5323" y="1408"/>
                    </a:cubicBezTo>
                    <a:cubicBezTo>
                      <a:pt x="5983" y="1672"/>
                      <a:pt x="6664" y="1947"/>
                      <a:pt x="7357" y="1947"/>
                    </a:cubicBezTo>
                    <a:cubicBezTo>
                      <a:pt x="8105" y="1947"/>
                      <a:pt x="8556" y="1430"/>
                      <a:pt x="8996" y="924"/>
                    </a:cubicBezTo>
                    <a:cubicBezTo>
                      <a:pt x="9392" y="473"/>
                      <a:pt x="9755" y="55"/>
                      <a:pt x="10261" y="55"/>
                    </a:cubicBezTo>
                    <a:cubicBezTo>
                      <a:pt x="10821" y="55"/>
                      <a:pt x="11019" y="770"/>
                      <a:pt x="11206" y="1463"/>
                    </a:cubicBezTo>
                    <a:cubicBezTo>
                      <a:pt x="11393" y="2145"/>
                      <a:pt x="11569" y="2782"/>
                      <a:pt x="12075" y="2782"/>
                    </a:cubicBezTo>
                    <a:cubicBezTo>
                      <a:pt x="12625" y="2782"/>
                      <a:pt x="12856" y="2189"/>
                      <a:pt x="13065" y="1650"/>
                    </a:cubicBezTo>
                    <a:cubicBezTo>
                      <a:pt x="13252" y="1188"/>
                      <a:pt x="13406" y="748"/>
                      <a:pt x="13769" y="748"/>
                    </a:cubicBezTo>
                    <a:cubicBezTo>
                      <a:pt x="14121" y="748"/>
                      <a:pt x="14307" y="1023"/>
                      <a:pt x="14494" y="1320"/>
                    </a:cubicBezTo>
                    <a:cubicBezTo>
                      <a:pt x="14703" y="1650"/>
                      <a:pt x="14923" y="1980"/>
                      <a:pt x="15407" y="1980"/>
                    </a:cubicBezTo>
                    <a:cubicBezTo>
                      <a:pt x="15836" y="1980"/>
                      <a:pt x="16023" y="1672"/>
                      <a:pt x="16210" y="1342"/>
                    </a:cubicBezTo>
                    <a:cubicBezTo>
                      <a:pt x="16441" y="968"/>
                      <a:pt x="16683" y="583"/>
                      <a:pt x="17310" y="583"/>
                    </a:cubicBezTo>
                    <a:cubicBezTo>
                      <a:pt x="17926" y="583"/>
                      <a:pt x="18189" y="1012"/>
                      <a:pt x="18442" y="1430"/>
                    </a:cubicBezTo>
                    <a:cubicBezTo>
                      <a:pt x="18673" y="1815"/>
                      <a:pt x="18893" y="2189"/>
                      <a:pt x="19377" y="2189"/>
                    </a:cubicBezTo>
                    <a:cubicBezTo>
                      <a:pt x="19894" y="2189"/>
                      <a:pt x="20158" y="1738"/>
                      <a:pt x="20400" y="1298"/>
                    </a:cubicBezTo>
                    <a:cubicBezTo>
                      <a:pt x="20642" y="869"/>
                      <a:pt x="20862" y="462"/>
                      <a:pt x="21324" y="462"/>
                    </a:cubicBezTo>
                    <a:cubicBezTo>
                      <a:pt x="21786" y="462"/>
                      <a:pt x="21950" y="726"/>
                      <a:pt x="22137" y="1012"/>
                    </a:cubicBezTo>
                    <a:cubicBezTo>
                      <a:pt x="22324" y="1287"/>
                      <a:pt x="22522" y="1584"/>
                      <a:pt x="23006" y="1584"/>
                    </a:cubicBezTo>
                    <a:cubicBezTo>
                      <a:pt x="23501" y="1584"/>
                      <a:pt x="23820" y="1287"/>
                      <a:pt x="24139" y="990"/>
                    </a:cubicBezTo>
                    <a:cubicBezTo>
                      <a:pt x="24447" y="704"/>
                      <a:pt x="24788" y="407"/>
                      <a:pt x="25261" y="407"/>
                    </a:cubicBezTo>
                    <a:cubicBezTo>
                      <a:pt x="25734" y="407"/>
                      <a:pt x="25953" y="671"/>
                      <a:pt x="26173" y="957"/>
                    </a:cubicBezTo>
                    <a:cubicBezTo>
                      <a:pt x="26415" y="1243"/>
                      <a:pt x="26668" y="1551"/>
                      <a:pt x="27218" y="1551"/>
                    </a:cubicBezTo>
                    <a:cubicBezTo>
                      <a:pt x="27823" y="1551"/>
                      <a:pt x="28296" y="1320"/>
                      <a:pt x="28703" y="1111"/>
                    </a:cubicBezTo>
                    <a:cubicBezTo>
                      <a:pt x="29022" y="946"/>
                      <a:pt x="29297" y="803"/>
                      <a:pt x="29583" y="803"/>
                    </a:cubicBezTo>
                    <a:cubicBezTo>
                      <a:pt x="29594" y="803"/>
                      <a:pt x="29605" y="792"/>
                      <a:pt x="29605" y="781"/>
                    </a:cubicBezTo>
                    <a:cubicBezTo>
                      <a:pt x="29605" y="759"/>
                      <a:pt x="29594" y="748"/>
                      <a:pt x="29583" y="748"/>
                    </a:cubicBezTo>
                    <a:cubicBezTo>
                      <a:pt x="29286" y="748"/>
                      <a:pt x="29000" y="891"/>
                      <a:pt x="28681" y="1056"/>
                    </a:cubicBezTo>
                    <a:cubicBezTo>
                      <a:pt x="28274" y="1254"/>
                      <a:pt x="27812" y="1496"/>
                      <a:pt x="27218" y="1496"/>
                    </a:cubicBezTo>
                    <a:cubicBezTo>
                      <a:pt x="26690" y="1496"/>
                      <a:pt x="26448" y="1199"/>
                      <a:pt x="26228" y="913"/>
                    </a:cubicBezTo>
                    <a:cubicBezTo>
                      <a:pt x="25997" y="638"/>
                      <a:pt x="25766" y="341"/>
                      <a:pt x="25261" y="341"/>
                    </a:cubicBezTo>
                    <a:cubicBezTo>
                      <a:pt x="24744" y="341"/>
                      <a:pt x="24414" y="649"/>
                      <a:pt x="24095" y="946"/>
                    </a:cubicBezTo>
                    <a:cubicBezTo>
                      <a:pt x="23776" y="1243"/>
                      <a:pt x="23479" y="1518"/>
                      <a:pt x="23006" y="1518"/>
                    </a:cubicBezTo>
                    <a:cubicBezTo>
                      <a:pt x="22544" y="1518"/>
                      <a:pt x="22368" y="1254"/>
                      <a:pt x="22181" y="968"/>
                    </a:cubicBezTo>
                    <a:cubicBezTo>
                      <a:pt x="22005" y="693"/>
                      <a:pt x="21808" y="407"/>
                      <a:pt x="21324" y="407"/>
                    </a:cubicBezTo>
                    <a:cubicBezTo>
                      <a:pt x="20829" y="407"/>
                      <a:pt x="20587" y="836"/>
                      <a:pt x="20345" y="1265"/>
                    </a:cubicBezTo>
                    <a:cubicBezTo>
                      <a:pt x="20114" y="1683"/>
                      <a:pt x="19861" y="2123"/>
                      <a:pt x="19377" y="2123"/>
                    </a:cubicBezTo>
                    <a:cubicBezTo>
                      <a:pt x="18926" y="2123"/>
                      <a:pt x="18717" y="1771"/>
                      <a:pt x="18486" y="1397"/>
                    </a:cubicBezTo>
                    <a:cubicBezTo>
                      <a:pt x="18233" y="968"/>
                      <a:pt x="17981" y="517"/>
                      <a:pt x="17310" y="517"/>
                    </a:cubicBezTo>
                    <a:cubicBezTo>
                      <a:pt x="16639" y="517"/>
                      <a:pt x="16386" y="946"/>
                      <a:pt x="16166" y="1320"/>
                    </a:cubicBezTo>
                    <a:cubicBezTo>
                      <a:pt x="15968" y="1639"/>
                      <a:pt x="15803" y="1925"/>
                      <a:pt x="15407" y="1925"/>
                    </a:cubicBezTo>
                    <a:cubicBezTo>
                      <a:pt x="14967" y="1925"/>
                      <a:pt x="14747" y="1595"/>
                      <a:pt x="14549" y="1287"/>
                    </a:cubicBezTo>
                    <a:cubicBezTo>
                      <a:pt x="14351" y="990"/>
                      <a:pt x="14154" y="693"/>
                      <a:pt x="13769" y="693"/>
                    </a:cubicBezTo>
                    <a:cubicBezTo>
                      <a:pt x="13384" y="693"/>
                      <a:pt x="13208" y="1144"/>
                      <a:pt x="13010" y="1628"/>
                    </a:cubicBezTo>
                    <a:cubicBezTo>
                      <a:pt x="12801" y="2167"/>
                      <a:pt x="12581" y="2727"/>
                      <a:pt x="12075" y="2727"/>
                    </a:cubicBezTo>
                    <a:cubicBezTo>
                      <a:pt x="11613" y="2727"/>
                      <a:pt x="11437" y="2101"/>
                      <a:pt x="11261" y="1441"/>
                    </a:cubicBezTo>
                    <a:cubicBezTo>
                      <a:pt x="11063" y="737"/>
                      <a:pt x="10865" y="0"/>
                      <a:pt x="10261" y="0"/>
                    </a:cubicBezTo>
                    <a:close/>
                  </a:path>
                </a:pathLst>
              </a:custGeom>
              <a:solidFill>
                <a:schemeClr val="dk2"/>
              </a:solidFill>
              <a:ln>
                <a:noFill/>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636" name="Google Shape;49636;p46"/>
          <p:cNvSpPr/>
          <p:nvPr/>
        </p:nvSpPr>
        <p:spPr>
          <a:xfrm>
            <a:off x="1111925" y="1627600"/>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7" name="Google Shape;49637;p46"/>
          <p:cNvSpPr/>
          <p:nvPr/>
        </p:nvSpPr>
        <p:spPr>
          <a:xfrm flipH="1">
            <a:off x="4030375" y="1627600"/>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8" name="Google Shape;49638;p46"/>
          <p:cNvSpPr/>
          <p:nvPr/>
        </p:nvSpPr>
        <p:spPr>
          <a:xfrm rot="10800000" flipH="1">
            <a:off x="1111925" y="3755750"/>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39" name="Google Shape;49639;p46"/>
          <p:cNvSpPr/>
          <p:nvPr/>
        </p:nvSpPr>
        <p:spPr>
          <a:xfrm rot="10800000">
            <a:off x="4030375" y="3755750"/>
            <a:ext cx="282700" cy="290150"/>
          </a:xfrm>
          <a:custGeom>
            <a:avLst/>
            <a:gdLst/>
            <a:ahLst/>
            <a:cxnLst/>
            <a:rect l="l" t="t" r="r" b="b"/>
            <a:pathLst>
              <a:path w="11308" h="11606" extrusionOk="0">
                <a:moveTo>
                  <a:pt x="0" y="11606"/>
                </a:moveTo>
                <a:lnTo>
                  <a:pt x="0" y="0"/>
                </a:lnTo>
                <a:lnTo>
                  <a:pt x="11308" y="7"/>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Tree>
    <p:extLst>
      <p:ext uri="{BB962C8B-B14F-4D97-AF65-F5344CB8AC3E}">
        <p14:creationId xmlns:p14="http://schemas.microsoft.com/office/powerpoint/2010/main" val="253084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681"/>
        <p:cNvGrpSpPr/>
        <p:nvPr/>
      </p:nvGrpSpPr>
      <p:grpSpPr>
        <a:xfrm>
          <a:off x="0" y="0"/>
          <a:ext cx="0" cy="0"/>
          <a:chOff x="0" y="0"/>
          <a:chExt cx="0" cy="0"/>
        </a:xfrm>
      </p:grpSpPr>
      <p:sp>
        <p:nvSpPr>
          <p:cNvPr id="49682" name="Google Shape;49682;p48"/>
          <p:cNvSpPr txBox="1">
            <a:spLocks noGrp="1"/>
          </p:cNvSpPr>
          <p:nvPr>
            <p:ph type="title"/>
          </p:nvPr>
        </p:nvSpPr>
        <p:spPr>
          <a:xfrm>
            <a:off x="713225" y="520925"/>
            <a:ext cx="77175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Types of Deepfakes</a:t>
            </a:r>
            <a:endParaRPr dirty="0"/>
          </a:p>
        </p:txBody>
      </p:sp>
      <p:sp>
        <p:nvSpPr>
          <p:cNvPr id="49683" name="Google Shape;49683;p48"/>
          <p:cNvSpPr txBox="1">
            <a:spLocks noGrp="1"/>
          </p:cNvSpPr>
          <p:nvPr>
            <p:ph type="subTitle" idx="1"/>
          </p:nvPr>
        </p:nvSpPr>
        <p:spPr>
          <a:xfrm>
            <a:off x="870001" y="2845965"/>
            <a:ext cx="2302800" cy="831300"/>
          </a:xfrm>
          <a:prstGeom prst="rect">
            <a:avLst/>
          </a:prstGeom>
        </p:spPr>
        <p:txBody>
          <a:bodyPr spcFirstLastPara="1" wrap="square" lIns="91425" tIns="91425" rIns="91425" bIns="91425" anchor="t" anchorCtr="0">
            <a:noAutofit/>
          </a:bodyPr>
          <a:lstStyle/>
          <a:p>
            <a:pPr marL="0" indent="0"/>
            <a:r>
              <a:rPr lang="en-US" dirty="0"/>
              <a:t>Deepfake videos use advanced algorithms to overlay someone's face onto another's, syncing expressions and lip movements with audio, creating realistic but fabricated scenes.</a:t>
            </a:r>
          </a:p>
        </p:txBody>
      </p:sp>
      <p:sp>
        <p:nvSpPr>
          <p:cNvPr id="49684" name="Google Shape;49684;p48"/>
          <p:cNvSpPr txBox="1">
            <a:spLocks noGrp="1"/>
          </p:cNvSpPr>
          <p:nvPr>
            <p:ph type="subTitle" idx="2"/>
          </p:nvPr>
        </p:nvSpPr>
        <p:spPr>
          <a:xfrm>
            <a:off x="870001" y="2336264"/>
            <a:ext cx="2302800" cy="554100"/>
          </a:xfrm>
          <a:prstGeom prst="rect">
            <a:avLst/>
          </a:prstGeom>
        </p:spPr>
        <p:txBody>
          <a:bodyPr spcFirstLastPara="1" wrap="square" lIns="91425" tIns="91425" rIns="91425" bIns="91425" anchor="b" anchorCtr="0">
            <a:noAutofit/>
          </a:bodyPr>
          <a:lstStyle/>
          <a:p>
            <a:pPr marL="0" indent="0"/>
            <a:r>
              <a:rPr lang="en-US" dirty="0"/>
              <a:t>Videos</a:t>
            </a:r>
          </a:p>
        </p:txBody>
      </p:sp>
      <p:sp>
        <p:nvSpPr>
          <p:cNvPr id="49685" name="Google Shape;49685;p48"/>
          <p:cNvSpPr txBox="1">
            <a:spLocks noGrp="1"/>
          </p:cNvSpPr>
          <p:nvPr>
            <p:ph type="subTitle" idx="3"/>
          </p:nvPr>
        </p:nvSpPr>
        <p:spPr>
          <a:xfrm>
            <a:off x="5951710" y="2845965"/>
            <a:ext cx="2302800" cy="831300"/>
          </a:xfrm>
          <a:prstGeom prst="rect">
            <a:avLst/>
          </a:prstGeom>
        </p:spPr>
        <p:txBody>
          <a:bodyPr spcFirstLastPara="1" wrap="square" lIns="91425" tIns="91425" rIns="91425" bIns="91425" anchor="t" anchorCtr="0">
            <a:noAutofit/>
          </a:bodyPr>
          <a:lstStyle/>
          <a:p>
            <a:pPr marL="0" indent="0"/>
            <a:r>
              <a:rPr lang="en-US" dirty="0"/>
              <a:t>Deepfake technology extends to audio manipulation, analyzing voice patterns to create synthetic speech that convincingly mimics the target's voice through data-driven synthesis.</a:t>
            </a:r>
          </a:p>
        </p:txBody>
      </p:sp>
      <p:sp>
        <p:nvSpPr>
          <p:cNvPr id="49686" name="Google Shape;49686;p48"/>
          <p:cNvSpPr txBox="1">
            <a:spLocks noGrp="1"/>
          </p:cNvSpPr>
          <p:nvPr>
            <p:ph type="subTitle" idx="4"/>
          </p:nvPr>
        </p:nvSpPr>
        <p:spPr>
          <a:xfrm>
            <a:off x="5690060" y="2396199"/>
            <a:ext cx="2826100" cy="895749"/>
          </a:xfrm>
          <a:prstGeom prst="rect">
            <a:avLst/>
          </a:prstGeom>
        </p:spPr>
        <p:txBody>
          <a:bodyPr spcFirstLastPara="1" wrap="square" lIns="91425" tIns="91425" rIns="91425" bIns="91425" anchor="b" anchorCtr="0">
            <a:noAutofit/>
          </a:bodyPr>
          <a:lstStyle/>
          <a:p>
            <a:pPr marL="0" indent="0"/>
            <a:r>
              <a:rPr lang="en-US" dirty="0"/>
              <a:t>Voice Cloning</a:t>
            </a:r>
          </a:p>
          <a:p>
            <a:pPr marL="0" lvl="0" indent="0" algn="ctr" rtl="0">
              <a:spcBef>
                <a:spcPts val="0"/>
              </a:spcBef>
              <a:spcAft>
                <a:spcPts val="0"/>
              </a:spcAft>
              <a:buNone/>
            </a:pPr>
            <a:endParaRPr lang="en-US" dirty="0"/>
          </a:p>
        </p:txBody>
      </p:sp>
      <p:sp>
        <p:nvSpPr>
          <p:cNvPr id="49687" name="Google Shape;49687;p48"/>
          <p:cNvSpPr txBox="1">
            <a:spLocks noGrp="1"/>
          </p:cNvSpPr>
          <p:nvPr>
            <p:ph type="subTitle" idx="5"/>
          </p:nvPr>
        </p:nvSpPr>
        <p:spPr>
          <a:xfrm>
            <a:off x="3420600" y="2845965"/>
            <a:ext cx="2302800"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Deepfake images use AI to blend faces, swap expressions, and create entirely new facial appearances.</a:t>
            </a:r>
          </a:p>
        </p:txBody>
      </p:sp>
      <p:sp>
        <p:nvSpPr>
          <p:cNvPr id="49688" name="Google Shape;49688;p48"/>
          <p:cNvSpPr txBox="1">
            <a:spLocks noGrp="1"/>
          </p:cNvSpPr>
          <p:nvPr>
            <p:ph type="subTitle" idx="6"/>
          </p:nvPr>
        </p:nvSpPr>
        <p:spPr>
          <a:xfrm>
            <a:off x="3420600" y="2336264"/>
            <a:ext cx="23028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Images</a:t>
            </a:r>
          </a:p>
        </p:txBody>
      </p:sp>
      <p:grpSp>
        <p:nvGrpSpPr>
          <p:cNvPr id="49689" name="Google Shape;49689;p48"/>
          <p:cNvGrpSpPr/>
          <p:nvPr/>
        </p:nvGrpSpPr>
        <p:grpSpPr>
          <a:xfrm>
            <a:off x="1555021" y="1334307"/>
            <a:ext cx="932761" cy="903870"/>
            <a:chOff x="3620597" y="1738568"/>
            <a:chExt cx="932761" cy="903870"/>
          </a:xfrm>
        </p:grpSpPr>
        <p:grpSp>
          <p:nvGrpSpPr>
            <p:cNvPr id="49690" name="Google Shape;49690;p48"/>
            <p:cNvGrpSpPr/>
            <p:nvPr/>
          </p:nvGrpSpPr>
          <p:grpSpPr>
            <a:xfrm>
              <a:off x="3620597" y="1738586"/>
              <a:ext cx="932690" cy="903852"/>
              <a:chOff x="1954207" y="514898"/>
              <a:chExt cx="1032308" cy="1000500"/>
            </a:xfrm>
          </p:grpSpPr>
          <p:sp>
            <p:nvSpPr>
              <p:cNvPr id="49691" name="Google Shape;49691;p48"/>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2" name="Google Shape;49692;p48"/>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3" name="Google Shape;49693;p48"/>
            <p:cNvGrpSpPr/>
            <p:nvPr/>
          </p:nvGrpSpPr>
          <p:grpSpPr>
            <a:xfrm>
              <a:off x="3620817" y="1738568"/>
              <a:ext cx="932541" cy="903851"/>
              <a:chOff x="4056003" y="764391"/>
              <a:chExt cx="1032143" cy="1000499"/>
            </a:xfrm>
          </p:grpSpPr>
          <p:sp>
            <p:nvSpPr>
              <p:cNvPr id="49694" name="Google Shape;49694;p48"/>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95" name="Google Shape;49695;p48"/>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96" name="Google Shape;49696;p48"/>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697" name="Google Shape;49697;p48"/>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grpSp>
        <p:nvGrpSpPr>
          <p:cNvPr id="49698" name="Google Shape;49698;p48"/>
          <p:cNvGrpSpPr/>
          <p:nvPr/>
        </p:nvGrpSpPr>
        <p:grpSpPr>
          <a:xfrm>
            <a:off x="6656218" y="1334307"/>
            <a:ext cx="932761" cy="903870"/>
            <a:chOff x="3620597" y="1738568"/>
            <a:chExt cx="932761" cy="903870"/>
          </a:xfrm>
        </p:grpSpPr>
        <p:grpSp>
          <p:nvGrpSpPr>
            <p:cNvPr id="49699" name="Google Shape;49699;p48"/>
            <p:cNvGrpSpPr/>
            <p:nvPr/>
          </p:nvGrpSpPr>
          <p:grpSpPr>
            <a:xfrm>
              <a:off x="3620597" y="1738586"/>
              <a:ext cx="932690" cy="903852"/>
              <a:chOff x="1954207" y="514898"/>
              <a:chExt cx="1032308" cy="1000500"/>
            </a:xfrm>
          </p:grpSpPr>
          <p:sp>
            <p:nvSpPr>
              <p:cNvPr id="49700" name="Google Shape;49700;p48"/>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1" name="Google Shape;49701;p48"/>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02" name="Google Shape;49702;p48"/>
            <p:cNvGrpSpPr/>
            <p:nvPr/>
          </p:nvGrpSpPr>
          <p:grpSpPr>
            <a:xfrm>
              <a:off x="3620817" y="1738568"/>
              <a:ext cx="932541" cy="903851"/>
              <a:chOff x="4056003" y="764391"/>
              <a:chExt cx="1032143" cy="1000499"/>
            </a:xfrm>
          </p:grpSpPr>
          <p:sp>
            <p:nvSpPr>
              <p:cNvPr id="49703" name="Google Shape;49703;p48"/>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04" name="Google Shape;49704;p48"/>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05" name="Google Shape;49705;p48"/>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06" name="Google Shape;49706;p48"/>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grpSp>
        <p:nvGrpSpPr>
          <p:cNvPr id="49707" name="Google Shape;49707;p48"/>
          <p:cNvGrpSpPr/>
          <p:nvPr/>
        </p:nvGrpSpPr>
        <p:grpSpPr>
          <a:xfrm>
            <a:off x="4105583" y="1334307"/>
            <a:ext cx="932761" cy="903870"/>
            <a:chOff x="3620597" y="1738568"/>
            <a:chExt cx="932761" cy="903870"/>
          </a:xfrm>
        </p:grpSpPr>
        <p:grpSp>
          <p:nvGrpSpPr>
            <p:cNvPr id="49708" name="Google Shape;49708;p48"/>
            <p:cNvGrpSpPr/>
            <p:nvPr/>
          </p:nvGrpSpPr>
          <p:grpSpPr>
            <a:xfrm>
              <a:off x="3620597" y="1738586"/>
              <a:ext cx="932690" cy="903852"/>
              <a:chOff x="1954207" y="514898"/>
              <a:chExt cx="1032308" cy="1000500"/>
            </a:xfrm>
          </p:grpSpPr>
          <p:sp>
            <p:nvSpPr>
              <p:cNvPr id="49709" name="Google Shape;49709;p48"/>
              <p:cNvSpPr/>
              <p:nvPr/>
            </p:nvSpPr>
            <p:spPr>
              <a:xfrm>
                <a:off x="1954215" y="514898"/>
                <a:ext cx="1032300" cy="1000500"/>
              </a:xfrm>
              <a:prstGeom prst="roundRect">
                <a:avLst>
                  <a:gd name="adj" fmla="val 0"/>
                </a:avLst>
              </a:prstGeom>
              <a:noFill/>
              <a:ln w="19050" cap="flat" cmpd="sng">
                <a:solidFill>
                  <a:schemeClr val="dk2"/>
                </a:solidFill>
                <a:prstDash val="solid"/>
                <a:miter lim="8000"/>
                <a:headEnd type="none" w="sm" len="sm"/>
                <a:tailEnd type="none" w="sm" len="sm"/>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0" name="Google Shape;49710;p48"/>
              <p:cNvSpPr/>
              <p:nvPr/>
            </p:nvSpPr>
            <p:spPr>
              <a:xfrm>
                <a:off x="1954207" y="514898"/>
                <a:ext cx="1032300" cy="1000500"/>
              </a:xfrm>
              <a:prstGeom prst="roundRect">
                <a:avLst>
                  <a:gd name="adj" fmla="val 0"/>
                </a:avLst>
              </a:prstGeom>
              <a:noFill/>
              <a:ln w="9525" cap="flat" cmpd="sng">
                <a:solidFill>
                  <a:schemeClr val="lt1"/>
                </a:solidFill>
                <a:prstDash val="solid"/>
                <a:miter lim="8000"/>
                <a:headEnd type="none" w="sm" len="sm"/>
                <a:tailEnd type="none" w="sm" len="sm"/>
              </a:ln>
              <a:effectLst>
                <a:outerShdw blurRad="57150" dist="1905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1" name="Google Shape;49711;p48"/>
            <p:cNvGrpSpPr/>
            <p:nvPr/>
          </p:nvGrpSpPr>
          <p:grpSpPr>
            <a:xfrm>
              <a:off x="3620817" y="1738568"/>
              <a:ext cx="932541" cy="903851"/>
              <a:chOff x="4056003" y="764391"/>
              <a:chExt cx="1032143" cy="1000499"/>
            </a:xfrm>
          </p:grpSpPr>
          <p:sp>
            <p:nvSpPr>
              <p:cNvPr id="49712" name="Google Shape;49712;p48"/>
              <p:cNvSpPr/>
              <p:nvPr/>
            </p:nvSpPr>
            <p:spPr>
              <a:xfrm flipH="1">
                <a:off x="487245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13" name="Google Shape;49713;p48"/>
              <p:cNvSpPr/>
              <p:nvPr/>
            </p:nvSpPr>
            <p:spPr>
              <a:xfrm>
                <a:off x="4056003" y="764391"/>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14" name="Google Shape;49714;p48"/>
              <p:cNvSpPr/>
              <p:nvPr/>
            </p:nvSpPr>
            <p:spPr>
              <a:xfrm rot="10800000" flipH="1">
                <a:off x="405600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sp>
            <p:nvSpPr>
              <p:cNvPr id="49715" name="Google Shape;49715;p48"/>
              <p:cNvSpPr/>
              <p:nvPr/>
            </p:nvSpPr>
            <p:spPr>
              <a:xfrm rot="10800000">
                <a:off x="4872453" y="1616516"/>
                <a:ext cx="215693" cy="148374"/>
              </a:xfrm>
              <a:custGeom>
                <a:avLst/>
                <a:gdLst/>
                <a:ahLst/>
                <a:cxnLst/>
                <a:rect l="l" t="t" r="r" b="b"/>
                <a:pathLst>
                  <a:path w="16977" h="12036" extrusionOk="0">
                    <a:moveTo>
                      <a:pt x="0" y="12036"/>
                    </a:moveTo>
                    <a:lnTo>
                      <a:pt x="0" y="0"/>
                    </a:lnTo>
                    <a:lnTo>
                      <a:pt x="16977" y="0"/>
                    </a:lnTo>
                  </a:path>
                </a:pathLst>
              </a:custGeom>
              <a:noFill/>
              <a:ln w="76200" cap="flat" cmpd="sng">
                <a:solidFill>
                  <a:schemeClr val="dk2"/>
                </a:solidFill>
                <a:prstDash val="solid"/>
                <a:round/>
                <a:headEnd type="none" w="med" len="med"/>
                <a:tailEnd type="none" w="med" len="med"/>
              </a:ln>
              <a:effectLst>
                <a:outerShdw blurRad="57150" dist="19050" algn="bl" rotWithShape="0">
                  <a:schemeClr val="dk2">
                    <a:alpha val="50000"/>
                  </a:schemeClr>
                </a:outerShdw>
              </a:effectLst>
            </p:spPr>
            <p:txBody>
              <a:bodyPr/>
              <a:lstStyle/>
              <a:p>
                <a:endParaRPr lang="en-US"/>
              </a:p>
            </p:txBody>
          </p:sp>
        </p:grpSp>
      </p:grpSp>
      <p:grpSp>
        <p:nvGrpSpPr>
          <p:cNvPr id="4" name="Google Shape;58265;p91">
            <a:extLst>
              <a:ext uri="{FF2B5EF4-FFF2-40B4-BE49-F238E27FC236}">
                <a16:creationId xmlns:a16="http://schemas.microsoft.com/office/drawing/2014/main" id="{A02E964C-DF8D-6257-7FCE-07725E8F9E0B}"/>
              </a:ext>
            </a:extLst>
          </p:cNvPr>
          <p:cNvGrpSpPr/>
          <p:nvPr/>
        </p:nvGrpSpPr>
        <p:grpSpPr>
          <a:xfrm>
            <a:off x="1791712" y="1566785"/>
            <a:ext cx="438916" cy="438914"/>
            <a:chOff x="-13512225" y="4080275"/>
            <a:chExt cx="353675" cy="352875"/>
          </a:xfrm>
          <a:solidFill>
            <a:schemeClr val="bg1"/>
          </a:solidFill>
        </p:grpSpPr>
        <p:sp>
          <p:nvSpPr>
            <p:cNvPr id="5" name="Google Shape;58266;p91">
              <a:extLst>
                <a:ext uri="{FF2B5EF4-FFF2-40B4-BE49-F238E27FC236}">
                  <a16:creationId xmlns:a16="http://schemas.microsoft.com/office/drawing/2014/main" id="{99E139B9-DA7A-0A1E-BDB5-9EB24EA88E65}"/>
                </a:ext>
              </a:extLst>
            </p:cNvPr>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58267;p91">
              <a:extLst>
                <a:ext uri="{FF2B5EF4-FFF2-40B4-BE49-F238E27FC236}">
                  <a16:creationId xmlns:a16="http://schemas.microsoft.com/office/drawing/2014/main" id="{9333317F-8B1E-C3CF-E689-B94889B37731}"/>
                </a:ext>
              </a:extLst>
            </p:cNvPr>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8268;p91">
              <a:extLst>
                <a:ext uri="{FF2B5EF4-FFF2-40B4-BE49-F238E27FC236}">
                  <a16:creationId xmlns:a16="http://schemas.microsoft.com/office/drawing/2014/main" id="{802C1838-E868-5888-779C-9CBCB0E8BAA7}"/>
                </a:ext>
              </a:extLst>
            </p:cNvPr>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8269;p91">
              <a:extLst>
                <a:ext uri="{FF2B5EF4-FFF2-40B4-BE49-F238E27FC236}">
                  <a16:creationId xmlns:a16="http://schemas.microsoft.com/office/drawing/2014/main" id="{C840B7D6-CF71-8DB7-E99E-C17283F98ECC}"/>
                </a:ext>
              </a:extLst>
            </p:cNvPr>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8270;p91">
              <a:extLst>
                <a:ext uri="{FF2B5EF4-FFF2-40B4-BE49-F238E27FC236}">
                  <a16:creationId xmlns:a16="http://schemas.microsoft.com/office/drawing/2014/main" id="{531C3FAD-4710-90F3-A5D7-5584893CC076}"/>
                </a:ext>
              </a:extLst>
            </p:cNvPr>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8271;p91">
              <a:extLst>
                <a:ext uri="{FF2B5EF4-FFF2-40B4-BE49-F238E27FC236}">
                  <a16:creationId xmlns:a16="http://schemas.microsoft.com/office/drawing/2014/main" id="{706FC0E5-DDB4-9000-8AE2-F9E1B3C178A3}"/>
                </a:ext>
              </a:extLst>
            </p:cNvPr>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8272;p91">
              <a:extLst>
                <a:ext uri="{FF2B5EF4-FFF2-40B4-BE49-F238E27FC236}">
                  <a16:creationId xmlns:a16="http://schemas.microsoft.com/office/drawing/2014/main" id="{43F40802-8F96-1DD8-9F90-D51B8FF016B2}"/>
                </a:ext>
              </a:extLst>
            </p:cNvPr>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8273;p91">
              <a:extLst>
                <a:ext uri="{FF2B5EF4-FFF2-40B4-BE49-F238E27FC236}">
                  <a16:creationId xmlns:a16="http://schemas.microsoft.com/office/drawing/2014/main" id="{86804ADB-36FE-3BC4-BE06-EF6C8862EC5C}"/>
                </a:ext>
              </a:extLst>
            </p:cNvPr>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8274;p91">
              <a:extLst>
                <a:ext uri="{FF2B5EF4-FFF2-40B4-BE49-F238E27FC236}">
                  <a16:creationId xmlns:a16="http://schemas.microsoft.com/office/drawing/2014/main" id="{0D6843AB-0CED-BB53-F5CA-C06C46617E55}"/>
                </a:ext>
              </a:extLst>
            </p:cNvPr>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8275;p91">
              <a:extLst>
                <a:ext uri="{FF2B5EF4-FFF2-40B4-BE49-F238E27FC236}">
                  <a16:creationId xmlns:a16="http://schemas.microsoft.com/office/drawing/2014/main" id="{5E77875C-D99C-FB61-1534-B8BAD990DC0A}"/>
                </a:ext>
              </a:extLst>
            </p:cNvPr>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8276;p91">
              <a:extLst>
                <a:ext uri="{FF2B5EF4-FFF2-40B4-BE49-F238E27FC236}">
                  <a16:creationId xmlns:a16="http://schemas.microsoft.com/office/drawing/2014/main" id="{9E6FFCF7-1939-ADA4-A54D-B39797E09263}"/>
                </a:ext>
              </a:extLst>
            </p:cNvPr>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57984;p91">
            <a:extLst>
              <a:ext uri="{FF2B5EF4-FFF2-40B4-BE49-F238E27FC236}">
                <a16:creationId xmlns:a16="http://schemas.microsoft.com/office/drawing/2014/main" id="{7D3F5EF0-B4E5-148B-335D-E7D7032CCF6F}"/>
              </a:ext>
            </a:extLst>
          </p:cNvPr>
          <p:cNvGrpSpPr/>
          <p:nvPr/>
        </p:nvGrpSpPr>
        <p:grpSpPr>
          <a:xfrm>
            <a:off x="4312749" y="1529920"/>
            <a:ext cx="518350" cy="512662"/>
            <a:chOff x="-44914800" y="3560450"/>
            <a:chExt cx="300900" cy="300100"/>
          </a:xfrm>
          <a:solidFill>
            <a:schemeClr val="bg1"/>
          </a:solidFill>
        </p:grpSpPr>
        <p:sp>
          <p:nvSpPr>
            <p:cNvPr id="17" name="Google Shape;57985;p91">
              <a:extLst>
                <a:ext uri="{FF2B5EF4-FFF2-40B4-BE49-F238E27FC236}">
                  <a16:creationId xmlns:a16="http://schemas.microsoft.com/office/drawing/2014/main" id="{02B57B8F-E68E-F595-0086-728CC28786F6}"/>
                </a:ext>
              </a:extLst>
            </p:cNvPr>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7986;p91">
              <a:extLst>
                <a:ext uri="{FF2B5EF4-FFF2-40B4-BE49-F238E27FC236}">
                  <a16:creationId xmlns:a16="http://schemas.microsoft.com/office/drawing/2014/main" id="{C6BD6CC2-1FDF-8577-2DE7-2A8B19BA551A}"/>
                </a:ext>
              </a:extLst>
            </p:cNvPr>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7987;p91">
              <a:extLst>
                <a:ext uri="{FF2B5EF4-FFF2-40B4-BE49-F238E27FC236}">
                  <a16:creationId xmlns:a16="http://schemas.microsoft.com/office/drawing/2014/main" id="{F7EE11F6-AC1A-B178-1E1B-7475CCC0DD05}"/>
                </a:ext>
              </a:extLst>
            </p:cNvPr>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7988;p91">
              <a:extLst>
                <a:ext uri="{FF2B5EF4-FFF2-40B4-BE49-F238E27FC236}">
                  <a16:creationId xmlns:a16="http://schemas.microsoft.com/office/drawing/2014/main" id="{5447C468-F182-327C-EE3E-73C3A4B2694B}"/>
                </a:ext>
              </a:extLst>
            </p:cNvPr>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7989;p91">
              <a:extLst>
                <a:ext uri="{FF2B5EF4-FFF2-40B4-BE49-F238E27FC236}">
                  <a16:creationId xmlns:a16="http://schemas.microsoft.com/office/drawing/2014/main" id="{AF8620F1-7639-7C32-38A2-EAB026BEC57D}"/>
                </a:ext>
              </a:extLst>
            </p:cNvPr>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58968;p93">
            <a:extLst>
              <a:ext uri="{FF2B5EF4-FFF2-40B4-BE49-F238E27FC236}">
                <a16:creationId xmlns:a16="http://schemas.microsoft.com/office/drawing/2014/main" id="{6153ED0B-C7E3-60DC-07E4-6671CC22DA7C}"/>
              </a:ext>
            </a:extLst>
          </p:cNvPr>
          <p:cNvGrpSpPr/>
          <p:nvPr/>
        </p:nvGrpSpPr>
        <p:grpSpPr>
          <a:xfrm>
            <a:off x="6865805" y="1567231"/>
            <a:ext cx="491589" cy="408927"/>
            <a:chOff x="-1951475" y="3273100"/>
            <a:chExt cx="291875" cy="222775"/>
          </a:xfrm>
          <a:solidFill>
            <a:schemeClr val="bg1"/>
          </a:solidFill>
        </p:grpSpPr>
        <p:sp>
          <p:nvSpPr>
            <p:cNvPr id="23" name="Google Shape;58969;p93">
              <a:extLst>
                <a:ext uri="{FF2B5EF4-FFF2-40B4-BE49-F238E27FC236}">
                  <a16:creationId xmlns:a16="http://schemas.microsoft.com/office/drawing/2014/main" id="{1DA17EEE-18A7-3258-34DC-41AD56EC0125}"/>
                </a:ext>
              </a:extLst>
            </p:cNvPr>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8970;p93">
              <a:extLst>
                <a:ext uri="{FF2B5EF4-FFF2-40B4-BE49-F238E27FC236}">
                  <a16:creationId xmlns:a16="http://schemas.microsoft.com/office/drawing/2014/main" id="{B0536BD8-F0AF-7BD4-9CEE-38B835AFF9AC}"/>
                </a:ext>
              </a:extLst>
            </p:cNvPr>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8971;p93">
              <a:extLst>
                <a:ext uri="{FF2B5EF4-FFF2-40B4-BE49-F238E27FC236}">
                  <a16:creationId xmlns:a16="http://schemas.microsoft.com/office/drawing/2014/main" id="{B9C734D3-639B-2FF5-034C-CE7C447EB95E}"/>
                </a:ext>
              </a:extLst>
            </p:cNvPr>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Deepfake: Types, Risks and Threats by Slidesgo">
  <a:themeElements>
    <a:clrScheme name="Simple Light">
      <a:dk1>
        <a:srgbClr val="062A40"/>
      </a:dk1>
      <a:lt1>
        <a:srgbClr val="FFFFFF"/>
      </a:lt1>
      <a:dk2>
        <a:srgbClr val="4BF2F2"/>
      </a:dk2>
      <a:lt2>
        <a:srgbClr val="49CCF2"/>
      </a:lt2>
      <a:accent1>
        <a:srgbClr val="2AA4BF"/>
      </a:accent1>
      <a:accent2>
        <a:srgbClr val="0E4C73"/>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344</TotalTime>
  <Words>1688</Words>
  <Application>Microsoft Office PowerPoint</Application>
  <PresentationFormat>On-screen Show (16:9)</PresentationFormat>
  <Paragraphs>100</Paragraphs>
  <Slides>31</Slides>
  <Notes>31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Wingdings</vt:lpstr>
      <vt:lpstr>Barlow SemiBold</vt:lpstr>
      <vt:lpstr>Source Code Pro</vt:lpstr>
      <vt:lpstr>Source Code Pro Medium</vt:lpstr>
      <vt:lpstr>Barlow</vt:lpstr>
      <vt:lpstr>Arial</vt:lpstr>
      <vt:lpstr>Source Code Pro SemiBold</vt:lpstr>
      <vt:lpstr>Red Hat Display</vt:lpstr>
      <vt:lpstr>Deepfake: Types, Risks and Threats by Slidesgo</vt:lpstr>
      <vt:lpstr> Ethical Implications Of  DEEPFAKE  Technology in Media and Entertainment</vt:lpstr>
      <vt:lpstr>TABLE OF CONTENTS</vt:lpstr>
      <vt:lpstr>Introduction</vt:lpstr>
      <vt:lpstr>Deepfake Technology</vt:lpstr>
      <vt:lpstr>BACKGROUND</vt:lpstr>
      <vt:lpstr>Methodology </vt:lpstr>
      <vt:lpstr>How Are Deepfakes Created?</vt:lpstr>
      <vt:lpstr>What is a neural network?</vt:lpstr>
      <vt:lpstr>Types of Deepfakes</vt:lpstr>
      <vt:lpstr>Deepfakes using deep learning</vt:lpstr>
      <vt:lpstr>Deepfake &amp; Computer Science</vt:lpstr>
      <vt:lpstr>Hardware</vt:lpstr>
      <vt:lpstr>KNOW ABOUT THESE ELEMENTS</vt:lpstr>
      <vt:lpstr>Software</vt:lpstr>
      <vt:lpstr>Deep Learning Frameworks</vt:lpstr>
      <vt:lpstr>Face Recognition and Alignment</vt:lpstr>
      <vt:lpstr>Video Editing &amp; Post-Processing</vt:lpstr>
      <vt:lpstr>Results</vt:lpstr>
      <vt:lpstr>Deepfakes in Entertainment</vt:lpstr>
      <vt:lpstr>Deepfakes: Advertising &amp; Marketing</vt:lpstr>
      <vt:lpstr>Deepfakes: Legal Validity</vt:lpstr>
      <vt:lpstr>Fake News &amp; Propaganda</vt:lpstr>
      <vt:lpstr>Financial Fraud </vt:lpstr>
      <vt:lpstr>Social Engineering Attacks</vt:lpstr>
      <vt:lpstr>Identity Theft &amp; Reputation Damage</vt:lpstr>
      <vt:lpstr>Enhanced Surveillance &amp; Investigation</vt:lpstr>
      <vt:lpstr>Crime Prevention</vt:lpstr>
      <vt:lpstr>Conclusion</vt:lpstr>
      <vt:lpstr>BEWARE OF THE INTERNET</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Ethical Implications Of  DEEPFAKE  Technology in Media and Entertainment</dc:title>
  <cp:lastModifiedBy>george moussa</cp:lastModifiedBy>
  <cp:revision>5</cp:revision>
  <dcterms:modified xsi:type="dcterms:W3CDTF">2025-02-04T23:23:21Z</dcterms:modified>
</cp:coreProperties>
</file>